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27157-7BF5-46DC-B071-9CF46C0B369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51FA-68D0-46A5-B809-9D8CEE3C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30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dirty="0" smtClean="0"/>
              <a:t>				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1"/>
            <a:ext cx="10515600" cy="4533364"/>
          </a:xfrm>
        </p:spPr>
        <p:txBody>
          <a:bodyPr/>
          <a:lstStyle/>
          <a:p>
            <a:r>
              <a:rPr lang="en-US" sz="2400" b="1" dirty="0" smtClean="0"/>
              <a:t>Array</a:t>
            </a:r>
            <a:r>
              <a:rPr lang="en-US" sz="2400" dirty="0"/>
              <a:t> is an object the contains elements of similar data type. It is a data structure where we store similar elements. We can store only fixed set of elements in a java array.</a:t>
            </a:r>
          </a:p>
          <a:p>
            <a:r>
              <a:rPr lang="en-US" sz="2400" dirty="0"/>
              <a:t>Array in java is index based, first element of the array is stored at 0 index.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3438659"/>
            <a:ext cx="9633398" cy="25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</a:t>
            </a:r>
            <a:r>
              <a:rPr lang="en-US" dirty="0" smtClean="0"/>
              <a:t>Array/ 1d-array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DECLARATION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/>
              <a:t>[] </a:t>
            </a:r>
            <a:r>
              <a:rPr lang="en-US" dirty="0" err="1"/>
              <a:t>arr</a:t>
            </a:r>
            <a:r>
              <a:rPr lang="en-US" dirty="0"/>
              <a:t>; (or)  </a:t>
            </a:r>
            <a:r>
              <a:rPr lang="en-US" dirty="0" err="1" smtClean="0"/>
              <a:t>dataType</a:t>
            </a:r>
            <a:r>
              <a:rPr lang="en-US" dirty="0"/>
              <a:t> []</a:t>
            </a:r>
            <a:r>
              <a:rPr lang="en-US" dirty="0" err="1"/>
              <a:t>arr</a:t>
            </a:r>
            <a:r>
              <a:rPr lang="en-US" dirty="0"/>
              <a:t>; (or)  </a:t>
            </a:r>
            <a:r>
              <a:rPr lang="en-US" dirty="0" err="1" smtClean="0"/>
              <a:t>dataType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[];  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INSTANTIATION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 datatype[size];</a:t>
            </a:r>
          </a:p>
          <a:p>
            <a:pPr lvl="1"/>
            <a:endParaRPr lang="en-US" dirty="0" smtClean="0"/>
          </a:p>
          <a:p>
            <a:r>
              <a:rPr lang="en-US" dirty="0"/>
              <a:t>We can declare, instantiate and initialize the java array together by:</a:t>
            </a:r>
          </a:p>
          <a:p>
            <a:pPr lvl="1"/>
            <a:r>
              <a:rPr lang="en-US" b="1" dirty="0" err="1"/>
              <a:t>int</a:t>
            </a:r>
            <a:r>
              <a:rPr lang="en-US" dirty="0"/>
              <a:t> a[]={33,3,4,5};//declaration, instantiation and initialization  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17" y="2864745"/>
            <a:ext cx="530515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5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275008"/>
            <a:ext cx="9852338" cy="4108361"/>
          </a:xfrm>
        </p:spPr>
      </p:pic>
    </p:spTree>
    <p:extLst>
      <p:ext uri="{BB962C8B-B14F-4D97-AF65-F5344CB8AC3E}">
        <p14:creationId xmlns:p14="http://schemas.microsoft.com/office/powerpoint/2010/main" val="329782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r>
              <a:rPr lang="en-US" dirty="0" smtClean="0"/>
              <a:t>/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4" y="1493949"/>
            <a:ext cx="11217498" cy="46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is stored in row and column based index (also known as matrix form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DECLARATION 					</a:t>
            </a:r>
            <a:r>
              <a:rPr lang="sv-SE" dirty="0"/>
              <a:t> </a:t>
            </a:r>
          </a:p>
          <a:p>
            <a:r>
              <a:rPr lang="en-US" dirty="0" smtClean="0"/>
              <a:t>     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arrayRefVar</a:t>
            </a:r>
            <a:r>
              <a:rPr lang="en-US" dirty="0"/>
              <a:t>[];  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INSTANTIATION</a:t>
            </a:r>
          </a:p>
          <a:p>
            <a:pPr lvl="1"/>
            <a:r>
              <a:rPr lang="en-US" b="1" dirty="0" err="1" smtClean="0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[3][3];//3 row and 3 column 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45" y="2364010"/>
            <a:ext cx="4896723" cy="31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4096"/>
            <a:ext cx="10379299" cy="5442867"/>
          </a:xfrm>
        </p:spPr>
      </p:pic>
    </p:spTree>
    <p:extLst>
      <p:ext uri="{BB962C8B-B14F-4D97-AF65-F5344CB8AC3E}">
        <p14:creationId xmlns:p14="http://schemas.microsoft.com/office/powerpoint/2010/main" val="14924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682580"/>
            <a:ext cx="10122795" cy="5537916"/>
          </a:xfrm>
        </p:spPr>
      </p:pic>
    </p:spTree>
    <p:extLst>
      <p:ext uri="{BB962C8B-B14F-4D97-AF65-F5344CB8AC3E}">
        <p14:creationId xmlns:p14="http://schemas.microsoft.com/office/powerpoint/2010/main" val="198995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682580"/>
            <a:ext cx="10019764" cy="5494383"/>
          </a:xfrm>
        </p:spPr>
      </p:pic>
    </p:spTree>
    <p:extLst>
      <p:ext uri="{BB962C8B-B14F-4D97-AF65-F5344CB8AC3E}">
        <p14:creationId xmlns:p14="http://schemas.microsoft.com/office/powerpoint/2010/main" val="179702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    ARRAY</vt:lpstr>
      <vt:lpstr>Single Dimensional Array/ 1d-array</vt:lpstr>
      <vt:lpstr>PowerPoint Presentation</vt:lpstr>
      <vt:lpstr>Multidimensional array / 2d array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2018-04-04T05:43:56Z</dcterms:created>
  <dcterms:modified xsi:type="dcterms:W3CDTF">2018-04-10T06:38:35Z</dcterms:modified>
</cp:coreProperties>
</file>