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6" r:id="rId5"/>
    <p:sldId id="262" r:id="rId6"/>
    <p:sldId id="259" r:id="rId7"/>
    <p:sldId id="263" r:id="rId8"/>
    <p:sldId id="258" r:id="rId9"/>
    <p:sldId id="261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FBC-FEF6-4ECD-9A6C-F92DCD02807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5395-93DF-411D-88C3-01EADBC2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3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FBC-FEF6-4ECD-9A6C-F92DCD02807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5395-93DF-411D-88C3-01EADBC2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4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FBC-FEF6-4ECD-9A6C-F92DCD02807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5395-93DF-411D-88C3-01EADBC2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6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FBC-FEF6-4ECD-9A6C-F92DCD02807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5395-93DF-411D-88C3-01EADBC2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3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FBC-FEF6-4ECD-9A6C-F92DCD02807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5395-93DF-411D-88C3-01EADBC2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2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FBC-FEF6-4ECD-9A6C-F92DCD02807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5395-93DF-411D-88C3-01EADBC2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2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FBC-FEF6-4ECD-9A6C-F92DCD02807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5395-93DF-411D-88C3-01EADBC2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3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FBC-FEF6-4ECD-9A6C-F92DCD02807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5395-93DF-411D-88C3-01EADBC2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1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FBC-FEF6-4ECD-9A6C-F92DCD02807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5395-93DF-411D-88C3-01EADBC2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7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FBC-FEF6-4ECD-9A6C-F92DCD02807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5395-93DF-411D-88C3-01EADBC2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9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7FBC-FEF6-4ECD-9A6C-F92DCD02807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75395-93DF-411D-88C3-01EADBC2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2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27FBC-FEF6-4ECD-9A6C-F92DCD028072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75395-93DF-411D-88C3-01EADBC2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6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638" y="749301"/>
            <a:ext cx="10815064" cy="4660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29904" y="5770179"/>
            <a:ext cx="341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JAVA &amp; ANDROID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439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NESTED FOR LOOPS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346" y="1596981"/>
            <a:ext cx="7289443" cy="3464416"/>
          </a:xfrm>
        </p:spPr>
      </p:pic>
    </p:spTree>
    <p:extLst>
      <p:ext uri="{BB962C8B-B14F-4D97-AF65-F5344CB8AC3E}">
        <p14:creationId xmlns:p14="http://schemas.microsoft.com/office/powerpoint/2010/main" val="51079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WHILE LOOPS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049" y="1867437"/>
            <a:ext cx="4305901" cy="4020070"/>
          </a:xfrm>
        </p:spPr>
      </p:pic>
    </p:spTree>
    <p:extLst>
      <p:ext uri="{BB962C8B-B14F-4D97-AF65-F5344CB8AC3E}">
        <p14:creationId xmlns:p14="http://schemas.microsoft.com/office/powerpoint/2010/main" val="3150573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46" y="811369"/>
            <a:ext cx="9569002" cy="5365594"/>
          </a:xfrm>
        </p:spPr>
      </p:pic>
    </p:spTree>
    <p:extLst>
      <p:ext uri="{BB962C8B-B14F-4D97-AF65-F5344CB8AC3E}">
        <p14:creationId xmlns:p14="http://schemas.microsoft.com/office/powerpoint/2010/main" val="30531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35" y="476518"/>
            <a:ext cx="10238703" cy="5700445"/>
          </a:xfrm>
        </p:spPr>
      </p:pic>
    </p:spTree>
    <p:extLst>
      <p:ext uri="{BB962C8B-B14F-4D97-AF65-F5344CB8AC3E}">
        <p14:creationId xmlns:p14="http://schemas.microsoft.com/office/powerpoint/2010/main" val="249604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33" y="321972"/>
            <a:ext cx="8371268" cy="5331853"/>
          </a:xfrm>
        </p:spPr>
      </p:pic>
      <p:sp>
        <p:nvSpPr>
          <p:cNvPr id="5" name="TextBox 4"/>
          <p:cNvSpPr txBox="1"/>
          <p:nvPr/>
        </p:nvSpPr>
        <p:spPr>
          <a:xfrm>
            <a:off x="3625329" y="5512601"/>
            <a:ext cx="341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FOR LOOP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2951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6" y="1184857"/>
            <a:ext cx="9195516" cy="3979571"/>
          </a:xfrm>
        </p:spPr>
      </p:pic>
    </p:spTree>
    <p:extLst>
      <p:ext uri="{BB962C8B-B14F-4D97-AF65-F5344CB8AC3E}">
        <p14:creationId xmlns:p14="http://schemas.microsoft.com/office/powerpoint/2010/main" val="405154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074" y="605306"/>
            <a:ext cx="8538692" cy="4958367"/>
          </a:xfrm>
        </p:spPr>
      </p:pic>
    </p:spTree>
    <p:extLst>
      <p:ext uri="{BB962C8B-B14F-4D97-AF65-F5344CB8AC3E}">
        <p14:creationId xmlns:p14="http://schemas.microsoft.com/office/powerpoint/2010/main" val="42682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91" y="553792"/>
            <a:ext cx="6697014" cy="5195583"/>
          </a:xfrm>
        </p:spPr>
      </p:pic>
      <p:sp>
        <p:nvSpPr>
          <p:cNvPr id="5" name="TextBox 4"/>
          <p:cNvSpPr txBox="1"/>
          <p:nvPr/>
        </p:nvSpPr>
        <p:spPr>
          <a:xfrm>
            <a:off x="4366971" y="5665568"/>
            <a:ext cx="341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WHILE LOOP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074" y="721217"/>
            <a:ext cx="8178084" cy="5022760"/>
          </a:xfrm>
        </p:spPr>
      </p:pic>
    </p:spTree>
    <p:extLst>
      <p:ext uri="{BB962C8B-B14F-4D97-AF65-F5344CB8AC3E}">
        <p14:creationId xmlns:p14="http://schemas.microsoft.com/office/powerpoint/2010/main" val="242434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169" y="708338"/>
            <a:ext cx="6684135" cy="4662151"/>
          </a:xfrm>
        </p:spPr>
      </p:pic>
      <p:sp>
        <p:nvSpPr>
          <p:cNvPr id="5" name="TextBox 4"/>
          <p:cNvSpPr txBox="1"/>
          <p:nvPr/>
        </p:nvSpPr>
        <p:spPr>
          <a:xfrm>
            <a:off x="4274305" y="5538359"/>
            <a:ext cx="341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DO-WHILE LOOP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5058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0" y="579550"/>
            <a:ext cx="10560676" cy="5341032"/>
          </a:xfrm>
        </p:spPr>
      </p:pic>
    </p:spTree>
    <p:extLst>
      <p:ext uri="{BB962C8B-B14F-4D97-AF65-F5344CB8AC3E}">
        <p14:creationId xmlns:p14="http://schemas.microsoft.com/office/powerpoint/2010/main" val="155742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NESTED FOR LOOPS</vt:lpstr>
      <vt:lpstr>NESTED WHILE LOOPS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2018-04-03T08:49:46Z</dcterms:created>
  <dcterms:modified xsi:type="dcterms:W3CDTF">2018-04-03T10:06:01Z</dcterms:modified>
</cp:coreProperties>
</file>