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71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CFE1-2C92-4147-87EB-CA60937E74A4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A38E-CB31-2041-83ED-D0559F2F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14" y="444501"/>
            <a:ext cx="10311788" cy="481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7754" y="5431316"/>
            <a:ext cx="4950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JAVA &amp; ANDROID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3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" y="220717"/>
            <a:ext cx="11098924" cy="5956246"/>
          </a:xfrm>
        </p:spPr>
      </p:pic>
    </p:spTree>
    <p:extLst>
      <p:ext uri="{BB962C8B-B14F-4D97-AF65-F5344CB8AC3E}">
        <p14:creationId xmlns:p14="http://schemas.microsoft.com/office/powerpoint/2010/main" val="7825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" y="493986"/>
            <a:ext cx="11803117" cy="5475808"/>
          </a:xfrm>
        </p:spPr>
      </p:pic>
    </p:spTree>
    <p:extLst>
      <p:ext uri="{BB962C8B-B14F-4D97-AF65-F5344CB8AC3E}">
        <p14:creationId xmlns:p14="http://schemas.microsoft.com/office/powerpoint/2010/main" val="17106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115614"/>
            <a:ext cx="11498317" cy="6568965"/>
          </a:xfrm>
        </p:spPr>
      </p:pic>
    </p:spTree>
    <p:extLst>
      <p:ext uri="{BB962C8B-B14F-4D97-AF65-F5344CB8AC3E}">
        <p14:creationId xmlns:p14="http://schemas.microsoft.com/office/powerpoint/2010/main" val="639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" y="136634"/>
            <a:ext cx="11834648" cy="5903010"/>
          </a:xfrm>
        </p:spPr>
      </p:pic>
    </p:spTree>
    <p:extLst>
      <p:ext uri="{BB962C8B-B14F-4D97-AF65-F5344CB8AC3E}">
        <p14:creationId xmlns:p14="http://schemas.microsoft.com/office/powerpoint/2010/main" val="1493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" y="84083"/>
            <a:ext cx="12055366" cy="6348248"/>
          </a:xfrm>
        </p:spPr>
      </p:pic>
    </p:spTree>
    <p:extLst>
      <p:ext uri="{BB962C8B-B14F-4D97-AF65-F5344CB8AC3E}">
        <p14:creationId xmlns:p14="http://schemas.microsoft.com/office/powerpoint/2010/main" val="20995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print the English alphabet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1825624"/>
            <a:ext cx="11730790" cy="4743617"/>
          </a:xfrm>
        </p:spPr>
      </p:pic>
    </p:spTree>
    <p:extLst>
      <p:ext uri="{BB962C8B-B14F-4D97-AF65-F5344CB8AC3E}">
        <p14:creationId xmlns:p14="http://schemas.microsoft.com/office/powerpoint/2010/main" val="9331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WordArt 8"/>
          <p:cNvSpPr>
            <a:spLocks noChangeArrowheads="1" noChangeShapeType="1" noTextEdit="1"/>
          </p:cNvSpPr>
          <p:nvPr/>
        </p:nvSpPr>
        <p:spPr bwMode="auto">
          <a:xfrm>
            <a:off x="4343400" y="1981201"/>
            <a:ext cx="3657600" cy="15144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contourW="12700" prstMaterial="legacyMetal">
              <a:extrusionClr>
                <a:srgbClr val="FFFFFF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ea typeface="Times New Roman" charset="0"/>
                <a:cs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348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Why is java ?</a:t>
            </a:r>
            <a:endParaRPr lang="en-US" dirty="0"/>
          </a:p>
        </p:txBody>
      </p:sp>
      <p:pic>
        <p:nvPicPr>
          <p:cNvPr id="3074" name="Picture 2" descr="ava Featu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9822" y="1825625"/>
            <a:ext cx="97609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" y="131762"/>
            <a:ext cx="12107779" cy="6545763"/>
          </a:xfrm>
        </p:spPr>
      </p:pic>
    </p:spTree>
    <p:extLst>
      <p:ext uri="{BB962C8B-B14F-4D97-AF65-F5344CB8AC3E}">
        <p14:creationId xmlns:p14="http://schemas.microsoft.com/office/powerpoint/2010/main" val="71423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6" y="245269"/>
            <a:ext cx="11004884" cy="5915025"/>
          </a:xfrm>
        </p:spPr>
      </p:pic>
    </p:spTree>
    <p:extLst>
      <p:ext uri="{BB962C8B-B14F-4D97-AF65-F5344CB8AC3E}">
        <p14:creationId xmlns:p14="http://schemas.microsoft.com/office/powerpoint/2010/main" val="18542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JVM(java virtual machine)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952" y="1690687"/>
            <a:ext cx="4608096" cy="5171489"/>
          </a:xfrm>
        </p:spPr>
      </p:pic>
    </p:spTree>
    <p:extLst>
      <p:ext uri="{BB962C8B-B14F-4D97-AF65-F5344CB8AC3E}">
        <p14:creationId xmlns:p14="http://schemas.microsoft.com/office/powerpoint/2010/main" val="106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38" y="600075"/>
            <a:ext cx="10587037" cy="5576888"/>
          </a:xfrm>
        </p:spPr>
      </p:pic>
    </p:spTree>
    <p:extLst>
      <p:ext uri="{BB962C8B-B14F-4D97-AF65-F5344CB8AC3E}">
        <p14:creationId xmlns:p14="http://schemas.microsoft.com/office/powerpoint/2010/main" val="3631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87" y="542925"/>
            <a:ext cx="10929937" cy="5598319"/>
          </a:xfrm>
        </p:spPr>
      </p:pic>
    </p:spTree>
    <p:extLst>
      <p:ext uri="{BB962C8B-B14F-4D97-AF65-F5344CB8AC3E}">
        <p14:creationId xmlns:p14="http://schemas.microsoft.com/office/powerpoint/2010/main" val="21448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643687"/>
          </a:xfrm>
        </p:spPr>
      </p:pic>
    </p:spTree>
    <p:extLst>
      <p:ext uri="{BB962C8B-B14F-4D97-AF65-F5344CB8AC3E}">
        <p14:creationId xmlns:p14="http://schemas.microsoft.com/office/powerpoint/2010/main" val="262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</Words>
  <Application>Microsoft Macintosh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Why is java ?</vt:lpstr>
      <vt:lpstr>PowerPoint Presentation</vt:lpstr>
      <vt:lpstr>PowerPoint Presentation</vt:lpstr>
      <vt:lpstr>What is JVM(java virtual machine)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print the English alphabet 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2018-03-30T06:27:04Z</dcterms:created>
  <dcterms:modified xsi:type="dcterms:W3CDTF">2018-04-02T03:09:51Z</dcterms:modified>
</cp:coreProperties>
</file>