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5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6392-C852-47F6-97D1-01AB2D57FC0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0862-CC29-4266-9F05-C321B3BE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40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953037"/>
            <a:ext cx="9826580" cy="5203064"/>
          </a:xfrm>
        </p:spPr>
      </p:pic>
    </p:spTree>
    <p:extLst>
      <p:ext uri="{BB962C8B-B14F-4D97-AF65-F5344CB8AC3E}">
        <p14:creationId xmlns:p14="http://schemas.microsoft.com/office/powerpoint/2010/main" val="85546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463639"/>
            <a:ext cx="10367492" cy="5713324"/>
          </a:xfrm>
        </p:spPr>
      </p:pic>
    </p:spTree>
    <p:extLst>
      <p:ext uri="{BB962C8B-B14F-4D97-AF65-F5344CB8AC3E}">
        <p14:creationId xmlns:p14="http://schemas.microsoft.com/office/powerpoint/2010/main" val="261761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Common scenarios where exceptions may </a:t>
            </a:r>
            <a:r>
              <a:rPr lang="en-US" sz="4000" dirty="0" smtClean="0"/>
              <a:t>occur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512157"/>
          </a:xfrm>
        </p:spPr>
        <p:txBody>
          <a:bodyPr>
            <a:normAutofit/>
          </a:bodyPr>
          <a:lstStyle/>
          <a:p>
            <a:r>
              <a:rPr lang="en-US" sz="2600" dirty="0"/>
              <a:t>If we </a:t>
            </a:r>
            <a:r>
              <a:rPr lang="en-US" sz="2600" dirty="0" smtClean="0"/>
              <a:t>divide </a:t>
            </a:r>
            <a:r>
              <a:rPr lang="en-US" sz="2600" dirty="0"/>
              <a:t>any number by zero, there occurs an </a:t>
            </a:r>
            <a:r>
              <a:rPr lang="en-US" sz="2600" b="1" dirty="0" err="1"/>
              <a:t>ArithmeticException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>
                <a:solidFill>
                  <a:srgbClr val="0070C0"/>
                </a:solidFill>
              </a:rPr>
              <a:t> a=50/0;//</a:t>
            </a:r>
            <a:r>
              <a:rPr lang="en-US" sz="2000" b="1" dirty="0" err="1">
                <a:solidFill>
                  <a:srgbClr val="0070C0"/>
                </a:solidFill>
              </a:rPr>
              <a:t>ArithmeticException</a:t>
            </a:r>
            <a:r>
              <a:rPr lang="en-US" sz="2000" b="1" dirty="0">
                <a:solidFill>
                  <a:srgbClr val="0070C0"/>
                </a:solidFill>
              </a:rPr>
              <a:t>  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r>
              <a:rPr lang="en-US" sz="2400" dirty="0"/>
              <a:t>If we have null value in any variable, performing any operation by the variable occurs an </a:t>
            </a:r>
            <a:r>
              <a:rPr lang="en-US" sz="2400" b="1" dirty="0" err="1"/>
              <a:t>NullPointerException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70C0"/>
                </a:solidFill>
              </a:rPr>
              <a:t>String</a:t>
            </a:r>
            <a:r>
              <a:rPr lang="en-US" sz="2000" b="1" dirty="0">
                <a:solidFill>
                  <a:srgbClr val="0070C0"/>
                </a:solidFill>
              </a:rPr>
              <a:t> s=null;  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	</a:t>
            </a:r>
            <a:r>
              <a:rPr lang="en-US" sz="20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s.length</a:t>
            </a:r>
            <a:r>
              <a:rPr lang="en-US" sz="2000" b="1" dirty="0">
                <a:solidFill>
                  <a:srgbClr val="0070C0"/>
                </a:solidFill>
              </a:rPr>
              <a:t>());//</a:t>
            </a:r>
            <a:r>
              <a:rPr lang="en-US" sz="2000" b="1" dirty="0" err="1">
                <a:solidFill>
                  <a:srgbClr val="0070C0"/>
                </a:solidFill>
              </a:rPr>
              <a:t>NullPointerException</a:t>
            </a:r>
            <a:r>
              <a:rPr lang="en-US" sz="2000" b="1" dirty="0">
                <a:solidFill>
                  <a:srgbClr val="0070C0"/>
                </a:solidFill>
              </a:rPr>
              <a:t> 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/>
              <a:t>The wrong formatting of any value, may occur </a:t>
            </a:r>
            <a:r>
              <a:rPr lang="en-US" sz="2400" dirty="0" err="1"/>
              <a:t>NumberFormatException</a:t>
            </a:r>
            <a:r>
              <a:rPr lang="en-US" sz="2400" dirty="0"/>
              <a:t>. Suppose I have a string variable that have characters, converting this variable into digit will occur </a:t>
            </a:r>
            <a:r>
              <a:rPr lang="en-US" sz="2400" b="1" dirty="0" err="1"/>
              <a:t>NumberFormatException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70C0"/>
                </a:solidFill>
              </a:rPr>
              <a:t>String</a:t>
            </a:r>
            <a:r>
              <a:rPr lang="en-US" sz="2000" b="1" dirty="0">
                <a:solidFill>
                  <a:srgbClr val="0070C0"/>
                </a:solidFill>
              </a:rPr>
              <a:t> s="</a:t>
            </a:r>
            <a:r>
              <a:rPr lang="en-US" sz="2000" b="1" dirty="0" err="1">
                <a:solidFill>
                  <a:srgbClr val="0070C0"/>
                </a:solidFill>
              </a:rPr>
              <a:t>abc</a:t>
            </a:r>
            <a:r>
              <a:rPr lang="en-US" sz="2000" b="1" dirty="0">
                <a:solidFill>
                  <a:srgbClr val="0070C0"/>
                </a:solidFill>
              </a:rPr>
              <a:t>";  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	</a:t>
            </a:r>
            <a:r>
              <a:rPr lang="en-US" sz="2000" b="1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>
                <a:solidFill>
                  <a:srgbClr val="0070C0"/>
                </a:solidFill>
              </a:rPr>
              <a:t> 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</a:t>
            </a:r>
            <a:r>
              <a:rPr lang="en-US" sz="2000" b="1" dirty="0" err="1">
                <a:solidFill>
                  <a:srgbClr val="0070C0"/>
                </a:solidFill>
              </a:rPr>
              <a:t>Integer.parseInt</a:t>
            </a:r>
            <a:r>
              <a:rPr lang="en-US" sz="2000" b="1" dirty="0">
                <a:solidFill>
                  <a:srgbClr val="0070C0"/>
                </a:solidFill>
              </a:rPr>
              <a:t>(s);//</a:t>
            </a:r>
            <a:r>
              <a:rPr lang="en-US" sz="2000" b="1" dirty="0" err="1">
                <a:solidFill>
                  <a:srgbClr val="0070C0"/>
                </a:solidFill>
              </a:rPr>
              <a:t>NumberFormatException</a:t>
            </a:r>
            <a:r>
              <a:rPr lang="en-US" sz="2000" b="1" dirty="0">
                <a:solidFill>
                  <a:srgbClr val="0070C0"/>
                </a:solidFill>
              </a:rPr>
              <a:t> 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400" dirty="0"/>
              <a:t>If you are inserting any value in the wrong index, it would result </a:t>
            </a:r>
            <a:r>
              <a:rPr lang="en-US" sz="2400" b="1" dirty="0" err="1" smtClean="0"/>
              <a:t>ArrayIndexOutOfBoundsException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>
                <a:solidFill>
                  <a:srgbClr val="0070C0"/>
                </a:solidFill>
              </a:rPr>
              <a:t> a[]=new </a:t>
            </a:r>
            <a:r>
              <a:rPr lang="en-US" sz="2000" b="1" dirty="0" err="1">
                <a:solidFill>
                  <a:srgbClr val="0070C0"/>
                </a:solidFill>
              </a:rPr>
              <a:t>int</a:t>
            </a:r>
            <a:r>
              <a:rPr lang="en-US" sz="2000" b="1" dirty="0">
                <a:solidFill>
                  <a:srgbClr val="0070C0"/>
                </a:solidFill>
              </a:rPr>
              <a:t>[5];  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	a[10</a:t>
            </a:r>
            <a:r>
              <a:rPr lang="en-US" sz="2000" b="1" dirty="0">
                <a:solidFill>
                  <a:srgbClr val="0070C0"/>
                </a:solidFill>
              </a:rPr>
              <a:t>]=50; //</a:t>
            </a:r>
            <a:r>
              <a:rPr lang="en-US" sz="2000" b="1" dirty="0" err="1">
                <a:solidFill>
                  <a:srgbClr val="0070C0"/>
                </a:solidFill>
              </a:rPr>
              <a:t>ArrayIndexOutOfBoundsException</a:t>
            </a:r>
            <a:r>
              <a:rPr lang="en-US" sz="2000" b="1" dirty="0">
                <a:solidFill>
                  <a:srgbClr val="0070C0"/>
                </a:solidFill>
              </a:rPr>
              <a:t>  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3750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Dictionary Meaning:</a:t>
            </a:r>
            <a:r>
              <a:rPr lang="en-US" dirty="0"/>
              <a:t> Exception is an abnormal condition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java, exception is an event that disrupts the normal flow of the program. 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an object which is thrown at runtime</a:t>
            </a:r>
            <a:r>
              <a:rPr lang="en-US" dirty="0" smtClean="0"/>
              <a:t>.</a:t>
            </a:r>
          </a:p>
          <a:p>
            <a:r>
              <a:rPr lang="en-US" dirty="0"/>
              <a:t>Suppose there is 10 statements in your program and there occurs an exception at statement 5, rest of the code will not be executed i.e. statement 6 to 10 will not run.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perform exception handling, rest of the statement will be executed. That is why we use exception handling in java.</a:t>
            </a:r>
          </a:p>
        </p:txBody>
      </p:sp>
    </p:spTree>
    <p:extLst>
      <p:ext uri="{BB962C8B-B14F-4D97-AF65-F5344CB8AC3E}">
        <p14:creationId xmlns:p14="http://schemas.microsoft.com/office/powerpoint/2010/main" val="25742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852487"/>
            <a:ext cx="937582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1" y="463639"/>
            <a:ext cx="4675031" cy="6040191"/>
          </a:xfrm>
        </p:spPr>
      </p:pic>
    </p:spTree>
    <p:extLst>
      <p:ext uri="{BB962C8B-B14F-4D97-AF65-F5344CB8AC3E}">
        <p14:creationId xmlns:p14="http://schemas.microsoft.com/office/powerpoint/2010/main" val="129032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566670"/>
            <a:ext cx="9607640" cy="5610293"/>
          </a:xfrm>
        </p:spPr>
      </p:pic>
    </p:spTree>
    <p:extLst>
      <p:ext uri="{BB962C8B-B14F-4D97-AF65-F5344CB8AC3E}">
        <p14:creationId xmlns:p14="http://schemas.microsoft.com/office/powerpoint/2010/main" val="364823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592428"/>
            <a:ext cx="10045521" cy="5584535"/>
          </a:xfrm>
        </p:spPr>
      </p:pic>
    </p:spTree>
    <p:extLst>
      <p:ext uri="{BB962C8B-B14F-4D97-AF65-F5344CB8AC3E}">
        <p14:creationId xmlns:p14="http://schemas.microsoft.com/office/powerpoint/2010/main" val="35576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811368"/>
            <a:ext cx="8306872" cy="4765183"/>
          </a:xfrm>
        </p:spPr>
      </p:pic>
    </p:spTree>
    <p:extLst>
      <p:ext uri="{BB962C8B-B14F-4D97-AF65-F5344CB8AC3E}">
        <p14:creationId xmlns:p14="http://schemas.microsoft.com/office/powerpoint/2010/main" val="6419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360608"/>
            <a:ext cx="9826580" cy="5816355"/>
          </a:xfrm>
        </p:spPr>
      </p:pic>
    </p:spTree>
    <p:extLst>
      <p:ext uri="{BB962C8B-B14F-4D97-AF65-F5344CB8AC3E}">
        <p14:creationId xmlns:p14="http://schemas.microsoft.com/office/powerpoint/2010/main" val="22264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708338"/>
            <a:ext cx="8963696" cy="5215944"/>
          </a:xfrm>
        </p:spPr>
      </p:pic>
    </p:spTree>
    <p:extLst>
      <p:ext uri="{BB962C8B-B14F-4D97-AF65-F5344CB8AC3E}">
        <p14:creationId xmlns:p14="http://schemas.microsoft.com/office/powerpoint/2010/main" val="282499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Exceptional Handling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scenarios where exceptions may occur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admin</dc:creator>
  <cp:lastModifiedBy>admin</cp:lastModifiedBy>
  <cp:revision>6</cp:revision>
  <dcterms:created xsi:type="dcterms:W3CDTF">2018-04-13T05:22:57Z</dcterms:created>
  <dcterms:modified xsi:type="dcterms:W3CDTF">2018-04-13T06:33:28Z</dcterms:modified>
</cp:coreProperties>
</file>