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66" r:id="rId4"/>
    <p:sldId id="258" r:id="rId5"/>
    <p:sldId id="262" r:id="rId6"/>
    <p:sldId id="259" r:id="rId7"/>
    <p:sldId id="263" r:id="rId8"/>
    <p:sldId id="260" r:id="rId9"/>
    <p:sldId id="264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53"/>
  </p:normalViewPr>
  <p:slideViewPr>
    <p:cSldViewPr snapToGrid="0" snapToObject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8A9B-DC37-004E-B23B-1E8E44239C8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EFE-E68D-7045-A0F2-854679648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8A9B-DC37-004E-B23B-1E8E44239C8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EFE-E68D-7045-A0F2-854679648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8A9B-DC37-004E-B23B-1E8E44239C8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EFE-E68D-7045-A0F2-854679648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8A9B-DC37-004E-B23B-1E8E44239C8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EFE-E68D-7045-A0F2-854679648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8A9B-DC37-004E-B23B-1E8E44239C8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EFE-E68D-7045-A0F2-854679648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8A9B-DC37-004E-B23B-1E8E44239C8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EFE-E68D-7045-A0F2-854679648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8A9B-DC37-004E-B23B-1E8E44239C8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EFE-E68D-7045-A0F2-854679648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8A9B-DC37-004E-B23B-1E8E44239C8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EFE-E68D-7045-A0F2-854679648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8A9B-DC37-004E-B23B-1E8E44239C8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EFE-E68D-7045-A0F2-854679648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8A9B-DC37-004E-B23B-1E8E44239C8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EFE-E68D-7045-A0F2-854679648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8A9B-DC37-004E-B23B-1E8E44239C8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7EFE-E68D-7045-A0F2-854679648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8A9B-DC37-004E-B23B-1E8E44239C8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B7EFE-E68D-7045-A0F2-854679648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1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ecision-making-javaif-else-switch-break-continue-jump/#if-else" TargetMode="External"/><Relationship Id="rId7" Type="http://schemas.openxmlformats.org/officeDocument/2006/relationships/hyperlink" Target="https://www.geeksforgeeks.org/decision-making-javaif-else-switch-break-continue-jump/#jump" TargetMode="External"/><Relationship Id="rId2" Type="http://schemas.openxmlformats.org/officeDocument/2006/relationships/hyperlink" Target="https://www.geeksforgeeks.org/decision-making-javaif-else-switch-break-continue-jump/#i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ecision-making-javaif-else-switch-break-continue-jump/#switch-case" TargetMode="External"/><Relationship Id="rId5" Type="http://schemas.openxmlformats.org/officeDocument/2006/relationships/hyperlink" Target="https://www.geeksforgeeks.org/decision-making-javaif-else-switch-break-continue-jump/#if-else-if" TargetMode="External"/><Relationship Id="rId4" Type="http://schemas.openxmlformats.org/officeDocument/2006/relationships/hyperlink" Target="https://www.geeksforgeeks.org/decision-making-javaif-else-switch-break-continue-jump/#nested-i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638" y="749301"/>
            <a:ext cx="10815064" cy="4660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29904" y="5770179"/>
            <a:ext cx="341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JAVA &amp; ANDROID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5495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Java Switch </a:t>
            </a:r>
            <a:r>
              <a:rPr lang="en-US" u="sng" dirty="0" smtClean="0"/>
              <a:t>Statement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03" y="1825625"/>
            <a:ext cx="7683063" cy="4351338"/>
          </a:xfrm>
        </p:spPr>
      </p:pic>
    </p:spTree>
    <p:extLst>
      <p:ext uri="{BB962C8B-B14F-4D97-AF65-F5344CB8AC3E}">
        <p14:creationId xmlns:p14="http://schemas.microsoft.com/office/powerpoint/2010/main" val="97119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37" y="385011"/>
            <a:ext cx="9504947" cy="5791952"/>
          </a:xfrm>
        </p:spPr>
      </p:pic>
    </p:spTree>
    <p:extLst>
      <p:ext uri="{BB962C8B-B14F-4D97-AF65-F5344CB8AC3E}">
        <p14:creationId xmlns:p14="http://schemas.microsoft.com/office/powerpoint/2010/main" val="81732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76" y="199696"/>
            <a:ext cx="8019393" cy="6419467"/>
          </a:xfrm>
        </p:spPr>
      </p:pic>
    </p:spTree>
    <p:extLst>
      <p:ext uri="{BB962C8B-B14F-4D97-AF65-F5344CB8AC3E}">
        <p14:creationId xmlns:p14="http://schemas.microsoft.com/office/powerpoint/2010/main" val="92756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5594"/>
            <a:ext cx="10515600" cy="435094"/>
          </a:xfrm>
        </p:spPr>
        <p:txBody>
          <a:bodyPr>
            <a:noAutofit/>
          </a:bodyPr>
          <a:lstStyle/>
          <a:p>
            <a:r>
              <a:rPr lang="en-US" sz="3200" dirty="0"/>
              <a:t>Decision Making in Java (if, if-else, switch, break, continue, jump)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b="1" dirty="0"/>
              <a:t>Java’s Selection statements:</a:t>
            </a:r>
            <a:endParaRPr lang="en-US" dirty="0"/>
          </a:p>
          <a:p>
            <a:pPr fontAlgn="base"/>
            <a:r>
              <a:rPr lang="en-US" dirty="0">
                <a:hlinkClick r:id="rId2"/>
              </a:rPr>
              <a:t>if</a:t>
            </a:r>
            <a:endParaRPr lang="en-US" dirty="0"/>
          </a:p>
          <a:p>
            <a:pPr fontAlgn="base"/>
            <a:r>
              <a:rPr lang="en-US" dirty="0">
                <a:hlinkClick r:id="rId3"/>
              </a:rPr>
              <a:t>if-else</a:t>
            </a:r>
            <a:endParaRPr lang="en-US" dirty="0"/>
          </a:p>
          <a:p>
            <a:pPr fontAlgn="base"/>
            <a:r>
              <a:rPr lang="en-US" dirty="0">
                <a:hlinkClick r:id="rId4"/>
              </a:rPr>
              <a:t>nested-if</a:t>
            </a:r>
            <a:endParaRPr lang="en-US" dirty="0"/>
          </a:p>
          <a:p>
            <a:pPr fontAlgn="base"/>
            <a:r>
              <a:rPr lang="en-US" dirty="0">
                <a:hlinkClick r:id="rId5"/>
              </a:rPr>
              <a:t>if-else-if</a:t>
            </a:r>
            <a:endParaRPr lang="en-US" dirty="0"/>
          </a:p>
          <a:p>
            <a:pPr fontAlgn="base"/>
            <a:r>
              <a:rPr lang="en-US" dirty="0">
                <a:hlinkClick r:id="rId6"/>
              </a:rPr>
              <a:t>switch-case</a:t>
            </a:r>
            <a:endParaRPr lang="en-US" dirty="0"/>
          </a:p>
          <a:p>
            <a:pPr fontAlgn="base"/>
            <a:r>
              <a:rPr lang="en-US" dirty="0">
                <a:hlinkClick r:id="rId7"/>
              </a:rPr>
              <a:t>jump</a:t>
            </a:r>
            <a:r>
              <a:rPr lang="en-US" dirty="0"/>
              <a:t> – break, continue, return</a:t>
            </a:r>
          </a:p>
          <a:p>
            <a:pPr marL="0" indent="0" fontAlgn="base">
              <a:buNone/>
            </a:pPr>
            <a:r>
              <a:rPr lang="en-US" dirty="0"/>
              <a:t>These statements allow you to control the flow of your program’s execution based upon conditions known only during run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2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 statement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606" y="1494654"/>
            <a:ext cx="9648966" cy="513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42897" y="508418"/>
            <a:ext cx="6378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Java if Statement</a:t>
            </a:r>
            <a:r>
              <a:rPr lang="en-US" sz="3600" dirty="0" smtClean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6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63" y="873457"/>
            <a:ext cx="9059779" cy="4872250"/>
          </a:xfrm>
        </p:spPr>
      </p:pic>
    </p:spTree>
    <p:extLst>
      <p:ext uri="{BB962C8B-B14F-4D97-AF65-F5344CB8AC3E}">
        <p14:creationId xmlns:p14="http://schemas.microsoft.com/office/powerpoint/2010/main" val="54607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-else statement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408" y="955344"/>
            <a:ext cx="7977352" cy="538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99641" y="115614"/>
            <a:ext cx="4367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Java if-else </a:t>
            </a:r>
            <a:r>
              <a:rPr lang="en-US" sz="3600" u="sng" dirty="0" smtClean="0"/>
              <a:t>Statement:</a:t>
            </a:r>
            <a:endParaRPr lang="en-US" sz="3600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1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74" y="1228299"/>
            <a:ext cx="9560616" cy="5240740"/>
          </a:xfrm>
        </p:spPr>
      </p:pic>
    </p:spTree>
    <p:extLst>
      <p:ext uri="{BB962C8B-B14F-4D97-AF65-F5344CB8AC3E}">
        <p14:creationId xmlns:p14="http://schemas.microsoft.com/office/powerpoint/2010/main" val="163861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66" y="693683"/>
            <a:ext cx="8870731" cy="5483280"/>
          </a:xfrm>
        </p:spPr>
      </p:pic>
    </p:spTree>
    <p:extLst>
      <p:ext uri="{BB962C8B-B14F-4D97-AF65-F5344CB8AC3E}">
        <p14:creationId xmlns:p14="http://schemas.microsoft.com/office/powerpoint/2010/main" val="67470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84" y="974558"/>
            <a:ext cx="9095874" cy="5014286"/>
          </a:xfrm>
        </p:spPr>
      </p:pic>
    </p:spTree>
    <p:extLst>
      <p:ext uri="{BB962C8B-B14F-4D97-AF65-F5344CB8AC3E}">
        <p14:creationId xmlns:p14="http://schemas.microsoft.com/office/powerpoint/2010/main" val="87018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42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Decision Making in Java (if, if-else, switch, break, continue, jump)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Switch Statement: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admin</cp:lastModifiedBy>
  <cp:revision>11</cp:revision>
  <dcterms:created xsi:type="dcterms:W3CDTF">2018-04-03T05:23:53Z</dcterms:created>
  <dcterms:modified xsi:type="dcterms:W3CDTF">2018-04-03T08:35:50Z</dcterms:modified>
</cp:coreProperties>
</file>