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4BAB5-24CA-0A6D-ADD6-CD486200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78A2D3-8415-68F6-BC4F-805F7CED4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7702B8-FECA-CA81-4BA8-3EFEF003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F6BA4-CDE1-6944-45A4-982B3D8E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49BDA-1E9D-18BC-C05A-59D3C6C1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18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E3043-1336-BC00-8490-E6E9D6AE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A7A970-CEC5-DA49-9B81-8CB85D26D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30DAC-DBD5-6590-7634-4BD2569C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9F542-7AF2-32CE-6A4E-75242113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B2879-BDCD-D2AC-F112-9185DBC2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93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F9AF14-43AA-D549-3DBB-52AB72C0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63014-6B39-44FA-4227-E85BD3555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65970-07ED-FAEB-235B-D2B60165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3C8F3-E17B-7AE8-E5DB-64337F78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D01F8-A917-F976-5A01-3CB2C8A1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14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4648F-95A5-AF64-6830-C266A47A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3FB03-47A1-87ED-6CD4-FCCEF032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6E275-E852-07AD-C0E8-417F07F1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37A97-CDAA-0D2B-65E9-66C667E9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AEE36-4461-F084-2ABA-0421D343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0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2F1E-84A0-14C6-AD06-863D3295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35BE5A-C071-E877-74FC-80C250E2A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DAC1B-70C5-5FD1-AB1E-DFC433B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45812-9847-0A83-1F39-1389468A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B0B01-5375-B39E-59FE-FD7A0FBA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91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1D05C-3CEE-4C12-6B6A-914D3D9D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46B79-1324-8CAC-9CE3-5925D3811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68086F-2081-4724-6D98-D6A54E8A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33B4-DBB8-FD8A-5DE1-E7AFC015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EEE69-745C-14CB-98C5-10757DCD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109EF-1B19-8D6D-31C2-CFAB45A2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5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568A6-465F-AC91-6CD9-50C3F707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56791-0E28-4B02-ADCA-08C16D80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FDE9EE-2292-FA7F-5975-4C894A1BF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A8C022-FE6E-665B-E34F-637E892DB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AF8C76-89D4-68A7-8586-784638C92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C66502-700E-B867-6929-58ECD457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3478DF-701B-EEA0-FD7E-93A38436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4D3F7E-E057-C35C-B041-339E1E4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99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D5233-1AF0-7CC9-2E3A-52521AC5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01AC60-50A8-5AC5-9FAC-EDBDFF9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708BDF-16DA-B017-2039-8D92FEBF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D1373C-A090-1D54-6623-C1959F8E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00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E54670-65B6-E145-554C-14072B7A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C9AF1D-6D88-6AE5-3172-01ADA842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080902-FB57-CDF3-95FA-14325A1B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89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7974-3757-2E3A-0D13-482317CF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7E1B5-D235-6875-37BB-814F1E97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30B0C8-8103-3F4B-C01C-4D1EFC6C3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7732D6-1863-22AA-6C07-141ED58A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47680-E81A-1C1F-4057-3FD10EF0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C48AE-6C80-B8CE-19FF-326CDF3D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2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265CC-CF39-CFBD-7A7D-415BDDDF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DD4FC4-EBC5-59CA-E743-11C161637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C58668-ED4C-0942-7063-5CB3C0F4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8364C-C037-E312-4A0B-B429127B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78B5C-7B9C-33C8-6FFC-864BFFC7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2F4115-90E8-3BAA-B62E-BD976B45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2D876E-0674-ED8E-D098-6F441357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6C789-391B-5FFA-1BDF-04B102A1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650B7-741C-B897-8B54-31BD3F42C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9D93-40A3-4DB0-87DE-DABDBEC206B0}" type="datetimeFigureOut">
              <a:rPr lang="es-ES" smtClean="0"/>
              <a:t>25/05/2023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7CE98-6CE9-7376-A8CB-DB82B08B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EB739-5691-78F2-8962-D3FEF53A1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CD9A-3A0A-4A68-95E9-DDE8A9776B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03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A896A69-1237-9C93-C564-43E1ADCFB256}"/>
              </a:ext>
            </a:extLst>
          </p:cNvPr>
          <p:cNvSpPr txBox="1"/>
          <p:nvPr/>
        </p:nvSpPr>
        <p:spPr>
          <a:xfrm>
            <a:off x="406560" y="427617"/>
            <a:ext cx="306705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ALMACENAMIENTO</a:t>
            </a:r>
          </a:p>
        </p:txBody>
      </p:sp>
      <p:pic>
        <p:nvPicPr>
          <p:cNvPr id="15" name="Imagen 1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29B939D0-67D8-914F-12AF-083E8061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0" y="2712906"/>
            <a:ext cx="3836569" cy="3791326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96B0CE76-EB91-8B53-9FDB-9DD69000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61" y="1346137"/>
            <a:ext cx="1282569" cy="1192388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4066E14D-792A-D4F1-ED4D-E11BF0A2AD5F}"/>
              </a:ext>
            </a:extLst>
          </p:cNvPr>
          <p:cNvSpPr/>
          <p:nvPr/>
        </p:nvSpPr>
        <p:spPr>
          <a:xfrm>
            <a:off x="4913589" y="1346137"/>
            <a:ext cx="1601368" cy="10858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Tabla&#10;&#10;Descripción generada automáticamente">
            <a:extLst>
              <a:ext uri="{FF2B5EF4-FFF2-40B4-BE49-F238E27FC236}">
                <a16:creationId xmlns:a16="http://schemas.microsoft.com/office/drawing/2014/main" id="{C35151BE-0F3E-5851-E89D-2E14922FB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65" y="3386302"/>
            <a:ext cx="6276975" cy="2420039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B6F2FAB1-4F9B-A4CA-9404-DC83860CA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95" y="1051659"/>
            <a:ext cx="1781343" cy="17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1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A896A69-1237-9C93-C564-43E1ADCFB256}"/>
              </a:ext>
            </a:extLst>
          </p:cNvPr>
          <p:cNvSpPr txBox="1"/>
          <p:nvPr/>
        </p:nvSpPr>
        <p:spPr>
          <a:xfrm>
            <a:off x="406560" y="427617"/>
            <a:ext cx="306705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ANÁLISIS</a:t>
            </a:r>
          </a:p>
        </p:txBody>
      </p:sp>
      <p:pic>
        <p:nvPicPr>
          <p:cNvPr id="17" name="Imagen 16" descr="Logotipo&#10;&#10;Descripción generada automáticamente">
            <a:extLst>
              <a:ext uri="{FF2B5EF4-FFF2-40B4-BE49-F238E27FC236}">
                <a16:creationId xmlns:a16="http://schemas.microsoft.com/office/drawing/2014/main" id="{78B80B20-F2A6-5F36-AE3B-3BD228B7C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09" y="1355421"/>
            <a:ext cx="1282569" cy="1282569"/>
          </a:xfrm>
          <a:prstGeom prst="rect">
            <a:avLst/>
          </a:prstGeom>
        </p:spPr>
      </p:pic>
      <p:pic>
        <p:nvPicPr>
          <p:cNvPr id="2" name="Imagen 1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A9E689AD-A9CF-EF55-3F00-FF9576344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2" y="3042574"/>
            <a:ext cx="4821500" cy="2950878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75226DC8-1570-C229-A148-836B9E00B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0" y="1355421"/>
            <a:ext cx="1379570" cy="1282569"/>
          </a:xfrm>
          <a:prstGeom prst="rect">
            <a:avLst/>
          </a:prstGeom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5068DF1D-C9FB-3EA2-BBCF-160594CB9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24" y="1271180"/>
            <a:ext cx="1727815" cy="1338818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92902D76-2A9C-A66B-07E8-21090279E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525" y="1355421"/>
            <a:ext cx="1231448" cy="1492387"/>
          </a:xfrm>
          <a:prstGeom prst="rect">
            <a:avLst/>
          </a:prstGeom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3229346C-32F2-DC76-37DE-1C797949C7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915" y="2909224"/>
            <a:ext cx="4330833" cy="3217578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B464008-C462-CCC6-194E-258F13C454ED}"/>
              </a:ext>
            </a:extLst>
          </p:cNvPr>
          <p:cNvSpPr/>
          <p:nvPr/>
        </p:nvSpPr>
        <p:spPr>
          <a:xfrm>
            <a:off x="5399514" y="1453798"/>
            <a:ext cx="1601368" cy="10858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4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A896A69-1237-9C93-C564-43E1ADCFB256}"/>
              </a:ext>
            </a:extLst>
          </p:cNvPr>
          <p:cNvSpPr txBox="1"/>
          <p:nvPr/>
        </p:nvSpPr>
        <p:spPr>
          <a:xfrm>
            <a:off x="406560" y="427617"/>
            <a:ext cx="306705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FIGURAS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5C2F1B36-9604-3D33-E954-128AB9C9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2" y="1549313"/>
            <a:ext cx="1396046" cy="1343554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03402CE-1377-BC8E-E68D-456A13B0D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97" y="1549313"/>
            <a:ext cx="1343554" cy="1343554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9DE16E3-0A65-D06A-F121-03928F81D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9" y="3429000"/>
            <a:ext cx="5168228" cy="28289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F0A4AEB-3001-6931-6B55-E09228A06A93}"/>
              </a:ext>
            </a:extLst>
          </p:cNvPr>
          <p:cNvSpPr/>
          <p:nvPr/>
        </p:nvSpPr>
        <p:spPr>
          <a:xfrm>
            <a:off x="5751789" y="1678182"/>
            <a:ext cx="1601368" cy="10858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Logotipo, Icono&#10;&#10;Descripción generada automáticamente">
            <a:extLst>
              <a:ext uri="{FF2B5EF4-FFF2-40B4-BE49-F238E27FC236}">
                <a16:creationId xmlns:a16="http://schemas.microsoft.com/office/drawing/2014/main" id="{A5D3E4B3-6E43-7BFF-DA1A-4F3E0E682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49" y="1549313"/>
            <a:ext cx="1727815" cy="133881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AC683464-BB3D-9583-8B8B-1767568BA8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350" y="1633554"/>
            <a:ext cx="1231448" cy="1492387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BD98A92E-C35C-F590-D2FA-24A492B8C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46" y="3443703"/>
            <a:ext cx="2753994" cy="2674832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47970C1E-9C18-C7E1-52C0-1BFFE2969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02" y="3570385"/>
            <a:ext cx="3192369" cy="254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A896A69-1237-9C93-C564-43E1ADCFB256}"/>
              </a:ext>
            </a:extLst>
          </p:cNvPr>
          <p:cNvSpPr txBox="1"/>
          <p:nvPr/>
        </p:nvSpPr>
        <p:spPr>
          <a:xfrm>
            <a:off x="406560" y="427617"/>
            <a:ext cx="306705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REDACCIÓN</a:t>
            </a:r>
          </a:p>
        </p:txBody>
      </p:sp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F82E73-B5CE-1D9D-CAA2-56B564137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24" y="1509709"/>
            <a:ext cx="2275284" cy="1400175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781D9154-6156-B396-A318-83FB8A312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65" y="1736252"/>
            <a:ext cx="2275285" cy="947087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983BF69-9B36-4C8E-F328-A8E6FBDC8A1E}"/>
              </a:ext>
            </a:extLst>
          </p:cNvPr>
          <p:cNvSpPr/>
          <p:nvPr/>
        </p:nvSpPr>
        <p:spPr>
          <a:xfrm>
            <a:off x="4852187" y="1536954"/>
            <a:ext cx="1601368" cy="10858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2AD50806-900C-893F-A711-50EB4827D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3" y="1249845"/>
            <a:ext cx="1785588" cy="1660039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FBB7BF83-C9CE-CE33-02C3-0BF5F9BA9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12" y="1249845"/>
            <a:ext cx="1199638" cy="166004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7D7AC51-A8DE-2CDB-9733-80D700EEB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62" y="3476647"/>
            <a:ext cx="5992472" cy="2403939"/>
          </a:xfrm>
          <a:prstGeom prst="rect">
            <a:avLst/>
          </a:prstGeo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7300373-2DD8-86E7-6ED4-CB5AA0965B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0" y="3471822"/>
            <a:ext cx="5144277" cy="24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5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Picó Jordá</dc:creator>
  <cp:lastModifiedBy>Sergio Picó Jordá</cp:lastModifiedBy>
  <cp:revision>3</cp:revision>
  <dcterms:created xsi:type="dcterms:W3CDTF">2023-05-23T19:47:47Z</dcterms:created>
  <dcterms:modified xsi:type="dcterms:W3CDTF">2023-05-25T16:09:39Z</dcterms:modified>
</cp:coreProperties>
</file>