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63" r:id="rId3"/>
    <p:sldId id="264" r:id="rId4"/>
    <p:sldId id="265" r:id="rId5"/>
    <p:sldId id="266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60FF6-4F02-41AF-9D79-9820270FCBD6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CFDA-6ECB-4984-BC1D-18C52F4245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09C5-75BB-4414-9338-7A1C0CAD17B5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F0A6-9DE7-4D4F-86C7-D6F614E294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9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BF0A6-9DE7-4D4F-86C7-D6F614E294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7ED-526C-43D7-BA41-7DEE51FD568E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12180" y="1850064"/>
            <a:ext cx="57734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12180" y="359898"/>
            <a:ext cx="57734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5864352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03F-04F5-4D09-800D-7870715B9ED9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8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687C-0397-4298-B160-26D34EC67BB0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9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5177-F084-49E7-ADEE-00812B3D582B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81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22400" y="-54"/>
            <a:ext cx="1076545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1066800"/>
            <a:ext cx="10166316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2600325"/>
            <a:ext cx="10166316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39ED-27B9-4997-BF90-3A238D0607E9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4FCC-F745-44A0-B2E4-C91714F31EB6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3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0EA4-DCC4-4D4C-953F-F31E92EE505C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85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08-6BA5-45A1-80AB-C11AC921B6C6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2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2A9-7CD7-4D15-868B-D8AF3086485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BC6A-4AB7-47F1-904A-90BC8DD816B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108712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108712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3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BC9A-EBF0-4E12-A1D3-DD221366B0A1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92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45079" cy="6858000"/>
            </a:xfrm>
            <a:prstGeom prst="rect">
              <a:avLst/>
            </a:prstGeom>
          </p:spPr>
        </p:pic>
      </p:grp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7157590A-740B-4548-A79B-F8E5167210D0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47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 class student, genius.</a:t>
            </a:r>
          </a:p>
          <a:p>
            <a:r>
              <a:rPr lang="en-US" dirty="0" smtClean="0"/>
              <a:t>Maybe a little bit nerd.</a:t>
            </a:r>
          </a:p>
          <a:p>
            <a:r>
              <a:rPr lang="en-US" dirty="0" smtClean="0"/>
              <a:t>Passionate in Programming and Arts.</a:t>
            </a:r>
          </a:p>
          <a:p>
            <a:r>
              <a:rPr lang="en-US" dirty="0" smtClean="0"/>
              <a:t>Strong </a:t>
            </a:r>
            <a:r>
              <a:rPr lang="en-GB" dirty="0"/>
              <a:t>creativity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Junjin Chen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6323" cy="39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Algorithm 92</a:t>
            </a:r>
            <a:r>
              <a:rPr lang="en-US" dirty="0"/>
              <a:t>% </a:t>
            </a:r>
            <a:r>
              <a:rPr lang="en-US" dirty="0" smtClean="0"/>
              <a:t>in first year.</a:t>
            </a:r>
          </a:p>
          <a:p>
            <a:pPr lvl="1"/>
            <a:r>
              <a:rPr lang="en-US" dirty="0" smtClean="0"/>
              <a:t>Know loans of programming languages.</a:t>
            </a:r>
          </a:p>
          <a:p>
            <a:pPr lvl="1"/>
            <a:r>
              <a:rPr lang="en-US" dirty="0" smtClean="0"/>
              <a:t>Take parts in coding competitions.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Drawing, Painting when inspired.</a:t>
            </a:r>
          </a:p>
          <a:p>
            <a:pPr lvl="1"/>
            <a:r>
              <a:rPr lang="en-US" dirty="0" smtClean="0"/>
              <a:t>Participate in Arts Society.</a:t>
            </a:r>
          </a:p>
          <a:p>
            <a:pPr lvl="1"/>
            <a:r>
              <a:rPr lang="en-US" dirty="0" smtClean="0"/>
              <a:t>Often play Draw and Guess.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HiveMinder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MAN AHL</a:t>
            </a:r>
          </a:p>
          <a:p>
            <a:pPr lvl="1"/>
            <a:r>
              <a:rPr lang="en-GB" dirty="0" smtClean="0"/>
              <a:t>a company managing systematic trading of global markets.</a:t>
            </a:r>
            <a:endParaRPr lang="en-GB" dirty="0"/>
          </a:p>
          <a:p>
            <a:r>
              <a:rPr lang="en-GB" dirty="0" smtClean="0"/>
              <a:t>Rule</a:t>
            </a:r>
          </a:p>
          <a:p>
            <a:pPr lvl="1"/>
            <a:r>
              <a:rPr lang="en-GB" dirty="0" smtClean="0"/>
              <a:t>Agent Control bees to collect nectar and build hive, also control seed to plan flower.</a:t>
            </a:r>
          </a:p>
          <a:p>
            <a:pPr lvl="1"/>
            <a:r>
              <a:rPr lang="en-GB" dirty="0" smtClean="0"/>
              <a:t>Score scheme.</a:t>
            </a:r>
          </a:p>
          <a:p>
            <a:r>
              <a:rPr lang="en-GB" dirty="0" smtClean="0"/>
              <a:t>Algorithm</a:t>
            </a:r>
          </a:p>
          <a:p>
            <a:pPr lvl="1"/>
            <a:r>
              <a:rPr lang="en-GB" dirty="0" smtClean="0"/>
              <a:t>Best-First.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31" y="274638"/>
            <a:ext cx="9144000" cy="583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31" y="274638"/>
            <a:ext cx="90963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draw and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Rule</a:t>
            </a:r>
          </a:p>
          <a:p>
            <a:pPr lvl="1"/>
            <a:r>
              <a:rPr lang="en-GB" dirty="0" smtClean="0"/>
              <a:t>Select a word, draw it and people guess.</a:t>
            </a:r>
          </a:p>
          <a:p>
            <a:r>
              <a:rPr lang="en-GB" dirty="0" smtClean="0"/>
              <a:t>I often lose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44" y="1799705"/>
            <a:ext cx="2559281" cy="3412375"/>
          </a:xfrm>
        </p:spPr>
      </p:pic>
    </p:spTree>
    <p:extLst>
      <p:ext uri="{BB962C8B-B14F-4D97-AF65-F5344CB8AC3E}">
        <p14:creationId xmlns:p14="http://schemas.microsoft.com/office/powerpoint/2010/main" val="8658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Software Hut</a:t>
            </a:r>
          </a:p>
          <a:p>
            <a:pPr lvl="2"/>
            <a:r>
              <a:rPr lang="en-US" dirty="0" smtClean="0"/>
              <a:t>Working in a team developing liquid democracy system</a:t>
            </a:r>
          </a:p>
          <a:p>
            <a:pPr lvl="1"/>
            <a:r>
              <a:rPr lang="en-US" dirty="0" smtClean="0"/>
              <a:t>30hrs game jam</a:t>
            </a:r>
          </a:p>
          <a:p>
            <a:pPr lvl="2"/>
            <a:r>
              <a:rPr lang="en-US" dirty="0" smtClean="0"/>
              <a:t>Create a game including designing arts in 30 hours.</a:t>
            </a:r>
          </a:p>
          <a:p>
            <a:pPr lvl="1"/>
            <a:r>
              <a:rPr lang="en-US" dirty="0" smtClean="0"/>
              <a:t>Creating my website</a:t>
            </a:r>
          </a:p>
          <a:p>
            <a:pPr lvl="2"/>
            <a:r>
              <a:rPr lang="en-US" dirty="0" smtClean="0"/>
              <a:t>Index, games, arts, videos, music. Not published yet.</a:t>
            </a:r>
          </a:p>
          <a:p>
            <a:pPr lvl="1"/>
            <a:r>
              <a:rPr lang="en-US" dirty="0" smtClean="0"/>
              <a:t>Research a bit about emotion robot</a:t>
            </a:r>
          </a:p>
          <a:p>
            <a:pPr lvl="2"/>
            <a:r>
              <a:rPr lang="en-US" dirty="0" smtClean="0"/>
              <a:t>Emotion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I have done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44" y="1203994"/>
            <a:ext cx="4876800" cy="26517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71437"/>
            <a:ext cx="10058400" cy="6633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845820"/>
            <a:ext cx="82105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Scene: some bad guys robots are bullying robots then one hero robot stands out and unite other robots to beat those bad guys robots.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Robot Cinema</a:t>
            </a:r>
          </a:p>
          <a:p>
            <a:pPr lvl="1"/>
            <a:r>
              <a:rPr lang="en-GB" dirty="0" smtClean="0"/>
              <a:t>It is amazing to see those robots mimic human characteristic</a:t>
            </a:r>
          </a:p>
          <a:p>
            <a:r>
              <a:rPr lang="en-GB" dirty="0" smtClean="0"/>
              <a:t>Coding emotion system for robot.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7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How many places are available?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8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dea design template" id="{C9C6C84C-31C8-4C76-8A44-8310A8257221}" vid="{45DD48F0-B408-4E69-8193-603DE231DF4E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081611-814B-4EEC-95CB-5163EF94D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Idea design slides</Template>
  <TotalTime>0</TotalTime>
  <Words>232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Verdana</vt:lpstr>
      <vt:lpstr>Wingdings 2</vt:lpstr>
      <vt:lpstr>Idea design template</vt:lpstr>
      <vt:lpstr>Junjin Chen</vt:lpstr>
      <vt:lpstr>My Strength</vt:lpstr>
      <vt:lpstr>HiveMinder Competition</vt:lpstr>
      <vt:lpstr>Play draw and Guess</vt:lpstr>
      <vt:lpstr>Other things I have done</vt:lpstr>
      <vt:lpstr>My plan</vt:lpstr>
      <vt:lpstr>Thank you</vt:lpstr>
      <vt:lpstr>My question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2017-11-13T14:29:36Z</dcterms:created>
  <dcterms:modified xsi:type="dcterms:W3CDTF">2017-11-15T12:20:47Z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TC034605219991</vt:lpwstr>
  </property>
</Properties>
</file>