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302" r:id="rId3"/>
    <p:sldId id="303" r:id="rId4"/>
    <p:sldId id="304" r:id="rId5"/>
    <p:sldId id="305" r:id="rId6"/>
    <p:sldId id="306" r:id="rId7"/>
    <p:sldId id="313" r:id="rId8"/>
    <p:sldId id="314" r:id="rId9"/>
    <p:sldId id="315" r:id="rId10"/>
    <p:sldId id="319" r:id="rId11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2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BEC1AA-BC7F-4640-80FF-471C35C7B65C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934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CFE8B7-568E-4B0E-B7EF-E264328930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6488-44F9-47BF-866E-A8ACDEE6360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996E-44BE-4C9D-ABBE-7455C257F12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2EF3-6BE8-4B3E-A1D8-9899E1767DF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CF0B-0E0F-4F0F-809A-9BFD29503BC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1571-1010-4BBA-A585-0582E1619F5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74C4-829A-4F03-B623-6BB3905BDF5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28C-0C88-48BF-8BB3-777BC059FB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E33D-D20F-4141-B8B3-AE007D00F61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1BB2-7798-4014-BB11-1C9161C25DD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7BA03E-536D-4215-A810-EE88D0F7DDB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585999-24FE-42A4-8B38-BDAC539CD51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www.shef.ac.uk/examsTimetable/viewExam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MGT388 </a:t>
            </a:r>
            <a:r>
              <a:rPr lang="en-GB" dirty="0"/>
              <a:t>Lecture </a:t>
            </a:r>
            <a:r>
              <a:rPr lang="en-GB" dirty="0" smtClean="0"/>
              <a:t>10  </a:t>
            </a:r>
            <a:endParaRPr lang="en-GB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Exam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+mn-lt"/>
              </a:rPr>
              <a:t>MGT388: final exam (law component)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Multiple Choice Questions (20 questions)</a:t>
            </a:r>
          </a:p>
          <a:p>
            <a:pPr lvl="1"/>
            <a:r>
              <a:rPr lang="en-GB" dirty="0" smtClean="0"/>
              <a:t>No past papers are available but follows seminar question format with multiple choice options as per online pre-tests</a:t>
            </a:r>
          </a:p>
          <a:p>
            <a:pPr lvl="1"/>
            <a:r>
              <a:rPr lang="en-GB" dirty="0" smtClean="0"/>
              <a:t>1 mark for correct answer; -1/3 mark for incorrect answer; 0 for ‘opt out’</a:t>
            </a:r>
          </a:p>
          <a:p>
            <a:r>
              <a:rPr lang="en-GB" dirty="0" smtClean="0"/>
              <a:t>Exam will be based on </a:t>
            </a:r>
            <a:r>
              <a:rPr lang="en-GB" u="sng" dirty="0" smtClean="0"/>
              <a:t>Contract Law and IP Law only</a:t>
            </a:r>
          </a:p>
          <a:p>
            <a:pPr lvl="1"/>
            <a:r>
              <a:rPr lang="en-GB" dirty="0" smtClean="0"/>
              <a:t>We feel it unfair to test you on areas where no opportunity for seminar discussion</a:t>
            </a:r>
          </a:p>
          <a:p>
            <a:r>
              <a:rPr lang="en-GB" dirty="0" smtClean="0"/>
              <a:t>Open book</a:t>
            </a:r>
          </a:p>
          <a:p>
            <a:pPr lvl="1"/>
            <a:r>
              <a:rPr lang="en-GB" dirty="0" smtClean="0"/>
              <a:t>Any </a:t>
            </a:r>
            <a:r>
              <a:rPr lang="en-GB" u="sng" dirty="0" smtClean="0"/>
              <a:t>paper-based</a:t>
            </a:r>
            <a:r>
              <a:rPr lang="en-GB" dirty="0" smtClean="0"/>
              <a:t> resources may be taken into exam hall (no electronic resources)</a:t>
            </a:r>
          </a:p>
          <a:p>
            <a:r>
              <a:rPr lang="en-GB" dirty="0" smtClean="0"/>
              <a:t>Time limit</a:t>
            </a:r>
          </a:p>
          <a:p>
            <a:pPr lvl="1"/>
            <a:r>
              <a:rPr lang="en-GB" dirty="0" smtClean="0"/>
              <a:t>One hour – use all of this time!</a:t>
            </a:r>
          </a:p>
          <a:p>
            <a:r>
              <a:rPr lang="en-GB" dirty="0" smtClean="0"/>
              <a:t>Scheduled </a:t>
            </a:r>
            <a:r>
              <a:rPr lang="en-GB" dirty="0"/>
              <a:t>d</a:t>
            </a:r>
            <a:r>
              <a:rPr lang="en-GB" dirty="0" smtClean="0"/>
              <a:t>irectly before/after </a:t>
            </a:r>
            <a:r>
              <a:rPr lang="en-GB" dirty="0"/>
              <a:t>Finance exam </a:t>
            </a:r>
            <a:r>
              <a:rPr lang="en-GB" dirty="0" smtClean="0"/>
              <a:t>in multiple locations</a:t>
            </a:r>
            <a:endParaRPr lang="en-GB" dirty="0" smtClean="0">
              <a:hlinkClick r:id="rId2"/>
            </a:endParaRPr>
          </a:p>
          <a:p>
            <a:pPr lvl="1"/>
            <a:r>
              <a:rPr lang="en-GB" dirty="0" smtClean="0">
                <a:hlinkClick r:id="rId2"/>
              </a:rPr>
              <a:t>https://www.shef.ac.uk/examsTimetable/viewExams.html</a:t>
            </a:r>
            <a:endParaRPr lang="en-GB" dirty="0" smtClean="0"/>
          </a:p>
          <a:p>
            <a:pPr lvl="1"/>
            <a:r>
              <a:rPr lang="en-GB" dirty="0" smtClean="0"/>
              <a:t>Note: Finance part of the exam is </a:t>
            </a:r>
            <a:r>
              <a:rPr lang="en-GB" u="sng" dirty="0"/>
              <a:t>not</a:t>
            </a:r>
            <a:r>
              <a:rPr lang="en-GB" dirty="0"/>
              <a:t> open </a:t>
            </a:r>
            <a:r>
              <a:rPr lang="en-GB" dirty="0" smtClean="0"/>
              <a:t>book &amp; follows different format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636" y="857250"/>
            <a:ext cx="1342364" cy="571500"/>
          </a:xfrm>
          <a:prstGeom prst="rect">
            <a:avLst/>
          </a:prstGeom>
        </p:spPr>
      </p:pic>
      <p:sp>
        <p:nvSpPr>
          <p:cNvPr id="5" name="Cross 4"/>
          <p:cNvSpPr/>
          <p:nvPr/>
        </p:nvSpPr>
        <p:spPr>
          <a:xfrm>
            <a:off x="0" y="5583165"/>
            <a:ext cx="1543050" cy="41758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MGT388 Final Exam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566" y="5035794"/>
            <a:ext cx="1447434" cy="9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9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dirty="0" smtClean="0"/>
              <a:t>The MGT 388 exam is provisionally set. Final timetable published soon,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smtClean="0"/>
              <a:t> There </a:t>
            </a:r>
            <a:r>
              <a:rPr lang="en-GB" dirty="0" smtClean="0"/>
              <a:t>will be various locations depending on your surname.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Please check the final timetable to confirm date, location and time.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Arrangements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77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MGT 388 exam consists of </a:t>
            </a:r>
            <a:r>
              <a:rPr lang="en-GB" b="1" u="sng" dirty="0" smtClean="0"/>
              <a:t>two separate exam papers.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b="1" dirty="0" smtClean="0"/>
              <a:t>Law</a:t>
            </a:r>
          </a:p>
          <a:p>
            <a:pPr marL="109728" indent="0">
              <a:buNone/>
            </a:pPr>
            <a:r>
              <a:rPr lang="en-GB" dirty="0" smtClean="0"/>
              <a:t>One hour multiple choice exam which is open book.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b="1" dirty="0" smtClean="0"/>
              <a:t>Finance</a:t>
            </a:r>
          </a:p>
          <a:p>
            <a:pPr marL="109728" indent="0">
              <a:buNone/>
            </a:pPr>
            <a:r>
              <a:rPr lang="en-GB" dirty="0" smtClean="0"/>
              <a:t>One hour 30 minute exam which is closed book.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Arrangements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76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GB" dirty="0" smtClean="0"/>
              <a:t>The Law Paper will be handed out at the beginning of the exam.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 invigilators will give you a 10 minute warning before the end of the law exam.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 Law Paper and Answers will be collected and you will be instructed to place any learning material on the floor under your chair.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When the invigilators are satisfied that all papers have been collected and books have been removed from your desk the Finance Paper will be handed out.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Arrangements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5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dirty="0" smtClean="0"/>
              <a:t>Students will </a:t>
            </a:r>
            <a:r>
              <a:rPr lang="en-GB" b="1" u="sng" dirty="0" smtClean="0"/>
              <a:t>not </a:t>
            </a:r>
            <a:r>
              <a:rPr lang="en-GB" dirty="0" smtClean="0"/>
              <a:t>be able to leave the exam room between the Law exam and the Finance exam.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You should ensure your Law paper has been collected before the Finance paper is distributed.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If for any reason your law paper is not collected you should get the attention of an invigilator immediately.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Arrangements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93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dirty="0" smtClean="0"/>
              <a:t>The Finance Exam is not open book.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Ultimately it is up to </a:t>
            </a:r>
            <a:r>
              <a:rPr lang="en-GB" b="1" dirty="0" smtClean="0"/>
              <a:t>you</a:t>
            </a:r>
            <a:r>
              <a:rPr lang="en-GB" dirty="0" smtClean="0"/>
              <a:t> to ensure you have no learning materials on the desk when sitting the Finance component of MGT388.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Again, there will be a 10 minute warning before the end of the  Finance exam.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At the end of the exam papers will be collected and you can leave.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Arrangements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GB" dirty="0" smtClean="0"/>
              <a:t>One hour 30 minutes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Closed Book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Three scenario questions each with a number of parts. </a:t>
            </a: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Only answer two questions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All three questions are a mix of written and numeric.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Questions – definitions, numbers, analysis and explanation.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Finance Exam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94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u="sng" dirty="0" smtClean="0"/>
              <a:t>Examinable Material</a:t>
            </a:r>
          </a:p>
          <a:p>
            <a:pPr marL="109728" indent="0">
              <a:buNone/>
            </a:pPr>
            <a:r>
              <a:rPr lang="en-GB" dirty="0" smtClean="0"/>
              <a:t>All lecture notes, power point slides, weekly questions and answers and tutorial material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Weeks 2-4 Financial accounts</a:t>
            </a:r>
          </a:p>
          <a:p>
            <a:pPr marL="109728" indent="0">
              <a:buNone/>
            </a:pPr>
            <a:r>
              <a:rPr lang="en-GB" dirty="0" smtClean="0"/>
              <a:t>Weeks 5-6 Costing and Pricing</a:t>
            </a:r>
          </a:p>
          <a:p>
            <a:pPr marL="109728" indent="0">
              <a:buNone/>
            </a:pPr>
            <a:r>
              <a:rPr lang="en-GB" dirty="0" smtClean="0"/>
              <a:t>Weeks 7-9 Decision making</a:t>
            </a:r>
          </a:p>
          <a:p>
            <a:pPr marL="109728" indent="0">
              <a:buNone/>
            </a:pPr>
            <a:r>
              <a:rPr lang="en-GB" dirty="0" smtClean="0"/>
              <a:t>Weeks 1&amp;10 Business structure and Financing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Finance Exam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71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GB" u="sng" dirty="0" smtClean="0"/>
              <a:t>Specimen Exam Papers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Two past exam papers and two specimen papers.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Please see and complete in exam conditions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This indicates the style, format and level of difficulty of the January exam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There will be topics that are examinable that are not covered in any of the specimen papers. </a:t>
            </a:r>
          </a:p>
          <a:p>
            <a:pPr marL="109728" indent="0">
              <a:buNone/>
            </a:pPr>
            <a:r>
              <a:rPr lang="en-GB" dirty="0" smtClean="0"/>
              <a:t>Question can cover more than one topic area.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Finance Exam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82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939</TotalTime>
  <Words>562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Lucida Sans Unicode</vt:lpstr>
      <vt:lpstr>Verdana</vt:lpstr>
      <vt:lpstr>Wingdings 2</vt:lpstr>
      <vt:lpstr>Wingdings 3</vt:lpstr>
      <vt:lpstr>Concourse</vt:lpstr>
      <vt:lpstr>MGT388 Lecture 10  </vt:lpstr>
      <vt:lpstr>Exam Arrangements</vt:lpstr>
      <vt:lpstr>Exam Arrangements</vt:lpstr>
      <vt:lpstr>Exam Arrangements</vt:lpstr>
      <vt:lpstr>Exam Arrangements</vt:lpstr>
      <vt:lpstr>Exam Arrangements</vt:lpstr>
      <vt:lpstr>Finance Exam</vt:lpstr>
      <vt:lpstr>Finance Exam</vt:lpstr>
      <vt:lpstr>Finance Exam</vt:lpstr>
      <vt:lpstr>MGT388: final exam (law component)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MGT/132/125 Lecture 11 (Revision Session)</dc:title>
  <dc:creator>linda lewis</dc:creator>
  <cp:lastModifiedBy>Susan Thompson</cp:lastModifiedBy>
  <cp:revision>91</cp:revision>
  <cp:lastPrinted>2013-12-09T12:46:54Z</cp:lastPrinted>
  <dcterms:created xsi:type="dcterms:W3CDTF">2008-12-01T12:45:35Z</dcterms:created>
  <dcterms:modified xsi:type="dcterms:W3CDTF">2017-11-30T11:41:26Z</dcterms:modified>
</cp:coreProperties>
</file>