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37" d="100"/>
          <a:sy n="37" d="100"/>
        </p:scale>
        <p:origin x="72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A0D7-3FCC-4FC1-BAB6-44FF5A0FFD89}" type="datetimeFigureOut">
              <a:rPr lang="en-AU" smtClean="0"/>
              <a:t>20/10/2015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C2AF-BA8A-47B1-8171-2794B802CD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37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A0D7-3FCC-4FC1-BAB6-44FF5A0FFD89}" type="datetimeFigureOut">
              <a:rPr lang="en-AU" smtClean="0"/>
              <a:t>20/10/2015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C2AF-BA8A-47B1-8171-2794B802CD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27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A0D7-3FCC-4FC1-BAB6-44FF5A0FFD89}" type="datetimeFigureOut">
              <a:rPr lang="en-AU" smtClean="0"/>
              <a:t>20/10/2015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C2AF-BA8A-47B1-8171-2794B802CD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43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A0D7-3FCC-4FC1-BAB6-44FF5A0FFD89}" type="datetimeFigureOut">
              <a:rPr lang="en-AU" smtClean="0"/>
              <a:t>20/10/2015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C2AF-BA8A-47B1-8171-2794B802CD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508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A0D7-3FCC-4FC1-BAB6-44FF5A0FFD89}" type="datetimeFigureOut">
              <a:rPr lang="en-AU" smtClean="0"/>
              <a:t>20/10/2015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C2AF-BA8A-47B1-8171-2794B802CD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197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A0D7-3FCC-4FC1-BAB6-44FF5A0FFD89}" type="datetimeFigureOut">
              <a:rPr lang="en-AU" smtClean="0"/>
              <a:t>20/10/2015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C2AF-BA8A-47B1-8171-2794B802CD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798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A0D7-3FCC-4FC1-BAB6-44FF5A0FFD89}" type="datetimeFigureOut">
              <a:rPr lang="en-AU" smtClean="0"/>
              <a:t>20/10/2015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C2AF-BA8A-47B1-8171-2794B802CD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54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A0D7-3FCC-4FC1-BAB6-44FF5A0FFD89}" type="datetimeFigureOut">
              <a:rPr lang="en-AU" smtClean="0"/>
              <a:t>20/10/2015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C2AF-BA8A-47B1-8171-2794B802CD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062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A0D7-3FCC-4FC1-BAB6-44FF5A0FFD89}" type="datetimeFigureOut">
              <a:rPr lang="en-AU" smtClean="0"/>
              <a:t>20/10/2015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C2AF-BA8A-47B1-8171-2794B802CD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811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A0D7-3FCC-4FC1-BAB6-44FF5A0FFD89}" type="datetimeFigureOut">
              <a:rPr lang="en-AU" smtClean="0"/>
              <a:t>20/10/2015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C2AF-BA8A-47B1-8171-2794B802CD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256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A0D7-3FCC-4FC1-BAB6-44FF5A0FFD89}" type="datetimeFigureOut">
              <a:rPr lang="en-AU" smtClean="0"/>
              <a:t>20/10/2015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C2AF-BA8A-47B1-8171-2794B802CD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950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2A0D7-3FCC-4FC1-BAB6-44FF5A0FFD89}" type="datetimeFigureOut">
              <a:rPr lang="en-AU" smtClean="0"/>
              <a:t>20/10/2015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AC2AF-BA8A-47B1-8171-2794B802CD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379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0225" y="-1038225"/>
            <a:ext cx="15792450" cy="893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0225" y="-1038225"/>
            <a:ext cx="15792450" cy="893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6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0225" y="-1038225"/>
            <a:ext cx="15792450" cy="893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2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0225" y="-1038225"/>
            <a:ext cx="15792450" cy="893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8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0225" y="-1038225"/>
            <a:ext cx="15792450" cy="893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1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 BEC</dc:creator>
  <cp:lastModifiedBy>HE BEC</cp:lastModifiedBy>
  <cp:revision>2</cp:revision>
  <dcterms:created xsi:type="dcterms:W3CDTF">2015-10-19T23:57:13Z</dcterms:created>
  <dcterms:modified xsi:type="dcterms:W3CDTF">2015-10-20T00:07:16Z</dcterms:modified>
</cp:coreProperties>
</file>