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75B0-DBDD-41E6-85C8-40E6E0AB1607}" type="datetimeFigureOut">
              <a:rPr lang="en-AU" smtClean="0"/>
              <a:t>14/10/2015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EEEB-213D-4989-9EBE-BE55005A60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57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75B0-DBDD-41E6-85C8-40E6E0AB1607}" type="datetimeFigureOut">
              <a:rPr lang="en-AU" smtClean="0"/>
              <a:t>14/10/2015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EEEB-213D-4989-9EBE-BE55005A60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07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75B0-DBDD-41E6-85C8-40E6E0AB1607}" type="datetimeFigureOut">
              <a:rPr lang="en-AU" smtClean="0"/>
              <a:t>14/10/2015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EEEB-213D-4989-9EBE-BE55005A60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6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75B0-DBDD-41E6-85C8-40E6E0AB1607}" type="datetimeFigureOut">
              <a:rPr lang="en-AU" smtClean="0"/>
              <a:t>14/10/2015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EEEB-213D-4989-9EBE-BE55005A60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49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75B0-DBDD-41E6-85C8-40E6E0AB1607}" type="datetimeFigureOut">
              <a:rPr lang="en-AU" smtClean="0"/>
              <a:t>14/10/2015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EEEB-213D-4989-9EBE-BE55005A60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465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75B0-DBDD-41E6-85C8-40E6E0AB1607}" type="datetimeFigureOut">
              <a:rPr lang="en-AU" smtClean="0"/>
              <a:t>14/10/2015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EEEB-213D-4989-9EBE-BE55005A60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22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75B0-DBDD-41E6-85C8-40E6E0AB1607}" type="datetimeFigureOut">
              <a:rPr lang="en-AU" smtClean="0"/>
              <a:t>14/10/2015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EEEB-213D-4989-9EBE-BE55005A60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03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75B0-DBDD-41E6-85C8-40E6E0AB1607}" type="datetimeFigureOut">
              <a:rPr lang="en-AU" smtClean="0"/>
              <a:t>14/10/2015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EEEB-213D-4989-9EBE-BE55005A60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56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75B0-DBDD-41E6-85C8-40E6E0AB1607}" type="datetimeFigureOut">
              <a:rPr lang="en-AU" smtClean="0"/>
              <a:t>14/10/2015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EEEB-213D-4989-9EBE-BE55005A60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042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75B0-DBDD-41E6-85C8-40E6E0AB1607}" type="datetimeFigureOut">
              <a:rPr lang="en-AU" smtClean="0"/>
              <a:t>14/10/2015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EEEB-213D-4989-9EBE-BE55005A60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92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75B0-DBDD-41E6-85C8-40E6E0AB1607}" type="datetimeFigureOut">
              <a:rPr lang="en-AU" smtClean="0"/>
              <a:t>14/10/2015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EEEB-213D-4989-9EBE-BE55005A60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38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75B0-DBDD-41E6-85C8-40E6E0AB1607}" type="datetimeFigureOut">
              <a:rPr lang="en-AU" smtClean="0"/>
              <a:t>14/10/2015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8EEEB-213D-4989-9EBE-BE55005A60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13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7375" y="-1038225"/>
            <a:ext cx="15906750" cy="89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7375" y="-1038225"/>
            <a:ext cx="15906750" cy="89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7375" y="-1038225"/>
            <a:ext cx="15906750" cy="89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7375" y="-1038225"/>
            <a:ext cx="15906750" cy="89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7375" y="-1038225"/>
            <a:ext cx="15906750" cy="89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BEC</dc:creator>
  <cp:lastModifiedBy>HE BEC</cp:lastModifiedBy>
  <cp:revision>1</cp:revision>
  <dcterms:created xsi:type="dcterms:W3CDTF">2015-10-14T06:34:25Z</dcterms:created>
  <dcterms:modified xsi:type="dcterms:W3CDTF">2015-10-14T06:35:05Z</dcterms:modified>
</cp:coreProperties>
</file>