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2"/>
  </p:notesMasterIdLst>
  <p:handoutMasterIdLst>
    <p:handoutMasterId r:id="rId23"/>
  </p:handoutMasterIdLst>
  <p:sldIdLst>
    <p:sldId id="256" r:id="rId2"/>
    <p:sldId id="342" r:id="rId3"/>
    <p:sldId id="515" r:id="rId4"/>
    <p:sldId id="319" r:id="rId5"/>
    <p:sldId id="377" r:id="rId6"/>
    <p:sldId id="298" r:id="rId7"/>
    <p:sldId id="517" r:id="rId8"/>
    <p:sldId id="516" r:id="rId9"/>
    <p:sldId id="366" r:id="rId10"/>
    <p:sldId id="383" r:id="rId11"/>
    <p:sldId id="378" r:id="rId12"/>
    <p:sldId id="369" r:id="rId13"/>
    <p:sldId id="375" r:id="rId14"/>
    <p:sldId id="370" r:id="rId15"/>
    <p:sldId id="327" r:id="rId16"/>
    <p:sldId id="331" r:id="rId17"/>
    <p:sldId id="518" r:id="rId18"/>
    <p:sldId id="519" r:id="rId19"/>
    <p:sldId id="320" r:id="rId20"/>
    <p:sldId id="321" r:id="rId21"/>
  </p:sldIdLst>
  <p:sldSz cx="12192000" cy="6858000"/>
  <p:notesSz cx="7315200" cy="9601200"/>
  <p:defaultTextStyle>
    <a:defPPr>
      <a:defRPr lang="en-US"/>
    </a:defPPr>
    <a:lvl1pPr algn="ctr" rtl="0" fontAlgn="base">
      <a:spcBef>
        <a:spcPct val="0"/>
      </a:spcBef>
      <a:spcAft>
        <a:spcPct val="0"/>
      </a:spcAft>
      <a:defRPr kern="1200">
        <a:solidFill>
          <a:schemeClr val="tx1"/>
        </a:solidFill>
        <a:latin typeface="Times New Roman" pitchFamily="18" charset="0"/>
        <a:ea typeface="+mn-ea"/>
        <a:cs typeface="Arial" charset="0"/>
      </a:defRPr>
    </a:lvl1pPr>
    <a:lvl2pPr marL="457200" algn="ctr" rtl="0" fontAlgn="base">
      <a:spcBef>
        <a:spcPct val="0"/>
      </a:spcBef>
      <a:spcAft>
        <a:spcPct val="0"/>
      </a:spcAft>
      <a:defRPr kern="1200">
        <a:solidFill>
          <a:schemeClr val="tx1"/>
        </a:solidFill>
        <a:latin typeface="Times New Roman" pitchFamily="18" charset="0"/>
        <a:ea typeface="+mn-ea"/>
        <a:cs typeface="Arial" charset="0"/>
      </a:defRPr>
    </a:lvl2pPr>
    <a:lvl3pPr marL="914400" algn="ctr" rtl="0" fontAlgn="base">
      <a:spcBef>
        <a:spcPct val="0"/>
      </a:spcBef>
      <a:spcAft>
        <a:spcPct val="0"/>
      </a:spcAft>
      <a:defRPr kern="1200">
        <a:solidFill>
          <a:schemeClr val="tx1"/>
        </a:solidFill>
        <a:latin typeface="Times New Roman" pitchFamily="18" charset="0"/>
        <a:ea typeface="+mn-ea"/>
        <a:cs typeface="Arial" charset="0"/>
      </a:defRPr>
    </a:lvl3pPr>
    <a:lvl4pPr marL="1371600" algn="ctr" rtl="0" fontAlgn="base">
      <a:spcBef>
        <a:spcPct val="0"/>
      </a:spcBef>
      <a:spcAft>
        <a:spcPct val="0"/>
      </a:spcAft>
      <a:defRPr kern="1200">
        <a:solidFill>
          <a:schemeClr val="tx1"/>
        </a:solidFill>
        <a:latin typeface="Times New Roman" pitchFamily="18" charset="0"/>
        <a:ea typeface="+mn-ea"/>
        <a:cs typeface="Arial" charset="0"/>
      </a:defRPr>
    </a:lvl4pPr>
    <a:lvl5pPr marL="1828800" algn="ctr"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4" autoAdjust="0"/>
  </p:normalViewPr>
  <p:slideViewPr>
    <p:cSldViewPr>
      <p:cViewPr varScale="1">
        <p:scale>
          <a:sx n="67" d="100"/>
          <a:sy n="67" d="100"/>
        </p:scale>
        <p:origin x="264"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3096"/>
    </p:cViewPr>
  </p:sorterViewPr>
  <p:notesViewPr>
    <p:cSldViewPr>
      <p:cViewPr varScale="1">
        <p:scale>
          <a:sx n="84" d="100"/>
          <a:sy n="84" d="100"/>
        </p:scale>
        <p:origin x="379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 userId="5c4bf6a326bf31f5" providerId="LiveId" clId="{F0CE7757-7ED1-4BA4-906E-3F84FAF4309C}"/>
    <pc:docChg chg="undo custSel addSld delSld modSld sldOrd delMainMaster">
      <pc:chgData name="Mike B" userId="5c4bf6a326bf31f5" providerId="LiveId" clId="{F0CE7757-7ED1-4BA4-906E-3F84FAF4309C}" dt="2021-03-29T02:51:23.798" v="5504"/>
      <pc:docMkLst>
        <pc:docMk/>
      </pc:docMkLst>
      <pc:sldChg chg="modSp mod">
        <pc:chgData name="Mike B" userId="5c4bf6a326bf31f5" providerId="LiveId" clId="{F0CE7757-7ED1-4BA4-906E-3F84FAF4309C}" dt="2021-03-28T21:17:53.765" v="18" actId="20577"/>
        <pc:sldMkLst>
          <pc:docMk/>
          <pc:sldMk cId="0" sldId="256"/>
        </pc:sldMkLst>
        <pc:spChg chg="mod">
          <ac:chgData name="Mike B" userId="5c4bf6a326bf31f5" providerId="LiveId" clId="{F0CE7757-7ED1-4BA4-906E-3F84FAF4309C}" dt="2021-03-28T21:17:53.765" v="18" actId="20577"/>
          <ac:spMkLst>
            <pc:docMk/>
            <pc:sldMk cId="0" sldId="256"/>
            <ac:spMk id="2051" creationId="{00000000-0000-0000-0000-000000000000}"/>
          </ac:spMkLst>
        </pc:spChg>
      </pc:sldChg>
      <pc:sldChg chg="addSp modSp add mod">
        <pc:chgData name="Mike B" userId="5c4bf6a326bf31f5" providerId="LiveId" clId="{F0CE7757-7ED1-4BA4-906E-3F84FAF4309C}" dt="2021-03-29T00:43:36.393" v="2954" actId="403"/>
        <pc:sldMkLst>
          <pc:docMk/>
          <pc:sldMk cId="0" sldId="259"/>
        </pc:sldMkLst>
        <pc:spChg chg="add mod">
          <ac:chgData name="Mike B" userId="5c4bf6a326bf31f5" providerId="LiveId" clId="{F0CE7757-7ED1-4BA4-906E-3F84FAF4309C}" dt="2021-03-29T00:43:36.393" v="2954" actId="403"/>
          <ac:spMkLst>
            <pc:docMk/>
            <pc:sldMk cId="0" sldId="259"/>
            <ac:spMk id="3" creationId="{C9D841F1-0146-4DE2-AB0F-67F16BBD589B}"/>
          </ac:spMkLst>
        </pc:spChg>
        <pc:spChg chg="mod">
          <ac:chgData name="Mike B" userId="5c4bf6a326bf31f5" providerId="LiveId" clId="{F0CE7757-7ED1-4BA4-906E-3F84FAF4309C}" dt="2021-03-29T00:35:14.580" v="2903" actId="20577"/>
          <ac:spMkLst>
            <pc:docMk/>
            <pc:sldMk cId="0" sldId="259"/>
            <ac:spMk id="5122" creationId="{00000000-0000-0000-0000-000000000000}"/>
          </ac:spMkLst>
        </pc:spChg>
        <pc:spChg chg="mod">
          <ac:chgData name="Mike B" userId="5c4bf6a326bf31f5" providerId="LiveId" clId="{F0CE7757-7ED1-4BA4-906E-3F84FAF4309C}" dt="2021-03-29T00:35:25.926" v="2916" actId="20577"/>
          <ac:spMkLst>
            <pc:docMk/>
            <pc:sldMk cId="0" sldId="259"/>
            <ac:spMk id="5123" creationId="{00000000-0000-0000-0000-000000000000}"/>
          </ac:spMkLst>
        </pc:spChg>
      </pc:sldChg>
      <pc:sldChg chg="modSp del mod">
        <pc:chgData name="Mike B" userId="5c4bf6a326bf31f5" providerId="LiveId" clId="{F0CE7757-7ED1-4BA4-906E-3F84FAF4309C}" dt="2021-03-28T23:22:02.748" v="452" actId="47"/>
        <pc:sldMkLst>
          <pc:docMk/>
          <pc:sldMk cId="0" sldId="287"/>
        </pc:sldMkLst>
        <pc:spChg chg="mod">
          <ac:chgData name="Mike B" userId="5c4bf6a326bf31f5" providerId="LiveId" clId="{F0CE7757-7ED1-4BA4-906E-3F84FAF4309C}" dt="2021-03-28T21:18:07.291" v="22" actId="20577"/>
          <ac:spMkLst>
            <pc:docMk/>
            <pc:sldMk cId="0" sldId="287"/>
            <ac:spMk id="119811" creationId="{00000000-0000-0000-0000-000000000000}"/>
          </ac:spMkLst>
        </pc:spChg>
      </pc:sldChg>
      <pc:sldChg chg="del">
        <pc:chgData name="Mike B" userId="5c4bf6a326bf31f5" providerId="LiveId" clId="{F0CE7757-7ED1-4BA4-906E-3F84FAF4309C}" dt="2021-03-28T21:19:04.819" v="81" actId="47"/>
        <pc:sldMkLst>
          <pc:docMk/>
          <pc:sldMk cId="0" sldId="295"/>
        </pc:sldMkLst>
      </pc:sldChg>
      <pc:sldChg chg="del">
        <pc:chgData name="Mike B" userId="5c4bf6a326bf31f5" providerId="LiveId" clId="{F0CE7757-7ED1-4BA4-906E-3F84FAF4309C}" dt="2021-03-28T21:19:06.439" v="82" actId="47"/>
        <pc:sldMkLst>
          <pc:docMk/>
          <pc:sldMk cId="3805856550" sldId="310"/>
        </pc:sldMkLst>
      </pc:sldChg>
      <pc:sldChg chg="del">
        <pc:chgData name="Mike B" userId="5c4bf6a326bf31f5" providerId="LiveId" clId="{F0CE7757-7ED1-4BA4-906E-3F84FAF4309C}" dt="2021-03-28T21:19:07.685" v="83" actId="47"/>
        <pc:sldMkLst>
          <pc:docMk/>
          <pc:sldMk cId="3406602643" sldId="311"/>
        </pc:sldMkLst>
      </pc:sldChg>
      <pc:sldChg chg="del">
        <pc:chgData name="Mike B" userId="5c4bf6a326bf31f5" providerId="LiveId" clId="{F0CE7757-7ED1-4BA4-906E-3F84FAF4309C}" dt="2021-03-28T21:19:09.066" v="85" actId="47"/>
        <pc:sldMkLst>
          <pc:docMk/>
          <pc:sldMk cId="2489864138" sldId="314"/>
        </pc:sldMkLst>
      </pc:sldChg>
      <pc:sldChg chg="del">
        <pc:chgData name="Mike B" userId="5c4bf6a326bf31f5" providerId="LiveId" clId="{F0CE7757-7ED1-4BA4-906E-3F84FAF4309C}" dt="2021-03-28T21:19:08.362" v="84" actId="47"/>
        <pc:sldMkLst>
          <pc:docMk/>
          <pc:sldMk cId="4038594315" sldId="315"/>
        </pc:sldMkLst>
      </pc:sldChg>
      <pc:sldChg chg="del">
        <pc:chgData name="Mike B" userId="5c4bf6a326bf31f5" providerId="LiveId" clId="{F0CE7757-7ED1-4BA4-906E-3F84FAF4309C}" dt="2021-03-28T21:19:27.306" v="92" actId="47"/>
        <pc:sldMkLst>
          <pc:docMk/>
          <pc:sldMk cId="389579940" sldId="316"/>
        </pc:sldMkLst>
      </pc:sldChg>
      <pc:sldChg chg="del">
        <pc:chgData name="Mike B" userId="5c4bf6a326bf31f5" providerId="LiveId" clId="{F0CE7757-7ED1-4BA4-906E-3F84FAF4309C}" dt="2021-03-28T21:19:28.244" v="93" actId="47"/>
        <pc:sldMkLst>
          <pc:docMk/>
          <pc:sldMk cId="2895922852" sldId="317"/>
        </pc:sldMkLst>
      </pc:sldChg>
      <pc:sldChg chg="del">
        <pc:chgData name="Mike B" userId="5c4bf6a326bf31f5" providerId="LiveId" clId="{F0CE7757-7ED1-4BA4-906E-3F84FAF4309C}" dt="2021-03-28T21:19:29.002" v="94" actId="47"/>
        <pc:sldMkLst>
          <pc:docMk/>
          <pc:sldMk cId="2178692443" sldId="318"/>
        </pc:sldMkLst>
      </pc:sldChg>
      <pc:sldChg chg="del">
        <pc:chgData name="Mike B" userId="5c4bf6a326bf31f5" providerId="LiveId" clId="{F0CE7757-7ED1-4BA4-906E-3F84FAF4309C}" dt="2021-03-28T21:19:56.751" v="110" actId="47"/>
        <pc:sldMkLst>
          <pc:docMk/>
          <pc:sldMk cId="3947759898" sldId="319"/>
        </pc:sldMkLst>
      </pc:sldChg>
      <pc:sldChg chg="del">
        <pc:chgData name="Mike B" userId="5c4bf6a326bf31f5" providerId="LiveId" clId="{F0CE7757-7ED1-4BA4-906E-3F84FAF4309C}" dt="2021-03-28T21:19:50.492" v="105" actId="47"/>
        <pc:sldMkLst>
          <pc:docMk/>
          <pc:sldMk cId="1197408365" sldId="320"/>
        </pc:sldMkLst>
      </pc:sldChg>
      <pc:sldChg chg="del">
        <pc:chgData name="Mike B" userId="5c4bf6a326bf31f5" providerId="LiveId" clId="{F0CE7757-7ED1-4BA4-906E-3F84FAF4309C}" dt="2021-03-28T21:19:51.446" v="106" actId="47"/>
        <pc:sldMkLst>
          <pc:docMk/>
          <pc:sldMk cId="2266086367" sldId="321"/>
        </pc:sldMkLst>
      </pc:sldChg>
      <pc:sldChg chg="del">
        <pc:chgData name="Mike B" userId="5c4bf6a326bf31f5" providerId="LiveId" clId="{F0CE7757-7ED1-4BA4-906E-3F84FAF4309C}" dt="2021-03-28T21:19:42.289" v="101" actId="47"/>
        <pc:sldMkLst>
          <pc:docMk/>
          <pc:sldMk cId="363011341" sldId="323"/>
        </pc:sldMkLst>
      </pc:sldChg>
      <pc:sldChg chg="del">
        <pc:chgData name="Mike B" userId="5c4bf6a326bf31f5" providerId="LiveId" clId="{F0CE7757-7ED1-4BA4-906E-3F84FAF4309C}" dt="2021-03-28T21:19:42.730" v="102" actId="47"/>
        <pc:sldMkLst>
          <pc:docMk/>
          <pc:sldMk cId="3513711902" sldId="324"/>
        </pc:sldMkLst>
      </pc:sldChg>
      <pc:sldChg chg="del">
        <pc:chgData name="Mike B" userId="5c4bf6a326bf31f5" providerId="LiveId" clId="{F0CE7757-7ED1-4BA4-906E-3F84FAF4309C}" dt="2021-03-28T21:19:44.390" v="103" actId="47"/>
        <pc:sldMkLst>
          <pc:docMk/>
          <pc:sldMk cId="2302739530" sldId="325"/>
        </pc:sldMkLst>
      </pc:sldChg>
      <pc:sldChg chg="del">
        <pc:chgData name="Mike B" userId="5c4bf6a326bf31f5" providerId="LiveId" clId="{F0CE7757-7ED1-4BA4-906E-3F84FAF4309C}" dt="2021-03-28T21:19:55.208" v="109" actId="47"/>
        <pc:sldMkLst>
          <pc:docMk/>
          <pc:sldMk cId="541183853" sldId="326"/>
        </pc:sldMkLst>
      </pc:sldChg>
      <pc:sldChg chg="del">
        <pc:chgData name="Mike B" userId="5c4bf6a326bf31f5" providerId="LiveId" clId="{F0CE7757-7ED1-4BA4-906E-3F84FAF4309C}" dt="2021-03-28T21:19:02.004" v="80" actId="47"/>
        <pc:sldMkLst>
          <pc:docMk/>
          <pc:sldMk cId="2131453387" sldId="331"/>
        </pc:sldMkLst>
      </pc:sldChg>
      <pc:sldChg chg="del">
        <pc:chgData name="Mike B" userId="5c4bf6a326bf31f5" providerId="LiveId" clId="{F0CE7757-7ED1-4BA4-906E-3F84FAF4309C}" dt="2021-03-28T21:19:29.924" v="95" actId="47"/>
        <pc:sldMkLst>
          <pc:docMk/>
          <pc:sldMk cId="0" sldId="335"/>
        </pc:sldMkLst>
      </pc:sldChg>
      <pc:sldChg chg="modSp mod">
        <pc:chgData name="Mike B" userId="5c4bf6a326bf31f5" providerId="LiveId" clId="{F0CE7757-7ED1-4BA4-906E-3F84FAF4309C}" dt="2021-03-29T00:33:30.275" v="2894" actId="20577"/>
        <pc:sldMkLst>
          <pc:docMk/>
          <pc:sldMk cId="1782408873" sldId="342"/>
        </pc:sldMkLst>
        <pc:spChg chg="mod">
          <ac:chgData name="Mike B" userId="5c4bf6a326bf31f5" providerId="LiveId" clId="{F0CE7757-7ED1-4BA4-906E-3F84FAF4309C}" dt="2021-03-29T00:33:30.275" v="2894" actId="20577"/>
          <ac:spMkLst>
            <pc:docMk/>
            <pc:sldMk cId="1782408873" sldId="342"/>
            <ac:spMk id="3" creationId="{00000000-0000-0000-0000-000000000000}"/>
          </ac:spMkLst>
        </pc:spChg>
        <pc:spChg chg="mod">
          <ac:chgData name="Mike B" userId="5c4bf6a326bf31f5" providerId="LiveId" clId="{F0CE7757-7ED1-4BA4-906E-3F84FAF4309C}" dt="2021-03-28T21:18:15.670" v="38" actId="20577"/>
          <ac:spMkLst>
            <pc:docMk/>
            <pc:sldMk cId="1782408873" sldId="342"/>
            <ac:spMk id="4" creationId="{00000000-0000-0000-0000-000000000000}"/>
          </ac:spMkLst>
        </pc:spChg>
      </pc:sldChg>
      <pc:sldChg chg="modSp mod">
        <pc:chgData name="Mike B" userId="5c4bf6a326bf31f5" providerId="LiveId" clId="{F0CE7757-7ED1-4BA4-906E-3F84FAF4309C}" dt="2021-03-28T23:33:10.967" v="1149" actId="20577"/>
        <pc:sldMkLst>
          <pc:docMk/>
          <pc:sldMk cId="3710951061" sldId="361"/>
        </pc:sldMkLst>
        <pc:spChg chg="mod">
          <ac:chgData name="Mike B" userId="5c4bf6a326bf31f5" providerId="LiveId" clId="{F0CE7757-7ED1-4BA4-906E-3F84FAF4309C}" dt="2021-03-28T23:33:10.967" v="1149" actId="20577"/>
          <ac:spMkLst>
            <pc:docMk/>
            <pc:sldMk cId="3710951061" sldId="361"/>
            <ac:spMk id="118787" creationId="{00000000-0000-0000-0000-000000000000}"/>
          </ac:spMkLst>
        </pc:spChg>
      </pc:sldChg>
      <pc:sldChg chg="del">
        <pc:chgData name="Mike B" userId="5c4bf6a326bf31f5" providerId="LiveId" clId="{F0CE7757-7ED1-4BA4-906E-3F84FAF4309C}" dt="2021-03-28T21:19:32.390" v="97" actId="47"/>
        <pc:sldMkLst>
          <pc:docMk/>
          <pc:sldMk cId="1199582729" sldId="368"/>
        </pc:sldMkLst>
      </pc:sldChg>
      <pc:sldChg chg="del">
        <pc:chgData name="Mike B" userId="5c4bf6a326bf31f5" providerId="LiveId" clId="{F0CE7757-7ED1-4BA4-906E-3F84FAF4309C}" dt="2021-03-28T21:19:30.784" v="96" actId="47"/>
        <pc:sldMkLst>
          <pc:docMk/>
          <pc:sldMk cId="1175206898" sldId="379"/>
        </pc:sldMkLst>
      </pc:sldChg>
      <pc:sldChg chg="del">
        <pc:chgData name="Mike B" userId="5c4bf6a326bf31f5" providerId="LiveId" clId="{F0CE7757-7ED1-4BA4-906E-3F84FAF4309C}" dt="2021-03-28T21:19:01.129" v="79" actId="47"/>
        <pc:sldMkLst>
          <pc:docMk/>
          <pc:sldMk cId="2006143490" sldId="393"/>
        </pc:sldMkLst>
      </pc:sldChg>
      <pc:sldChg chg="delSp modSp add mod modAnim">
        <pc:chgData name="Mike B" userId="5c4bf6a326bf31f5" providerId="LiveId" clId="{F0CE7757-7ED1-4BA4-906E-3F84FAF4309C}" dt="2021-03-29T01:24:29.148" v="4221" actId="1076"/>
        <pc:sldMkLst>
          <pc:docMk/>
          <pc:sldMk cId="189735089" sldId="400"/>
        </pc:sldMkLst>
        <pc:spChg chg="mod">
          <ac:chgData name="Mike B" userId="5c4bf6a326bf31f5" providerId="LiveId" clId="{F0CE7757-7ED1-4BA4-906E-3F84FAF4309C}" dt="2021-03-29T01:06:27.750" v="4076" actId="20577"/>
          <ac:spMkLst>
            <pc:docMk/>
            <pc:sldMk cId="189735089" sldId="400"/>
            <ac:spMk id="3" creationId="{00000000-0000-0000-0000-000000000000}"/>
          </ac:spMkLst>
        </pc:spChg>
        <pc:spChg chg="del">
          <ac:chgData name="Mike B" userId="5c4bf6a326bf31f5" providerId="LiveId" clId="{F0CE7757-7ED1-4BA4-906E-3F84FAF4309C}" dt="2021-03-29T01:05:13.570" v="4047" actId="478"/>
          <ac:spMkLst>
            <pc:docMk/>
            <pc:sldMk cId="189735089" sldId="400"/>
            <ac:spMk id="6" creationId="{DA06E79A-59E4-FB40-80CB-44B8B66C8F4F}"/>
          </ac:spMkLst>
        </pc:spChg>
        <pc:picChg chg="mod">
          <ac:chgData name="Mike B" userId="5c4bf6a326bf31f5" providerId="LiveId" clId="{F0CE7757-7ED1-4BA4-906E-3F84FAF4309C}" dt="2021-03-29T01:24:29.148" v="4221" actId="1076"/>
          <ac:picMkLst>
            <pc:docMk/>
            <pc:sldMk cId="189735089" sldId="400"/>
            <ac:picMk id="5" creationId="{B6A8A35F-466B-E347-BE1E-1A68B81C8588}"/>
          </ac:picMkLst>
        </pc:picChg>
      </pc:sldChg>
      <pc:sldChg chg="del">
        <pc:chgData name="Mike B" userId="5c4bf6a326bf31f5" providerId="LiveId" clId="{F0CE7757-7ED1-4BA4-906E-3F84FAF4309C}" dt="2021-03-28T21:18:58.152" v="78" actId="47"/>
        <pc:sldMkLst>
          <pc:docMk/>
          <pc:sldMk cId="4291472417" sldId="462"/>
        </pc:sldMkLst>
      </pc:sldChg>
      <pc:sldChg chg="modSp mod">
        <pc:chgData name="Mike B" userId="5c4bf6a326bf31f5" providerId="LiveId" clId="{F0CE7757-7ED1-4BA4-906E-3F84FAF4309C}" dt="2021-03-29T00:52:32.237" v="3657" actId="20577"/>
        <pc:sldMkLst>
          <pc:docMk/>
          <pc:sldMk cId="0" sldId="464"/>
        </pc:sldMkLst>
        <pc:spChg chg="mod">
          <ac:chgData name="Mike B" userId="5c4bf6a326bf31f5" providerId="LiveId" clId="{F0CE7757-7ED1-4BA4-906E-3F84FAF4309C}" dt="2021-03-28T23:30:12.471" v="1118" actId="20577"/>
          <ac:spMkLst>
            <pc:docMk/>
            <pc:sldMk cId="0" sldId="464"/>
            <ac:spMk id="24578" creationId="{00000000-0000-0000-0000-000000000000}"/>
          </ac:spMkLst>
        </pc:spChg>
        <pc:spChg chg="mod">
          <ac:chgData name="Mike B" userId="5c4bf6a326bf31f5" providerId="LiveId" clId="{F0CE7757-7ED1-4BA4-906E-3F84FAF4309C}" dt="2021-03-29T00:52:32.237" v="3657" actId="20577"/>
          <ac:spMkLst>
            <pc:docMk/>
            <pc:sldMk cId="0" sldId="464"/>
            <ac:spMk id="24579" creationId="{00000000-0000-0000-0000-000000000000}"/>
          </ac:spMkLst>
        </pc:spChg>
      </pc:sldChg>
      <pc:sldChg chg="del">
        <pc:chgData name="Mike B" userId="5c4bf6a326bf31f5" providerId="LiveId" clId="{F0CE7757-7ED1-4BA4-906E-3F84FAF4309C}" dt="2021-03-28T21:19:26.506" v="91" actId="47"/>
        <pc:sldMkLst>
          <pc:docMk/>
          <pc:sldMk cId="3565842752" sldId="465"/>
        </pc:sldMkLst>
      </pc:sldChg>
      <pc:sldChg chg="del">
        <pc:chgData name="Mike B" userId="5c4bf6a326bf31f5" providerId="LiveId" clId="{F0CE7757-7ED1-4BA4-906E-3F84FAF4309C}" dt="2021-03-28T21:19:41.682" v="100" actId="47"/>
        <pc:sldMkLst>
          <pc:docMk/>
          <pc:sldMk cId="2236827788" sldId="473"/>
        </pc:sldMkLst>
      </pc:sldChg>
      <pc:sldChg chg="modSp mod modAnim">
        <pc:chgData name="Mike B" userId="5c4bf6a326bf31f5" providerId="LiveId" clId="{F0CE7757-7ED1-4BA4-906E-3F84FAF4309C}" dt="2021-03-29T00:19:59.856" v="2843"/>
        <pc:sldMkLst>
          <pc:docMk/>
          <pc:sldMk cId="1704812344" sldId="474"/>
        </pc:sldMkLst>
        <pc:spChg chg="mod">
          <ac:chgData name="Mike B" userId="5c4bf6a326bf31f5" providerId="LiveId" clId="{F0CE7757-7ED1-4BA4-906E-3F84FAF4309C}" dt="2021-03-28T21:18:32.170" v="74" actId="20577"/>
          <ac:spMkLst>
            <pc:docMk/>
            <pc:sldMk cId="1704812344" sldId="474"/>
            <ac:spMk id="2" creationId="{2151A27B-0A7A-B14D-8166-BD6A67295587}"/>
          </ac:spMkLst>
        </pc:spChg>
        <pc:spChg chg="mod">
          <ac:chgData name="Mike B" userId="5c4bf6a326bf31f5" providerId="LiveId" clId="{F0CE7757-7ED1-4BA4-906E-3F84FAF4309C}" dt="2021-03-28T23:47:31.945" v="1760" actId="20577"/>
          <ac:spMkLst>
            <pc:docMk/>
            <pc:sldMk cId="1704812344" sldId="474"/>
            <ac:spMk id="3" creationId="{D29CC531-832A-394B-A341-D0C1BEB0B6A9}"/>
          </ac:spMkLst>
        </pc:spChg>
      </pc:sldChg>
      <pc:sldChg chg="del">
        <pc:chgData name="Mike B" userId="5c4bf6a326bf31f5" providerId="LiveId" clId="{F0CE7757-7ED1-4BA4-906E-3F84FAF4309C}" dt="2021-03-28T21:19:39.070" v="98" actId="47"/>
        <pc:sldMkLst>
          <pc:docMk/>
          <pc:sldMk cId="43349108" sldId="475"/>
        </pc:sldMkLst>
      </pc:sldChg>
      <pc:sldChg chg="del">
        <pc:chgData name="Mike B" userId="5c4bf6a326bf31f5" providerId="LiveId" clId="{F0CE7757-7ED1-4BA4-906E-3F84FAF4309C}" dt="2021-03-28T21:19:40.742" v="99" actId="47"/>
        <pc:sldMkLst>
          <pc:docMk/>
          <pc:sldMk cId="3929252215" sldId="476"/>
        </pc:sldMkLst>
      </pc:sldChg>
      <pc:sldChg chg="del">
        <pc:chgData name="Mike B" userId="5c4bf6a326bf31f5" providerId="LiveId" clId="{F0CE7757-7ED1-4BA4-906E-3F84FAF4309C}" dt="2021-03-28T21:19:46.955" v="104" actId="47"/>
        <pc:sldMkLst>
          <pc:docMk/>
          <pc:sldMk cId="2863999344" sldId="477"/>
        </pc:sldMkLst>
      </pc:sldChg>
      <pc:sldChg chg="del">
        <pc:chgData name="Mike B" userId="5c4bf6a326bf31f5" providerId="LiveId" clId="{F0CE7757-7ED1-4BA4-906E-3F84FAF4309C}" dt="2021-03-28T21:19:52.182" v="107" actId="47"/>
        <pc:sldMkLst>
          <pc:docMk/>
          <pc:sldMk cId="2333309652" sldId="478"/>
        </pc:sldMkLst>
      </pc:sldChg>
      <pc:sldChg chg="del">
        <pc:chgData name="Mike B" userId="5c4bf6a326bf31f5" providerId="LiveId" clId="{F0CE7757-7ED1-4BA4-906E-3F84FAF4309C}" dt="2021-03-28T21:19:52.772" v="108" actId="47"/>
        <pc:sldMkLst>
          <pc:docMk/>
          <pc:sldMk cId="3307698717" sldId="479"/>
        </pc:sldMkLst>
      </pc:sldChg>
      <pc:sldChg chg="del">
        <pc:chgData name="Mike B" userId="5c4bf6a326bf31f5" providerId="LiveId" clId="{F0CE7757-7ED1-4BA4-906E-3F84FAF4309C}" dt="2021-03-28T21:18:47.943" v="77" actId="47"/>
        <pc:sldMkLst>
          <pc:docMk/>
          <pc:sldMk cId="0" sldId="481"/>
        </pc:sldMkLst>
      </pc:sldChg>
      <pc:sldChg chg="modSp mod">
        <pc:chgData name="Mike B" userId="5c4bf6a326bf31f5" providerId="LiveId" clId="{F0CE7757-7ED1-4BA4-906E-3F84FAF4309C}" dt="2021-03-29T01:11:12.230" v="4077" actId="20577"/>
        <pc:sldMkLst>
          <pc:docMk/>
          <pc:sldMk cId="0" sldId="482"/>
        </pc:sldMkLst>
        <pc:spChg chg="mod">
          <ac:chgData name="Mike B" userId="5c4bf6a326bf31f5" providerId="LiveId" clId="{F0CE7757-7ED1-4BA4-906E-3F84FAF4309C}" dt="2021-03-29T00:49:00.402" v="3403" actId="20577"/>
          <ac:spMkLst>
            <pc:docMk/>
            <pc:sldMk cId="0" sldId="482"/>
            <ac:spMk id="123906" creationId="{00000000-0000-0000-0000-000000000000}"/>
          </ac:spMkLst>
        </pc:spChg>
        <pc:spChg chg="mod">
          <ac:chgData name="Mike B" userId="5c4bf6a326bf31f5" providerId="LiveId" clId="{F0CE7757-7ED1-4BA4-906E-3F84FAF4309C}" dt="2021-03-29T01:11:12.230" v="4077" actId="20577"/>
          <ac:spMkLst>
            <pc:docMk/>
            <pc:sldMk cId="0" sldId="482"/>
            <ac:spMk id="123907" creationId="{00000000-0000-0000-0000-000000000000}"/>
          </ac:spMkLst>
        </pc:spChg>
      </pc:sldChg>
      <pc:sldChg chg="modSp mod ord">
        <pc:chgData name="Mike B" userId="5c4bf6a326bf31f5" providerId="LiveId" clId="{F0CE7757-7ED1-4BA4-906E-3F84FAF4309C}" dt="2021-03-28T23:49:57.408" v="1938" actId="20577"/>
        <pc:sldMkLst>
          <pc:docMk/>
          <pc:sldMk cId="162338512" sldId="483"/>
        </pc:sldMkLst>
        <pc:spChg chg="mod">
          <ac:chgData name="Mike B" userId="5c4bf6a326bf31f5" providerId="LiveId" clId="{F0CE7757-7ED1-4BA4-906E-3F84FAF4309C}" dt="2021-03-28T23:25:39.957" v="767" actId="20577"/>
          <ac:spMkLst>
            <pc:docMk/>
            <pc:sldMk cId="162338512" sldId="483"/>
            <ac:spMk id="26626" creationId="{00000000-0000-0000-0000-000000000000}"/>
          </ac:spMkLst>
        </pc:spChg>
        <pc:spChg chg="mod">
          <ac:chgData name="Mike B" userId="5c4bf6a326bf31f5" providerId="LiveId" clId="{F0CE7757-7ED1-4BA4-906E-3F84FAF4309C}" dt="2021-03-28T23:49:57.408" v="1938" actId="20577"/>
          <ac:spMkLst>
            <pc:docMk/>
            <pc:sldMk cId="162338512" sldId="483"/>
            <ac:spMk id="26627" creationId="{00000000-0000-0000-0000-000000000000}"/>
          </ac:spMkLst>
        </pc:spChg>
      </pc:sldChg>
      <pc:sldChg chg="addSp delSp modSp add mod modAnim">
        <pc:chgData name="Mike B" userId="5c4bf6a326bf31f5" providerId="LiveId" clId="{F0CE7757-7ED1-4BA4-906E-3F84FAF4309C}" dt="2021-03-28T23:43:24.309" v="1437" actId="20577"/>
        <pc:sldMkLst>
          <pc:docMk/>
          <pc:sldMk cId="3684601525" sldId="484"/>
        </pc:sldMkLst>
        <pc:spChg chg="mod">
          <ac:chgData name="Mike B" userId="5c4bf6a326bf31f5" providerId="LiveId" clId="{F0CE7757-7ED1-4BA4-906E-3F84FAF4309C}" dt="2021-03-28T23:35:25.395" v="1170" actId="20577"/>
          <ac:spMkLst>
            <pc:docMk/>
            <pc:sldMk cId="3684601525" sldId="484"/>
            <ac:spMk id="2" creationId="{2151A27B-0A7A-B14D-8166-BD6A67295587}"/>
          </ac:spMkLst>
        </pc:spChg>
        <pc:spChg chg="del mod">
          <ac:chgData name="Mike B" userId="5c4bf6a326bf31f5" providerId="LiveId" clId="{F0CE7757-7ED1-4BA4-906E-3F84FAF4309C}" dt="2021-03-28T23:40:41.060" v="1186"/>
          <ac:spMkLst>
            <pc:docMk/>
            <pc:sldMk cId="3684601525" sldId="484"/>
            <ac:spMk id="3" creationId="{D29CC531-832A-394B-A341-D0C1BEB0B6A9}"/>
          </ac:spMkLst>
        </pc:spChg>
        <pc:spChg chg="add mod">
          <ac:chgData name="Mike B" userId="5c4bf6a326bf31f5" providerId="LiveId" clId="{F0CE7757-7ED1-4BA4-906E-3F84FAF4309C}" dt="2021-03-28T23:43:24.309" v="1437" actId="20577"/>
          <ac:spMkLst>
            <pc:docMk/>
            <pc:sldMk cId="3684601525" sldId="484"/>
            <ac:spMk id="9" creationId="{9BB650AE-D565-4072-BE7B-45CD345F6C1B}"/>
          </ac:spMkLst>
        </pc:spChg>
        <pc:picChg chg="add del mod modCrop">
          <ac:chgData name="Mike B" userId="5c4bf6a326bf31f5" providerId="LiveId" clId="{F0CE7757-7ED1-4BA4-906E-3F84FAF4309C}" dt="2021-03-28T23:41:23.104" v="1193" actId="478"/>
          <ac:picMkLst>
            <pc:docMk/>
            <pc:sldMk cId="3684601525" sldId="484"/>
            <ac:picMk id="6" creationId="{08A6E511-807F-4B73-9BEC-1644582E0EEE}"/>
          </ac:picMkLst>
        </pc:picChg>
        <pc:picChg chg="add mod">
          <ac:chgData name="Mike B" userId="5c4bf6a326bf31f5" providerId="LiveId" clId="{F0CE7757-7ED1-4BA4-906E-3F84FAF4309C}" dt="2021-03-28T23:41:34.512" v="1195" actId="14100"/>
          <ac:picMkLst>
            <pc:docMk/>
            <pc:sldMk cId="3684601525" sldId="484"/>
            <ac:picMk id="7" creationId="{9C880504-B326-46EF-B285-8EE3029A2F58}"/>
          </ac:picMkLst>
        </pc:picChg>
      </pc:sldChg>
      <pc:sldChg chg="addSp delSp modSp add mod delAnim">
        <pc:chgData name="Mike B" userId="5c4bf6a326bf31f5" providerId="LiveId" clId="{F0CE7757-7ED1-4BA4-906E-3F84FAF4309C}" dt="2021-03-28T23:46:37.217" v="1685" actId="20577"/>
        <pc:sldMkLst>
          <pc:docMk/>
          <pc:sldMk cId="3876213367" sldId="485"/>
        </pc:sldMkLst>
        <pc:spChg chg="mod">
          <ac:chgData name="Mike B" userId="5c4bf6a326bf31f5" providerId="LiveId" clId="{F0CE7757-7ED1-4BA4-906E-3F84FAF4309C}" dt="2021-03-28T23:35:37.514" v="1185" actId="20577"/>
          <ac:spMkLst>
            <pc:docMk/>
            <pc:sldMk cId="3876213367" sldId="485"/>
            <ac:spMk id="2" creationId="{2151A27B-0A7A-B14D-8166-BD6A67295587}"/>
          </ac:spMkLst>
        </pc:spChg>
        <pc:spChg chg="del">
          <ac:chgData name="Mike B" userId="5c4bf6a326bf31f5" providerId="LiveId" clId="{F0CE7757-7ED1-4BA4-906E-3F84FAF4309C}" dt="2021-03-28T23:43:40.490" v="1438" actId="478"/>
          <ac:spMkLst>
            <pc:docMk/>
            <pc:sldMk cId="3876213367" sldId="485"/>
            <ac:spMk id="3" creationId="{D29CC531-832A-394B-A341-D0C1BEB0B6A9}"/>
          </ac:spMkLst>
        </pc:spChg>
        <pc:spChg chg="add mod">
          <ac:chgData name="Mike B" userId="5c4bf6a326bf31f5" providerId="LiveId" clId="{F0CE7757-7ED1-4BA4-906E-3F84FAF4309C}" dt="2021-03-28T23:46:37.217" v="1685" actId="20577"/>
          <ac:spMkLst>
            <pc:docMk/>
            <pc:sldMk cId="3876213367" sldId="485"/>
            <ac:spMk id="6" creationId="{5991C6F5-A8DD-41D2-B8B1-FFC975222F8C}"/>
          </ac:spMkLst>
        </pc:spChg>
        <pc:picChg chg="add del mod modCrop">
          <ac:chgData name="Mike B" userId="5c4bf6a326bf31f5" providerId="LiveId" clId="{F0CE7757-7ED1-4BA4-906E-3F84FAF4309C}" dt="2021-03-28T23:44:43.143" v="1450" actId="478"/>
          <ac:picMkLst>
            <pc:docMk/>
            <pc:sldMk cId="3876213367" sldId="485"/>
            <ac:picMk id="7" creationId="{AD5B0779-C532-4185-918D-B155A56E715B}"/>
          </ac:picMkLst>
        </pc:picChg>
        <pc:picChg chg="add mod">
          <ac:chgData name="Mike B" userId="5c4bf6a326bf31f5" providerId="LiveId" clId="{F0CE7757-7ED1-4BA4-906E-3F84FAF4309C}" dt="2021-03-28T23:45:16.808" v="1458" actId="1038"/>
          <ac:picMkLst>
            <pc:docMk/>
            <pc:sldMk cId="3876213367" sldId="485"/>
            <ac:picMk id="8" creationId="{CC9135EE-EDEC-4544-9EEC-20FB9C0777BB}"/>
          </ac:picMkLst>
        </pc:picChg>
      </pc:sldChg>
      <pc:sldChg chg="addSp delSp modSp add mod ord modAnim">
        <pc:chgData name="Mike B" userId="5c4bf6a326bf31f5" providerId="LiveId" clId="{F0CE7757-7ED1-4BA4-906E-3F84FAF4309C}" dt="2021-03-29T00:18:12.148" v="2840"/>
        <pc:sldMkLst>
          <pc:docMk/>
          <pc:sldMk cId="3260883233" sldId="486"/>
        </pc:sldMkLst>
        <pc:spChg chg="mod">
          <ac:chgData name="Mike B" userId="5c4bf6a326bf31f5" providerId="LiveId" clId="{F0CE7757-7ED1-4BA4-906E-3F84FAF4309C}" dt="2021-03-29T00:07:28.488" v="2402" actId="20577"/>
          <ac:spMkLst>
            <pc:docMk/>
            <pc:sldMk cId="3260883233" sldId="486"/>
            <ac:spMk id="2" creationId="{2151A27B-0A7A-B14D-8166-BD6A67295587}"/>
          </ac:spMkLst>
        </pc:spChg>
        <pc:spChg chg="mod">
          <ac:chgData name="Mike B" userId="5c4bf6a326bf31f5" providerId="LiveId" clId="{F0CE7757-7ED1-4BA4-906E-3F84FAF4309C}" dt="2021-03-29T00:17:28.242" v="2832" actId="27636"/>
          <ac:spMkLst>
            <pc:docMk/>
            <pc:sldMk cId="3260883233" sldId="486"/>
            <ac:spMk id="6" creationId="{5991C6F5-A8DD-41D2-B8B1-FFC975222F8C}"/>
          </ac:spMkLst>
        </pc:spChg>
        <pc:picChg chg="add del mod modCrop">
          <ac:chgData name="Mike B" userId="5c4bf6a326bf31f5" providerId="LiveId" clId="{F0CE7757-7ED1-4BA4-906E-3F84FAF4309C}" dt="2021-03-29T00:07:56.005" v="2414" actId="478"/>
          <ac:picMkLst>
            <pc:docMk/>
            <pc:sldMk cId="3260883233" sldId="486"/>
            <ac:picMk id="4" creationId="{0AA2A4DF-C167-429E-91CD-3BCCCCD5B42B}"/>
          </ac:picMkLst>
        </pc:picChg>
        <pc:picChg chg="add mod">
          <ac:chgData name="Mike B" userId="5c4bf6a326bf31f5" providerId="LiveId" clId="{F0CE7757-7ED1-4BA4-906E-3F84FAF4309C}" dt="2021-03-29T00:07:59.793" v="2415" actId="1076"/>
          <ac:picMkLst>
            <pc:docMk/>
            <pc:sldMk cId="3260883233" sldId="486"/>
            <ac:picMk id="7" creationId="{E72D459E-E3DC-4E28-87C2-389AA534A9BB}"/>
          </ac:picMkLst>
        </pc:picChg>
        <pc:picChg chg="del">
          <ac:chgData name="Mike B" userId="5c4bf6a326bf31f5" providerId="LiveId" clId="{F0CE7757-7ED1-4BA4-906E-3F84FAF4309C}" dt="2021-03-29T00:07:30.011" v="2403" actId="478"/>
          <ac:picMkLst>
            <pc:docMk/>
            <pc:sldMk cId="3260883233" sldId="486"/>
            <ac:picMk id="8" creationId="{CC9135EE-EDEC-4544-9EEC-20FB9C0777BB}"/>
          </ac:picMkLst>
        </pc:picChg>
      </pc:sldChg>
      <pc:sldChg chg="addSp delSp modSp add mod ord">
        <pc:chgData name="Mike B" userId="5c4bf6a326bf31f5" providerId="LiveId" clId="{F0CE7757-7ED1-4BA4-906E-3F84FAF4309C}" dt="2021-03-29T00:55:11.153" v="4000" actId="20577"/>
        <pc:sldMkLst>
          <pc:docMk/>
          <pc:sldMk cId="1430490051" sldId="487"/>
        </pc:sldMkLst>
        <pc:spChg chg="mod">
          <ac:chgData name="Mike B" userId="5c4bf6a326bf31f5" providerId="LiveId" clId="{F0CE7757-7ED1-4BA4-906E-3F84FAF4309C}" dt="2021-03-29T00:20:47.661" v="2862" actId="20577"/>
          <ac:spMkLst>
            <pc:docMk/>
            <pc:sldMk cId="1430490051" sldId="487"/>
            <ac:spMk id="2" creationId="{2151A27B-0A7A-B14D-8166-BD6A67295587}"/>
          </ac:spMkLst>
        </pc:spChg>
        <pc:spChg chg="mod">
          <ac:chgData name="Mike B" userId="5c4bf6a326bf31f5" providerId="LiveId" clId="{F0CE7757-7ED1-4BA4-906E-3F84FAF4309C}" dt="2021-03-29T00:55:11.153" v="4000" actId="20577"/>
          <ac:spMkLst>
            <pc:docMk/>
            <pc:sldMk cId="1430490051" sldId="487"/>
            <ac:spMk id="6" creationId="{5991C6F5-A8DD-41D2-B8B1-FFC975222F8C}"/>
          </ac:spMkLst>
        </pc:spChg>
        <pc:picChg chg="add del mod modCrop">
          <ac:chgData name="Mike B" userId="5c4bf6a326bf31f5" providerId="LiveId" clId="{F0CE7757-7ED1-4BA4-906E-3F84FAF4309C}" dt="2021-03-29T00:21:17.805" v="2872" actId="478"/>
          <ac:picMkLst>
            <pc:docMk/>
            <pc:sldMk cId="1430490051" sldId="487"/>
            <ac:picMk id="4" creationId="{4A3B37F4-9662-4C6B-A408-72E6E10F9B4A}"/>
          </ac:picMkLst>
        </pc:picChg>
        <pc:picChg chg="add mod">
          <ac:chgData name="Mike B" userId="5c4bf6a326bf31f5" providerId="LiveId" clId="{F0CE7757-7ED1-4BA4-906E-3F84FAF4309C}" dt="2021-03-29T00:21:23.724" v="2874" actId="1076"/>
          <ac:picMkLst>
            <pc:docMk/>
            <pc:sldMk cId="1430490051" sldId="487"/>
            <ac:picMk id="7" creationId="{BCFD3BAF-5E86-466D-9CA4-3FB64C73813E}"/>
          </ac:picMkLst>
        </pc:picChg>
        <pc:picChg chg="del">
          <ac:chgData name="Mike B" userId="5c4bf6a326bf31f5" providerId="LiveId" clId="{F0CE7757-7ED1-4BA4-906E-3F84FAF4309C}" dt="2021-03-29T00:20:38.281" v="2847" actId="478"/>
          <ac:picMkLst>
            <pc:docMk/>
            <pc:sldMk cId="1430490051" sldId="487"/>
            <ac:picMk id="8" creationId="{CC9135EE-EDEC-4544-9EEC-20FB9C0777BB}"/>
          </ac:picMkLst>
        </pc:picChg>
      </pc:sldChg>
      <pc:sldChg chg="add del">
        <pc:chgData name="Mike B" userId="5c4bf6a326bf31f5" providerId="LiveId" clId="{F0CE7757-7ED1-4BA4-906E-3F84FAF4309C}" dt="2021-03-29T00:34:25.119" v="2895" actId="47"/>
        <pc:sldMkLst>
          <pc:docMk/>
          <pc:sldMk cId="2259660138" sldId="488"/>
        </pc:sldMkLst>
      </pc:sldChg>
      <pc:sldChg chg="modSp add mod">
        <pc:chgData name="Mike B" userId="5c4bf6a326bf31f5" providerId="LiveId" clId="{F0CE7757-7ED1-4BA4-906E-3F84FAF4309C}" dt="2021-03-29T02:33:14.009" v="4441" actId="20577"/>
        <pc:sldMkLst>
          <pc:docMk/>
          <pc:sldMk cId="3324987338" sldId="488"/>
        </pc:sldMkLst>
        <pc:spChg chg="mod">
          <ac:chgData name="Mike B" userId="5c4bf6a326bf31f5" providerId="LiveId" clId="{F0CE7757-7ED1-4BA4-906E-3F84FAF4309C}" dt="2021-03-29T00:36:20.207" v="2948" actId="20577"/>
          <ac:spMkLst>
            <pc:docMk/>
            <pc:sldMk cId="3324987338" sldId="488"/>
            <ac:spMk id="123906" creationId="{00000000-0000-0000-0000-000000000000}"/>
          </ac:spMkLst>
        </pc:spChg>
        <pc:spChg chg="mod">
          <ac:chgData name="Mike B" userId="5c4bf6a326bf31f5" providerId="LiveId" clId="{F0CE7757-7ED1-4BA4-906E-3F84FAF4309C}" dt="2021-03-29T02:33:14.009" v="4441" actId="20577"/>
          <ac:spMkLst>
            <pc:docMk/>
            <pc:sldMk cId="3324987338" sldId="488"/>
            <ac:spMk id="123907" creationId="{00000000-0000-0000-0000-000000000000}"/>
          </ac:spMkLst>
        </pc:spChg>
      </pc:sldChg>
      <pc:sldChg chg="modSp add mod ord modAnim">
        <pc:chgData name="Mike B" userId="5c4bf6a326bf31f5" providerId="LiveId" clId="{F0CE7757-7ED1-4BA4-906E-3F84FAF4309C}" dt="2021-03-29T02:44:40.085" v="5043" actId="5793"/>
        <pc:sldMkLst>
          <pc:docMk/>
          <pc:sldMk cId="2377385544" sldId="489"/>
        </pc:sldMkLst>
        <pc:spChg chg="mod">
          <ac:chgData name="Mike B" userId="5c4bf6a326bf31f5" providerId="LiveId" clId="{F0CE7757-7ED1-4BA4-906E-3F84FAF4309C}" dt="2021-03-29T00:56:39.440" v="4043" actId="20577"/>
          <ac:spMkLst>
            <pc:docMk/>
            <pc:sldMk cId="2377385544" sldId="489"/>
            <ac:spMk id="24578" creationId="{00000000-0000-0000-0000-000000000000}"/>
          </ac:spMkLst>
        </pc:spChg>
        <pc:spChg chg="mod">
          <ac:chgData name="Mike B" userId="5c4bf6a326bf31f5" providerId="LiveId" clId="{F0CE7757-7ED1-4BA4-906E-3F84FAF4309C}" dt="2021-03-29T02:44:40.085" v="5043" actId="5793"/>
          <ac:spMkLst>
            <pc:docMk/>
            <pc:sldMk cId="2377385544" sldId="489"/>
            <ac:spMk id="24579" creationId="{00000000-0000-0000-0000-000000000000}"/>
          </ac:spMkLst>
        </pc:spChg>
      </pc:sldChg>
      <pc:sldChg chg="addSp delSp modSp add mod modAnim">
        <pc:chgData name="Mike B" userId="5c4bf6a326bf31f5" providerId="LiveId" clId="{F0CE7757-7ED1-4BA4-906E-3F84FAF4309C}" dt="2021-03-29T02:51:23.798" v="5504"/>
        <pc:sldMkLst>
          <pc:docMk/>
          <pc:sldMk cId="194380440" sldId="490"/>
        </pc:sldMkLst>
        <pc:spChg chg="add mod">
          <ac:chgData name="Mike B" userId="5c4bf6a326bf31f5" providerId="LiveId" clId="{F0CE7757-7ED1-4BA4-906E-3F84FAF4309C}" dt="2021-03-29T02:50:08.993" v="5502" actId="20577"/>
          <ac:spMkLst>
            <pc:docMk/>
            <pc:sldMk cId="194380440" sldId="490"/>
            <ac:spMk id="8" creationId="{09EE05A5-A9AD-4AA4-A040-AC5A6866AF40}"/>
          </ac:spMkLst>
        </pc:spChg>
        <pc:spChg chg="mod">
          <ac:chgData name="Mike B" userId="5c4bf6a326bf31f5" providerId="LiveId" clId="{F0CE7757-7ED1-4BA4-906E-3F84FAF4309C}" dt="2021-03-29T02:35:26.599" v="4516" actId="14100"/>
          <ac:spMkLst>
            <pc:docMk/>
            <pc:sldMk cId="194380440" sldId="490"/>
            <ac:spMk id="24579" creationId="{00000000-0000-0000-0000-000000000000}"/>
          </ac:spMkLst>
        </pc:spChg>
        <pc:picChg chg="add del mod modCrop">
          <ac:chgData name="Mike B" userId="5c4bf6a326bf31f5" providerId="LiveId" clId="{F0CE7757-7ED1-4BA4-906E-3F84FAF4309C}" dt="2021-03-29T02:35:50.077" v="4525" actId="478"/>
          <ac:picMkLst>
            <pc:docMk/>
            <pc:sldMk cId="194380440" sldId="490"/>
            <ac:picMk id="4" creationId="{C669E62E-7D01-440F-B192-D4FED74C8117}"/>
          </ac:picMkLst>
        </pc:picChg>
        <pc:picChg chg="add mod">
          <ac:chgData name="Mike B" userId="5c4bf6a326bf31f5" providerId="LiveId" clId="{F0CE7757-7ED1-4BA4-906E-3F84FAF4309C}" dt="2021-03-29T02:45:04.999" v="5049" actId="1076"/>
          <ac:picMkLst>
            <pc:docMk/>
            <pc:sldMk cId="194380440" sldId="490"/>
            <ac:picMk id="5" creationId="{6E234789-94B1-47B8-A318-4E1F8826C8E3}"/>
          </ac:picMkLst>
        </pc:picChg>
      </pc:sldChg>
      <pc:sldMasterChg chg="delSldLayout">
        <pc:chgData name="Mike B" userId="5c4bf6a326bf31f5" providerId="LiveId" clId="{F0CE7757-7ED1-4BA4-906E-3F84FAF4309C}" dt="2021-03-28T21:19:40.742" v="99" actId="47"/>
        <pc:sldMasterMkLst>
          <pc:docMk/>
          <pc:sldMasterMk cId="3923165871" sldId="2147483730"/>
        </pc:sldMasterMkLst>
        <pc:sldLayoutChg chg="del">
          <pc:chgData name="Mike B" userId="5c4bf6a326bf31f5" providerId="LiveId" clId="{F0CE7757-7ED1-4BA4-906E-3F84FAF4309C}" dt="2021-03-28T21:19:40.742" v="99" actId="47"/>
          <pc:sldLayoutMkLst>
            <pc:docMk/>
            <pc:sldMasterMk cId="3923165871" sldId="2147483730"/>
            <pc:sldLayoutMk cId="2933954955" sldId="2147483754"/>
          </pc:sldLayoutMkLst>
        </pc:sldLayoutChg>
      </pc:sldMasterChg>
      <pc:sldMasterChg chg="del delSldLayout">
        <pc:chgData name="Mike B" userId="5c4bf6a326bf31f5" providerId="LiveId" clId="{F0CE7757-7ED1-4BA4-906E-3F84FAF4309C}" dt="2021-03-28T21:19:56.751" v="110" actId="47"/>
        <pc:sldMasterMkLst>
          <pc:docMk/>
          <pc:sldMasterMk cId="143825947" sldId="2147483742"/>
        </pc:sldMasterMkLst>
        <pc:sldLayoutChg chg="del">
          <pc:chgData name="Mike B" userId="5c4bf6a326bf31f5" providerId="LiveId" clId="{F0CE7757-7ED1-4BA4-906E-3F84FAF4309C}" dt="2021-03-28T21:19:56.751" v="110" actId="47"/>
          <pc:sldLayoutMkLst>
            <pc:docMk/>
            <pc:sldMasterMk cId="143825947" sldId="2147483742"/>
            <pc:sldLayoutMk cId="3016337313" sldId="2147483743"/>
          </pc:sldLayoutMkLst>
        </pc:sldLayoutChg>
        <pc:sldLayoutChg chg="del">
          <pc:chgData name="Mike B" userId="5c4bf6a326bf31f5" providerId="LiveId" clId="{F0CE7757-7ED1-4BA4-906E-3F84FAF4309C}" dt="2021-03-28T21:19:56.751" v="110" actId="47"/>
          <pc:sldLayoutMkLst>
            <pc:docMk/>
            <pc:sldMasterMk cId="143825947" sldId="2147483742"/>
            <pc:sldLayoutMk cId="3580890334" sldId="2147483744"/>
          </pc:sldLayoutMkLst>
        </pc:sldLayoutChg>
        <pc:sldLayoutChg chg="del">
          <pc:chgData name="Mike B" userId="5c4bf6a326bf31f5" providerId="LiveId" clId="{F0CE7757-7ED1-4BA4-906E-3F84FAF4309C}" dt="2021-03-28T21:19:56.751" v="110" actId="47"/>
          <pc:sldLayoutMkLst>
            <pc:docMk/>
            <pc:sldMasterMk cId="143825947" sldId="2147483742"/>
            <pc:sldLayoutMk cId="982620566" sldId="2147483745"/>
          </pc:sldLayoutMkLst>
        </pc:sldLayoutChg>
        <pc:sldLayoutChg chg="del">
          <pc:chgData name="Mike B" userId="5c4bf6a326bf31f5" providerId="LiveId" clId="{F0CE7757-7ED1-4BA4-906E-3F84FAF4309C}" dt="2021-03-28T21:19:56.751" v="110" actId="47"/>
          <pc:sldLayoutMkLst>
            <pc:docMk/>
            <pc:sldMasterMk cId="143825947" sldId="2147483742"/>
            <pc:sldLayoutMk cId="2834594164" sldId="2147483746"/>
          </pc:sldLayoutMkLst>
        </pc:sldLayoutChg>
        <pc:sldLayoutChg chg="del">
          <pc:chgData name="Mike B" userId="5c4bf6a326bf31f5" providerId="LiveId" clId="{F0CE7757-7ED1-4BA4-906E-3F84FAF4309C}" dt="2021-03-28T21:19:56.751" v="110" actId="47"/>
          <pc:sldLayoutMkLst>
            <pc:docMk/>
            <pc:sldMasterMk cId="143825947" sldId="2147483742"/>
            <pc:sldLayoutMk cId="3143635224" sldId="2147483747"/>
          </pc:sldLayoutMkLst>
        </pc:sldLayoutChg>
        <pc:sldLayoutChg chg="del">
          <pc:chgData name="Mike B" userId="5c4bf6a326bf31f5" providerId="LiveId" clId="{F0CE7757-7ED1-4BA4-906E-3F84FAF4309C}" dt="2021-03-28T21:19:56.751" v="110" actId="47"/>
          <pc:sldLayoutMkLst>
            <pc:docMk/>
            <pc:sldMasterMk cId="143825947" sldId="2147483742"/>
            <pc:sldLayoutMk cId="1660696431" sldId="2147483748"/>
          </pc:sldLayoutMkLst>
        </pc:sldLayoutChg>
        <pc:sldLayoutChg chg="del">
          <pc:chgData name="Mike B" userId="5c4bf6a326bf31f5" providerId="LiveId" clId="{F0CE7757-7ED1-4BA4-906E-3F84FAF4309C}" dt="2021-03-28T21:19:56.751" v="110" actId="47"/>
          <pc:sldLayoutMkLst>
            <pc:docMk/>
            <pc:sldMasterMk cId="143825947" sldId="2147483742"/>
            <pc:sldLayoutMk cId="52924966" sldId="2147483749"/>
          </pc:sldLayoutMkLst>
        </pc:sldLayoutChg>
        <pc:sldLayoutChg chg="del">
          <pc:chgData name="Mike B" userId="5c4bf6a326bf31f5" providerId="LiveId" clId="{F0CE7757-7ED1-4BA4-906E-3F84FAF4309C}" dt="2021-03-28T21:19:56.751" v="110" actId="47"/>
          <pc:sldLayoutMkLst>
            <pc:docMk/>
            <pc:sldMasterMk cId="143825947" sldId="2147483742"/>
            <pc:sldLayoutMk cId="88715339" sldId="2147483750"/>
          </pc:sldLayoutMkLst>
        </pc:sldLayoutChg>
        <pc:sldLayoutChg chg="del">
          <pc:chgData name="Mike B" userId="5c4bf6a326bf31f5" providerId="LiveId" clId="{F0CE7757-7ED1-4BA4-906E-3F84FAF4309C}" dt="2021-03-28T21:19:56.751" v="110" actId="47"/>
          <pc:sldLayoutMkLst>
            <pc:docMk/>
            <pc:sldMasterMk cId="143825947" sldId="2147483742"/>
            <pc:sldLayoutMk cId="3921011193" sldId="2147483751"/>
          </pc:sldLayoutMkLst>
        </pc:sldLayoutChg>
        <pc:sldLayoutChg chg="del">
          <pc:chgData name="Mike B" userId="5c4bf6a326bf31f5" providerId="LiveId" clId="{F0CE7757-7ED1-4BA4-906E-3F84FAF4309C}" dt="2021-03-28T21:19:56.751" v="110" actId="47"/>
          <pc:sldLayoutMkLst>
            <pc:docMk/>
            <pc:sldMasterMk cId="143825947" sldId="2147483742"/>
            <pc:sldLayoutMk cId="2742491941" sldId="2147483752"/>
          </pc:sldLayoutMkLst>
        </pc:sldLayoutChg>
        <pc:sldLayoutChg chg="del">
          <pc:chgData name="Mike B" userId="5c4bf6a326bf31f5" providerId="LiveId" clId="{F0CE7757-7ED1-4BA4-906E-3F84FAF4309C}" dt="2021-03-28T21:19:56.751" v="110" actId="47"/>
          <pc:sldLayoutMkLst>
            <pc:docMk/>
            <pc:sldMasterMk cId="143825947" sldId="2147483742"/>
            <pc:sldLayoutMk cId="1576338702" sldId="2147483753"/>
          </pc:sldLayoutMkLst>
        </pc:sldLayoutChg>
        <pc:sldLayoutChg chg="del">
          <pc:chgData name="Mike B" userId="5c4bf6a326bf31f5" providerId="LiveId" clId="{F0CE7757-7ED1-4BA4-906E-3F84FAF4309C}" dt="2021-03-28T21:19:55.208" v="109" actId="47"/>
          <pc:sldLayoutMkLst>
            <pc:docMk/>
            <pc:sldMasterMk cId="143825947" sldId="2147483742"/>
            <pc:sldLayoutMk cId="2033745145" sldId="2147483755"/>
          </pc:sldLayoutMkLst>
        </pc:sldLayoutChg>
      </pc:sldMasterChg>
    </pc:docChg>
  </pc:docChgLst>
  <pc:docChgLst>
    <pc:chgData name="Mike B" userId="5c4bf6a326bf31f5" providerId="LiveId" clId="{9A8DC03B-9B47-4816-9E7B-4C90C3D7E239}"/>
    <pc:docChg chg="undo custSel addSld delSld modSld sldOrd">
      <pc:chgData name="Mike B" userId="5c4bf6a326bf31f5" providerId="LiveId" clId="{9A8DC03B-9B47-4816-9E7B-4C90C3D7E239}" dt="2021-04-13T15:29:50.242" v="7572" actId="20577"/>
      <pc:docMkLst>
        <pc:docMk/>
      </pc:docMkLst>
      <pc:sldChg chg="modSp mod">
        <pc:chgData name="Mike B" userId="5c4bf6a326bf31f5" providerId="LiveId" clId="{9A8DC03B-9B47-4816-9E7B-4C90C3D7E239}" dt="2021-04-11T19:46:40.654" v="30" actId="20577"/>
        <pc:sldMkLst>
          <pc:docMk/>
          <pc:sldMk cId="0" sldId="256"/>
        </pc:sldMkLst>
        <pc:spChg chg="mod">
          <ac:chgData name="Mike B" userId="5c4bf6a326bf31f5" providerId="LiveId" clId="{9A8DC03B-9B47-4816-9E7B-4C90C3D7E239}" dt="2021-04-11T19:46:40.654" v="30" actId="20577"/>
          <ac:spMkLst>
            <pc:docMk/>
            <pc:sldMk cId="0" sldId="256"/>
            <ac:spMk id="2051" creationId="{00000000-0000-0000-0000-000000000000}"/>
          </ac:spMkLst>
        </pc:spChg>
      </pc:sldChg>
      <pc:sldChg chg="modSp add mod">
        <pc:chgData name="Mike B" userId="5c4bf6a326bf31f5" providerId="LiveId" clId="{9A8DC03B-9B47-4816-9E7B-4C90C3D7E239}" dt="2021-04-11T20:31:07.572" v="1542" actId="20577"/>
        <pc:sldMkLst>
          <pc:docMk/>
          <pc:sldMk cId="0" sldId="258"/>
        </pc:sldMkLst>
        <pc:spChg chg="mod">
          <ac:chgData name="Mike B" userId="5c4bf6a326bf31f5" providerId="LiveId" clId="{9A8DC03B-9B47-4816-9E7B-4C90C3D7E239}" dt="2021-04-11T20:31:07.572" v="1542" actId="20577"/>
          <ac:spMkLst>
            <pc:docMk/>
            <pc:sldMk cId="0" sldId="258"/>
            <ac:spMk id="4098" creationId="{00000000-0000-0000-0000-000000000000}"/>
          </ac:spMkLst>
        </pc:spChg>
      </pc:sldChg>
      <pc:sldChg chg="modSp add mod">
        <pc:chgData name="Mike B" userId="5c4bf6a326bf31f5" providerId="LiveId" clId="{9A8DC03B-9B47-4816-9E7B-4C90C3D7E239}" dt="2021-04-11T20:31:16.948" v="1545" actId="113"/>
        <pc:sldMkLst>
          <pc:docMk/>
          <pc:sldMk cId="0" sldId="259"/>
        </pc:sldMkLst>
        <pc:spChg chg="mod">
          <ac:chgData name="Mike B" userId="5c4bf6a326bf31f5" providerId="LiveId" clId="{9A8DC03B-9B47-4816-9E7B-4C90C3D7E239}" dt="2021-04-11T20:31:16.948" v="1545" actId="113"/>
          <ac:spMkLst>
            <pc:docMk/>
            <pc:sldMk cId="0" sldId="259"/>
            <ac:spMk id="5123" creationId="{00000000-0000-0000-0000-000000000000}"/>
          </ac:spMkLst>
        </pc:spChg>
      </pc:sldChg>
      <pc:sldChg chg="modSp add mod">
        <pc:chgData name="Mike B" userId="5c4bf6a326bf31f5" providerId="LiveId" clId="{9A8DC03B-9B47-4816-9E7B-4C90C3D7E239}" dt="2021-04-11T20:56:17.133" v="2477" actId="12"/>
        <pc:sldMkLst>
          <pc:docMk/>
          <pc:sldMk cId="0" sldId="260"/>
        </pc:sldMkLst>
        <pc:spChg chg="mod">
          <ac:chgData name="Mike B" userId="5c4bf6a326bf31f5" providerId="LiveId" clId="{9A8DC03B-9B47-4816-9E7B-4C90C3D7E239}" dt="2021-04-11T20:56:17.133" v="2477" actId="12"/>
          <ac:spMkLst>
            <pc:docMk/>
            <pc:sldMk cId="0" sldId="260"/>
            <ac:spMk id="7171" creationId="{00000000-0000-0000-0000-000000000000}"/>
          </ac:spMkLst>
        </pc:spChg>
      </pc:sldChg>
      <pc:sldChg chg="modSp add mod">
        <pc:chgData name="Mike B" userId="5c4bf6a326bf31f5" providerId="LiveId" clId="{9A8DC03B-9B47-4816-9E7B-4C90C3D7E239}" dt="2021-04-13T15:29:50.242" v="7572" actId="20577"/>
        <pc:sldMkLst>
          <pc:docMk/>
          <pc:sldMk cId="0" sldId="290"/>
        </pc:sldMkLst>
        <pc:spChg chg="mod">
          <ac:chgData name="Mike B" userId="5c4bf6a326bf31f5" providerId="LiveId" clId="{9A8DC03B-9B47-4816-9E7B-4C90C3D7E239}" dt="2021-04-13T15:29:50.242" v="7572" actId="20577"/>
          <ac:spMkLst>
            <pc:docMk/>
            <pc:sldMk cId="0" sldId="290"/>
            <ac:spMk id="11267" creationId="{00000000-0000-0000-0000-000000000000}"/>
          </ac:spMkLst>
        </pc:spChg>
        <pc:picChg chg="mod">
          <ac:chgData name="Mike B" userId="5c4bf6a326bf31f5" providerId="LiveId" clId="{9A8DC03B-9B47-4816-9E7B-4C90C3D7E239}" dt="2021-04-11T20:10:19.761" v="1008" actId="1076"/>
          <ac:picMkLst>
            <pc:docMk/>
            <pc:sldMk cId="0" sldId="290"/>
            <ac:picMk id="11269" creationId="{00000000-0000-0000-0000-000000000000}"/>
          </ac:picMkLst>
        </pc:picChg>
      </pc:sldChg>
      <pc:sldChg chg="modSp add mod">
        <pc:chgData name="Mike B" userId="5c4bf6a326bf31f5" providerId="LiveId" clId="{9A8DC03B-9B47-4816-9E7B-4C90C3D7E239}" dt="2021-04-11T23:00:00.782" v="7566" actId="113"/>
        <pc:sldMkLst>
          <pc:docMk/>
          <pc:sldMk cId="2816711436" sldId="293"/>
        </pc:sldMkLst>
        <pc:spChg chg="mod">
          <ac:chgData name="Mike B" userId="5c4bf6a326bf31f5" providerId="LiveId" clId="{9A8DC03B-9B47-4816-9E7B-4C90C3D7E239}" dt="2021-04-11T23:00:00.782" v="7566" actId="113"/>
          <ac:spMkLst>
            <pc:docMk/>
            <pc:sldMk cId="2816711436" sldId="293"/>
            <ac:spMk id="2" creationId="{00000000-0000-0000-0000-000000000000}"/>
          </ac:spMkLst>
        </pc:spChg>
      </pc:sldChg>
      <pc:sldChg chg="modSp add mod">
        <pc:chgData name="Mike B" userId="5c4bf6a326bf31f5" providerId="LiveId" clId="{9A8DC03B-9B47-4816-9E7B-4C90C3D7E239}" dt="2021-04-11T22:59:39.663" v="7565" actId="20577"/>
        <pc:sldMkLst>
          <pc:docMk/>
          <pc:sldMk cId="3123542965" sldId="294"/>
        </pc:sldMkLst>
        <pc:spChg chg="mod">
          <ac:chgData name="Mike B" userId="5c4bf6a326bf31f5" providerId="LiveId" clId="{9A8DC03B-9B47-4816-9E7B-4C90C3D7E239}" dt="2021-04-11T22:59:39.663" v="7565" actId="20577"/>
          <ac:spMkLst>
            <pc:docMk/>
            <pc:sldMk cId="3123542965" sldId="294"/>
            <ac:spMk id="3" creationId="{00000000-0000-0000-0000-000000000000}"/>
          </ac:spMkLst>
        </pc:spChg>
      </pc:sldChg>
      <pc:sldChg chg="modSp add mod">
        <pc:chgData name="Mike B" userId="5c4bf6a326bf31f5" providerId="LiveId" clId="{9A8DC03B-9B47-4816-9E7B-4C90C3D7E239}" dt="2021-04-11T20:11:59.890" v="1096" actId="1076"/>
        <pc:sldMkLst>
          <pc:docMk/>
          <pc:sldMk cId="2200056302" sldId="300"/>
        </pc:sldMkLst>
        <pc:spChg chg="mod">
          <ac:chgData name="Mike B" userId="5c4bf6a326bf31f5" providerId="LiveId" clId="{9A8DC03B-9B47-4816-9E7B-4C90C3D7E239}" dt="2021-04-11T20:11:52.116" v="1094" actId="27636"/>
          <ac:spMkLst>
            <pc:docMk/>
            <pc:sldMk cId="2200056302" sldId="300"/>
            <ac:spMk id="3" creationId="{00000000-0000-0000-0000-000000000000}"/>
          </ac:spMkLst>
        </pc:spChg>
        <pc:picChg chg="mod">
          <ac:chgData name="Mike B" userId="5c4bf6a326bf31f5" providerId="LiveId" clId="{9A8DC03B-9B47-4816-9E7B-4C90C3D7E239}" dt="2021-04-11T20:11:59.890" v="1096" actId="1076"/>
          <ac:picMkLst>
            <pc:docMk/>
            <pc:sldMk cId="2200056302" sldId="300"/>
            <ac:picMk id="8" creationId="{00000000-0000-0000-0000-000000000000}"/>
          </ac:picMkLst>
        </pc:picChg>
      </pc:sldChg>
      <pc:sldChg chg="modSp add mod">
        <pc:chgData name="Mike B" userId="5c4bf6a326bf31f5" providerId="LiveId" clId="{9A8DC03B-9B47-4816-9E7B-4C90C3D7E239}" dt="2021-04-11T20:01:36.565" v="882" actId="27636"/>
        <pc:sldMkLst>
          <pc:docMk/>
          <pc:sldMk cId="3203480502" sldId="328"/>
        </pc:sldMkLst>
        <pc:spChg chg="mod">
          <ac:chgData name="Mike B" userId="5c4bf6a326bf31f5" providerId="LiveId" clId="{9A8DC03B-9B47-4816-9E7B-4C90C3D7E239}" dt="2021-04-11T20:01:14.230" v="869" actId="20577"/>
          <ac:spMkLst>
            <pc:docMk/>
            <pc:sldMk cId="3203480502" sldId="328"/>
            <ac:spMk id="13314" creationId="{00000000-0000-0000-0000-000000000000}"/>
          </ac:spMkLst>
        </pc:spChg>
        <pc:spChg chg="mod">
          <ac:chgData name="Mike B" userId="5c4bf6a326bf31f5" providerId="LiveId" clId="{9A8DC03B-9B47-4816-9E7B-4C90C3D7E239}" dt="2021-04-11T20:01:36.565" v="882" actId="27636"/>
          <ac:spMkLst>
            <pc:docMk/>
            <pc:sldMk cId="3203480502" sldId="328"/>
            <ac:spMk id="13315" creationId="{00000000-0000-0000-0000-000000000000}"/>
          </ac:spMkLst>
        </pc:spChg>
      </pc:sldChg>
      <pc:sldChg chg="modSp mod">
        <pc:chgData name="Mike B" userId="5c4bf6a326bf31f5" providerId="LiveId" clId="{9A8DC03B-9B47-4816-9E7B-4C90C3D7E239}" dt="2021-04-11T19:53:21.581" v="813" actId="20577"/>
        <pc:sldMkLst>
          <pc:docMk/>
          <pc:sldMk cId="1782408873" sldId="342"/>
        </pc:sldMkLst>
        <pc:spChg chg="mod">
          <ac:chgData name="Mike B" userId="5c4bf6a326bf31f5" providerId="LiveId" clId="{9A8DC03B-9B47-4816-9E7B-4C90C3D7E239}" dt="2021-04-11T19:53:21.581" v="813" actId="20577"/>
          <ac:spMkLst>
            <pc:docMk/>
            <pc:sldMk cId="1782408873" sldId="342"/>
            <ac:spMk id="3" creationId="{00000000-0000-0000-0000-000000000000}"/>
          </ac:spMkLst>
        </pc:spChg>
        <pc:spChg chg="mod">
          <ac:chgData name="Mike B" userId="5c4bf6a326bf31f5" providerId="LiveId" clId="{9A8DC03B-9B47-4816-9E7B-4C90C3D7E239}" dt="2021-04-11T19:48:01.861" v="248" actId="20577"/>
          <ac:spMkLst>
            <pc:docMk/>
            <pc:sldMk cId="1782408873" sldId="342"/>
            <ac:spMk id="4" creationId="{00000000-0000-0000-0000-000000000000}"/>
          </ac:spMkLst>
        </pc:spChg>
      </pc:sldChg>
      <pc:sldChg chg="modSp mod">
        <pc:chgData name="Mike B" userId="5c4bf6a326bf31f5" providerId="LiveId" clId="{9A8DC03B-9B47-4816-9E7B-4C90C3D7E239}" dt="2021-04-11T19:52:33.019" v="740" actId="20577"/>
        <pc:sldMkLst>
          <pc:docMk/>
          <pc:sldMk cId="3710951061" sldId="361"/>
        </pc:sldMkLst>
        <pc:spChg chg="mod">
          <ac:chgData name="Mike B" userId="5c4bf6a326bf31f5" providerId="LiveId" clId="{9A8DC03B-9B47-4816-9E7B-4C90C3D7E239}" dt="2021-04-11T19:52:33.019" v="740" actId="20577"/>
          <ac:spMkLst>
            <pc:docMk/>
            <pc:sldMk cId="3710951061" sldId="361"/>
            <ac:spMk id="118787" creationId="{00000000-0000-0000-0000-000000000000}"/>
          </ac:spMkLst>
        </pc:spChg>
      </pc:sldChg>
      <pc:sldChg chg="modSp add mod">
        <pc:chgData name="Mike B" userId="5c4bf6a326bf31f5" providerId="LiveId" clId="{9A8DC03B-9B47-4816-9E7B-4C90C3D7E239}" dt="2021-04-11T20:27:56.667" v="1534" actId="113"/>
        <pc:sldMkLst>
          <pc:docMk/>
          <pc:sldMk cId="2308002270" sldId="392"/>
        </pc:sldMkLst>
        <pc:spChg chg="mod">
          <ac:chgData name="Mike B" userId="5c4bf6a326bf31f5" providerId="LiveId" clId="{9A8DC03B-9B47-4816-9E7B-4C90C3D7E239}" dt="2021-04-11T20:27:56.667" v="1534" actId="113"/>
          <ac:spMkLst>
            <pc:docMk/>
            <pc:sldMk cId="2308002270" sldId="392"/>
            <ac:spMk id="3" creationId="{00000000-0000-0000-0000-000000000000}"/>
          </ac:spMkLst>
        </pc:spChg>
      </pc:sldChg>
      <pc:sldChg chg="modSp add mod modAnim">
        <pc:chgData name="Mike B" userId="5c4bf6a326bf31f5" providerId="LiveId" clId="{9A8DC03B-9B47-4816-9E7B-4C90C3D7E239}" dt="2021-04-11T22:49:56.754" v="7329"/>
        <pc:sldMkLst>
          <pc:docMk/>
          <pc:sldMk cId="2427215310" sldId="395"/>
        </pc:sldMkLst>
        <pc:spChg chg="mod">
          <ac:chgData name="Mike B" userId="5c4bf6a326bf31f5" providerId="LiveId" clId="{9A8DC03B-9B47-4816-9E7B-4C90C3D7E239}" dt="2021-04-11T20:12:40.320" v="1131" actId="20577"/>
          <ac:spMkLst>
            <pc:docMk/>
            <pc:sldMk cId="2427215310" sldId="395"/>
            <ac:spMk id="2" creationId="{00000000-0000-0000-0000-000000000000}"/>
          </ac:spMkLst>
        </pc:spChg>
        <pc:picChg chg="mod">
          <ac:chgData name="Mike B" userId="5c4bf6a326bf31f5" providerId="LiveId" clId="{9A8DC03B-9B47-4816-9E7B-4C90C3D7E239}" dt="2021-04-11T20:09:14.675" v="910" actId="1076"/>
          <ac:picMkLst>
            <pc:docMk/>
            <pc:sldMk cId="2427215310" sldId="395"/>
            <ac:picMk id="132098" creationId="{00000000-0000-0000-0000-000000000000}"/>
          </ac:picMkLst>
        </pc:picChg>
      </pc:sldChg>
      <pc:sldChg chg="modSp del mod">
        <pc:chgData name="Mike B" userId="5c4bf6a326bf31f5" providerId="LiveId" clId="{9A8DC03B-9B47-4816-9E7B-4C90C3D7E239}" dt="2021-04-11T20:08:55.980" v="908" actId="2696"/>
        <pc:sldMkLst>
          <pc:docMk/>
          <pc:sldMk cId="1704812344" sldId="474"/>
        </pc:sldMkLst>
        <pc:spChg chg="mod">
          <ac:chgData name="Mike B" userId="5c4bf6a326bf31f5" providerId="LiveId" clId="{9A8DC03B-9B47-4816-9E7B-4C90C3D7E239}" dt="2021-04-11T19:48:44.701" v="286" actId="20577"/>
          <ac:spMkLst>
            <pc:docMk/>
            <pc:sldMk cId="1704812344" sldId="474"/>
            <ac:spMk id="2" creationId="{2151A27B-0A7A-B14D-8166-BD6A67295587}"/>
          </ac:spMkLst>
        </pc:spChg>
        <pc:spChg chg="mod">
          <ac:chgData name="Mike B" userId="5c4bf6a326bf31f5" providerId="LiveId" clId="{9A8DC03B-9B47-4816-9E7B-4C90C3D7E239}" dt="2021-04-11T19:48:42.323" v="284" actId="20577"/>
          <ac:spMkLst>
            <pc:docMk/>
            <pc:sldMk cId="1704812344" sldId="474"/>
            <ac:spMk id="3" creationId="{D29CC531-832A-394B-A341-D0C1BEB0B6A9}"/>
          </ac:spMkLst>
        </pc:spChg>
      </pc:sldChg>
      <pc:sldChg chg="del">
        <pc:chgData name="Mike B" userId="5c4bf6a326bf31f5" providerId="LiveId" clId="{9A8DC03B-9B47-4816-9E7B-4C90C3D7E239}" dt="2021-04-11T19:48:34.926" v="281" actId="2696"/>
        <pc:sldMkLst>
          <pc:docMk/>
          <pc:sldMk cId="2853792731" sldId="491"/>
        </pc:sldMkLst>
      </pc:sldChg>
      <pc:sldChg chg="del">
        <pc:chgData name="Mike B" userId="5c4bf6a326bf31f5" providerId="LiveId" clId="{9A8DC03B-9B47-4816-9E7B-4C90C3D7E239}" dt="2021-04-11T19:48:34.926" v="281" actId="2696"/>
        <pc:sldMkLst>
          <pc:docMk/>
          <pc:sldMk cId="875973075" sldId="492"/>
        </pc:sldMkLst>
      </pc:sldChg>
      <pc:sldChg chg="del">
        <pc:chgData name="Mike B" userId="5c4bf6a326bf31f5" providerId="LiveId" clId="{9A8DC03B-9B47-4816-9E7B-4C90C3D7E239}" dt="2021-04-11T19:48:34.926" v="281" actId="2696"/>
        <pc:sldMkLst>
          <pc:docMk/>
          <pc:sldMk cId="2823535648" sldId="493"/>
        </pc:sldMkLst>
      </pc:sldChg>
      <pc:sldChg chg="del">
        <pc:chgData name="Mike B" userId="5c4bf6a326bf31f5" providerId="LiveId" clId="{9A8DC03B-9B47-4816-9E7B-4C90C3D7E239}" dt="2021-04-11T19:49:06.002" v="314" actId="2696"/>
        <pc:sldMkLst>
          <pc:docMk/>
          <pc:sldMk cId="357768771" sldId="494"/>
        </pc:sldMkLst>
      </pc:sldChg>
      <pc:sldChg chg="del">
        <pc:chgData name="Mike B" userId="5c4bf6a326bf31f5" providerId="LiveId" clId="{9A8DC03B-9B47-4816-9E7B-4C90C3D7E239}" dt="2021-04-11T19:49:06.002" v="314" actId="2696"/>
        <pc:sldMkLst>
          <pc:docMk/>
          <pc:sldMk cId="2834628997" sldId="495"/>
        </pc:sldMkLst>
      </pc:sldChg>
      <pc:sldChg chg="del">
        <pc:chgData name="Mike B" userId="5c4bf6a326bf31f5" providerId="LiveId" clId="{9A8DC03B-9B47-4816-9E7B-4C90C3D7E239}" dt="2021-04-11T19:49:38.306" v="363" actId="2696"/>
        <pc:sldMkLst>
          <pc:docMk/>
          <pc:sldMk cId="853596043" sldId="496"/>
        </pc:sldMkLst>
      </pc:sldChg>
      <pc:sldChg chg="del">
        <pc:chgData name="Mike B" userId="5c4bf6a326bf31f5" providerId="LiveId" clId="{9A8DC03B-9B47-4816-9E7B-4C90C3D7E239}" dt="2021-04-11T19:49:38.306" v="363" actId="2696"/>
        <pc:sldMkLst>
          <pc:docMk/>
          <pc:sldMk cId="3066000340" sldId="497"/>
        </pc:sldMkLst>
      </pc:sldChg>
      <pc:sldChg chg="del">
        <pc:chgData name="Mike B" userId="5c4bf6a326bf31f5" providerId="LiveId" clId="{9A8DC03B-9B47-4816-9E7B-4C90C3D7E239}" dt="2021-04-11T19:49:06.002" v="314" actId="2696"/>
        <pc:sldMkLst>
          <pc:docMk/>
          <pc:sldMk cId="3876901322" sldId="498"/>
        </pc:sldMkLst>
      </pc:sldChg>
      <pc:sldChg chg="del">
        <pc:chgData name="Mike B" userId="5c4bf6a326bf31f5" providerId="LiveId" clId="{9A8DC03B-9B47-4816-9E7B-4C90C3D7E239}" dt="2021-04-11T19:49:06.002" v="314" actId="2696"/>
        <pc:sldMkLst>
          <pc:docMk/>
          <pc:sldMk cId="1582712936" sldId="499"/>
        </pc:sldMkLst>
      </pc:sldChg>
      <pc:sldChg chg="del">
        <pc:chgData name="Mike B" userId="5c4bf6a326bf31f5" providerId="LiveId" clId="{9A8DC03B-9B47-4816-9E7B-4C90C3D7E239}" dt="2021-04-11T19:49:06.002" v="314" actId="2696"/>
        <pc:sldMkLst>
          <pc:docMk/>
          <pc:sldMk cId="2513196027" sldId="500"/>
        </pc:sldMkLst>
      </pc:sldChg>
      <pc:sldChg chg="del">
        <pc:chgData name="Mike B" userId="5c4bf6a326bf31f5" providerId="LiveId" clId="{9A8DC03B-9B47-4816-9E7B-4C90C3D7E239}" dt="2021-04-11T19:49:38.306" v="363" actId="2696"/>
        <pc:sldMkLst>
          <pc:docMk/>
          <pc:sldMk cId="3114982503" sldId="501"/>
        </pc:sldMkLst>
      </pc:sldChg>
      <pc:sldChg chg="del">
        <pc:chgData name="Mike B" userId="5c4bf6a326bf31f5" providerId="LiveId" clId="{9A8DC03B-9B47-4816-9E7B-4C90C3D7E239}" dt="2021-04-11T19:48:34.926" v="281" actId="2696"/>
        <pc:sldMkLst>
          <pc:docMk/>
          <pc:sldMk cId="2549082359" sldId="502"/>
        </pc:sldMkLst>
      </pc:sldChg>
      <pc:sldChg chg="del">
        <pc:chgData name="Mike B" userId="5c4bf6a326bf31f5" providerId="LiveId" clId="{9A8DC03B-9B47-4816-9E7B-4C90C3D7E239}" dt="2021-04-11T19:48:34.926" v="281" actId="2696"/>
        <pc:sldMkLst>
          <pc:docMk/>
          <pc:sldMk cId="2934342692" sldId="503"/>
        </pc:sldMkLst>
      </pc:sldChg>
      <pc:sldChg chg="del">
        <pc:chgData name="Mike B" userId="5c4bf6a326bf31f5" providerId="LiveId" clId="{9A8DC03B-9B47-4816-9E7B-4C90C3D7E239}" dt="2021-04-11T19:48:34.926" v="281" actId="2696"/>
        <pc:sldMkLst>
          <pc:docMk/>
          <pc:sldMk cId="3128352100" sldId="504"/>
        </pc:sldMkLst>
      </pc:sldChg>
      <pc:sldChg chg="del">
        <pc:chgData name="Mike B" userId="5c4bf6a326bf31f5" providerId="LiveId" clId="{9A8DC03B-9B47-4816-9E7B-4C90C3D7E239}" dt="2021-04-11T19:48:34.926" v="281" actId="2696"/>
        <pc:sldMkLst>
          <pc:docMk/>
          <pc:sldMk cId="670327673" sldId="505"/>
        </pc:sldMkLst>
      </pc:sldChg>
      <pc:sldChg chg="del">
        <pc:chgData name="Mike B" userId="5c4bf6a326bf31f5" providerId="LiveId" clId="{9A8DC03B-9B47-4816-9E7B-4C90C3D7E239}" dt="2021-04-11T19:49:06.002" v="314" actId="2696"/>
        <pc:sldMkLst>
          <pc:docMk/>
          <pc:sldMk cId="3981942037" sldId="506"/>
        </pc:sldMkLst>
      </pc:sldChg>
      <pc:sldChg chg="del">
        <pc:chgData name="Mike B" userId="5c4bf6a326bf31f5" providerId="LiveId" clId="{9A8DC03B-9B47-4816-9E7B-4C90C3D7E239}" dt="2021-04-11T19:49:06.002" v="314" actId="2696"/>
        <pc:sldMkLst>
          <pc:docMk/>
          <pc:sldMk cId="2241101502" sldId="507"/>
        </pc:sldMkLst>
      </pc:sldChg>
      <pc:sldChg chg="del">
        <pc:chgData name="Mike B" userId="5c4bf6a326bf31f5" providerId="LiveId" clId="{9A8DC03B-9B47-4816-9E7B-4C90C3D7E239}" dt="2021-04-11T19:49:06.002" v="314" actId="2696"/>
        <pc:sldMkLst>
          <pc:docMk/>
          <pc:sldMk cId="307004054" sldId="508"/>
        </pc:sldMkLst>
      </pc:sldChg>
      <pc:sldChg chg="del">
        <pc:chgData name="Mike B" userId="5c4bf6a326bf31f5" providerId="LiveId" clId="{9A8DC03B-9B47-4816-9E7B-4C90C3D7E239}" dt="2021-04-11T19:49:06.002" v="314" actId="2696"/>
        <pc:sldMkLst>
          <pc:docMk/>
          <pc:sldMk cId="2634381314" sldId="509"/>
        </pc:sldMkLst>
      </pc:sldChg>
      <pc:sldChg chg="del">
        <pc:chgData name="Mike B" userId="5c4bf6a326bf31f5" providerId="LiveId" clId="{9A8DC03B-9B47-4816-9E7B-4C90C3D7E239}" dt="2021-04-11T19:49:38.306" v="363" actId="2696"/>
        <pc:sldMkLst>
          <pc:docMk/>
          <pc:sldMk cId="122274564" sldId="510"/>
        </pc:sldMkLst>
      </pc:sldChg>
      <pc:sldChg chg="del">
        <pc:chgData name="Mike B" userId="5c4bf6a326bf31f5" providerId="LiveId" clId="{9A8DC03B-9B47-4816-9E7B-4C90C3D7E239}" dt="2021-04-11T19:49:06.002" v="314" actId="2696"/>
        <pc:sldMkLst>
          <pc:docMk/>
          <pc:sldMk cId="2724729652" sldId="511"/>
        </pc:sldMkLst>
      </pc:sldChg>
      <pc:sldChg chg="del">
        <pc:chgData name="Mike B" userId="5c4bf6a326bf31f5" providerId="LiveId" clId="{9A8DC03B-9B47-4816-9E7B-4C90C3D7E239}" dt="2021-04-11T19:49:06.002" v="314" actId="2696"/>
        <pc:sldMkLst>
          <pc:docMk/>
          <pc:sldMk cId="1890731282" sldId="512"/>
        </pc:sldMkLst>
      </pc:sldChg>
      <pc:sldChg chg="del">
        <pc:chgData name="Mike B" userId="5c4bf6a326bf31f5" providerId="LiveId" clId="{9A8DC03B-9B47-4816-9E7B-4C90C3D7E239}" dt="2021-04-11T19:49:06.002" v="314" actId="2696"/>
        <pc:sldMkLst>
          <pc:docMk/>
          <pc:sldMk cId="2245866784" sldId="513"/>
        </pc:sldMkLst>
      </pc:sldChg>
      <pc:sldChg chg="del">
        <pc:chgData name="Mike B" userId="5c4bf6a326bf31f5" providerId="LiveId" clId="{9A8DC03B-9B47-4816-9E7B-4C90C3D7E239}" dt="2021-04-11T19:49:06.002" v="314" actId="2696"/>
        <pc:sldMkLst>
          <pc:docMk/>
          <pc:sldMk cId="3906065581" sldId="514"/>
        </pc:sldMkLst>
      </pc:sldChg>
      <pc:sldChg chg="modSp mod">
        <pc:chgData name="Mike B" userId="5c4bf6a326bf31f5" providerId="LiveId" clId="{9A8DC03B-9B47-4816-9E7B-4C90C3D7E239}" dt="2021-04-11T19:48:13.253" v="280" actId="20577"/>
        <pc:sldMkLst>
          <pc:docMk/>
          <pc:sldMk cId="1922120171" sldId="515"/>
        </pc:sldMkLst>
        <pc:spChg chg="mod">
          <ac:chgData name="Mike B" userId="5c4bf6a326bf31f5" providerId="LiveId" clId="{9A8DC03B-9B47-4816-9E7B-4C90C3D7E239}" dt="2021-04-11T19:48:13.253" v="280" actId="20577"/>
          <ac:spMkLst>
            <pc:docMk/>
            <pc:sldMk cId="1922120171" sldId="515"/>
            <ac:spMk id="4" creationId="{00000000-0000-0000-0000-000000000000}"/>
          </ac:spMkLst>
        </pc:spChg>
      </pc:sldChg>
      <pc:sldChg chg="modSp mod">
        <pc:chgData name="Mike B" userId="5c4bf6a326bf31f5" providerId="LiveId" clId="{9A8DC03B-9B47-4816-9E7B-4C90C3D7E239}" dt="2021-04-11T19:48:54.219" v="313" actId="20577"/>
        <pc:sldMkLst>
          <pc:docMk/>
          <pc:sldMk cId="3233247285" sldId="516"/>
        </pc:sldMkLst>
        <pc:spChg chg="mod">
          <ac:chgData name="Mike B" userId="5c4bf6a326bf31f5" providerId="LiveId" clId="{9A8DC03B-9B47-4816-9E7B-4C90C3D7E239}" dt="2021-04-11T19:48:54.219" v="313" actId="20577"/>
          <ac:spMkLst>
            <pc:docMk/>
            <pc:sldMk cId="3233247285" sldId="516"/>
            <ac:spMk id="4" creationId="{00000000-0000-0000-0000-000000000000}"/>
          </ac:spMkLst>
        </pc:spChg>
      </pc:sldChg>
      <pc:sldChg chg="modSp mod">
        <pc:chgData name="Mike B" userId="5c4bf6a326bf31f5" providerId="LiveId" clId="{9A8DC03B-9B47-4816-9E7B-4C90C3D7E239}" dt="2021-04-11T20:03:45.255" v="890" actId="20577"/>
        <pc:sldMkLst>
          <pc:docMk/>
          <pc:sldMk cId="3555585457" sldId="517"/>
        </pc:sldMkLst>
        <pc:spChg chg="mod">
          <ac:chgData name="Mike B" userId="5c4bf6a326bf31f5" providerId="LiveId" clId="{9A8DC03B-9B47-4816-9E7B-4C90C3D7E239}" dt="2021-04-11T20:03:45.255" v="890" actId="20577"/>
          <ac:spMkLst>
            <pc:docMk/>
            <pc:sldMk cId="3555585457" sldId="517"/>
            <ac:spMk id="4" creationId="{00000000-0000-0000-0000-000000000000}"/>
          </ac:spMkLst>
        </pc:spChg>
      </pc:sldChg>
      <pc:sldChg chg="modSp add mod">
        <pc:chgData name="Mike B" userId="5c4bf6a326bf31f5" providerId="LiveId" clId="{9A8DC03B-9B47-4816-9E7B-4C90C3D7E239}" dt="2021-04-11T19:53:11.003" v="810" actId="20577"/>
        <pc:sldMkLst>
          <pc:docMk/>
          <pc:sldMk cId="1191078704" sldId="518"/>
        </pc:sldMkLst>
        <pc:spChg chg="mod">
          <ac:chgData name="Mike B" userId="5c4bf6a326bf31f5" providerId="LiveId" clId="{9A8DC03B-9B47-4816-9E7B-4C90C3D7E239}" dt="2021-04-11T19:53:03.367" v="805" actId="20577"/>
          <ac:spMkLst>
            <pc:docMk/>
            <pc:sldMk cId="1191078704" sldId="518"/>
            <ac:spMk id="3" creationId="{00000000-0000-0000-0000-000000000000}"/>
          </ac:spMkLst>
        </pc:spChg>
        <pc:spChg chg="mod">
          <ac:chgData name="Mike B" userId="5c4bf6a326bf31f5" providerId="LiveId" clId="{9A8DC03B-9B47-4816-9E7B-4C90C3D7E239}" dt="2021-04-11T19:53:11.003" v="810" actId="20577"/>
          <ac:spMkLst>
            <pc:docMk/>
            <pc:sldMk cId="1191078704" sldId="518"/>
            <ac:spMk id="4" creationId="{00000000-0000-0000-0000-000000000000}"/>
          </ac:spMkLst>
        </pc:spChg>
      </pc:sldChg>
      <pc:sldChg chg="del">
        <pc:chgData name="Mike B" userId="5c4bf6a326bf31f5" providerId="LiveId" clId="{9A8DC03B-9B47-4816-9E7B-4C90C3D7E239}" dt="2021-04-11T19:49:38.306" v="363" actId="2696"/>
        <pc:sldMkLst>
          <pc:docMk/>
          <pc:sldMk cId="1551417967" sldId="518"/>
        </pc:sldMkLst>
      </pc:sldChg>
      <pc:sldChg chg="del">
        <pc:chgData name="Mike B" userId="5c4bf6a326bf31f5" providerId="LiveId" clId="{9A8DC03B-9B47-4816-9E7B-4C90C3D7E239}" dt="2021-04-11T19:49:38.306" v="363" actId="2696"/>
        <pc:sldMkLst>
          <pc:docMk/>
          <pc:sldMk cId="2274250848" sldId="519"/>
        </pc:sldMkLst>
      </pc:sldChg>
      <pc:sldChg chg="add del ord">
        <pc:chgData name="Mike B" userId="5c4bf6a326bf31f5" providerId="LiveId" clId="{9A8DC03B-9B47-4816-9E7B-4C90C3D7E239}" dt="2021-04-11T20:05:32.092" v="893" actId="47"/>
        <pc:sldMkLst>
          <pc:docMk/>
          <pc:sldMk cId="3268497903" sldId="519"/>
        </pc:sldMkLst>
      </pc:sldChg>
      <pc:sldChg chg="modSp add mod ord">
        <pc:chgData name="Mike B" userId="5c4bf6a326bf31f5" providerId="LiveId" clId="{9A8DC03B-9B47-4816-9E7B-4C90C3D7E239}" dt="2021-04-11T22:08:45.499" v="5219" actId="20577"/>
        <pc:sldMkLst>
          <pc:docMk/>
          <pc:sldMk cId="656089231" sldId="520"/>
        </pc:sldMkLst>
        <pc:spChg chg="mod">
          <ac:chgData name="Mike B" userId="5c4bf6a326bf31f5" providerId="LiveId" clId="{9A8DC03B-9B47-4816-9E7B-4C90C3D7E239}" dt="2021-04-11T22:05:46.910" v="4817" actId="20577"/>
          <ac:spMkLst>
            <pc:docMk/>
            <pc:sldMk cId="656089231" sldId="520"/>
            <ac:spMk id="2" creationId="{2151A27B-0A7A-B14D-8166-BD6A67295587}"/>
          </ac:spMkLst>
        </pc:spChg>
        <pc:spChg chg="mod">
          <ac:chgData name="Mike B" userId="5c4bf6a326bf31f5" providerId="LiveId" clId="{9A8DC03B-9B47-4816-9E7B-4C90C3D7E239}" dt="2021-04-11T22:08:45.499" v="5219" actId="20577"/>
          <ac:spMkLst>
            <pc:docMk/>
            <pc:sldMk cId="656089231" sldId="520"/>
            <ac:spMk id="3" creationId="{D29CC531-832A-394B-A341-D0C1BEB0B6A9}"/>
          </ac:spMkLst>
        </pc:spChg>
      </pc:sldChg>
      <pc:sldChg chg="add del ord">
        <pc:chgData name="Mike B" userId="5c4bf6a326bf31f5" providerId="LiveId" clId="{9A8DC03B-9B47-4816-9E7B-4C90C3D7E239}" dt="2021-04-11T19:59:59.461" v="834" actId="47"/>
        <pc:sldMkLst>
          <pc:docMk/>
          <pc:sldMk cId="636665337" sldId="521"/>
        </pc:sldMkLst>
      </pc:sldChg>
      <pc:sldChg chg="addSp modSp add mod">
        <pc:chgData name="Mike B" userId="5c4bf6a326bf31f5" providerId="LiveId" clId="{9A8DC03B-9B47-4816-9E7B-4C90C3D7E239}" dt="2021-04-11T20:22:42.091" v="1370" actId="20577"/>
        <pc:sldMkLst>
          <pc:docMk/>
          <pc:sldMk cId="2497190547" sldId="521"/>
        </pc:sldMkLst>
        <pc:spChg chg="mod">
          <ac:chgData name="Mike B" userId="5c4bf6a326bf31f5" providerId="LiveId" clId="{9A8DC03B-9B47-4816-9E7B-4C90C3D7E239}" dt="2021-04-11T20:21:09.510" v="1217" actId="20577"/>
          <ac:spMkLst>
            <pc:docMk/>
            <pc:sldMk cId="2497190547" sldId="521"/>
            <ac:spMk id="2" creationId="{00000000-0000-0000-0000-000000000000}"/>
          </ac:spMkLst>
        </pc:spChg>
        <pc:spChg chg="mod">
          <ac:chgData name="Mike B" userId="5c4bf6a326bf31f5" providerId="LiveId" clId="{9A8DC03B-9B47-4816-9E7B-4C90C3D7E239}" dt="2021-04-11T20:22:42.091" v="1370" actId="20577"/>
          <ac:spMkLst>
            <pc:docMk/>
            <pc:sldMk cId="2497190547" sldId="521"/>
            <ac:spMk id="3" creationId="{00000000-0000-0000-0000-000000000000}"/>
          </ac:spMkLst>
        </pc:spChg>
        <pc:spChg chg="add mod">
          <ac:chgData name="Mike B" userId="5c4bf6a326bf31f5" providerId="LiveId" clId="{9A8DC03B-9B47-4816-9E7B-4C90C3D7E239}" dt="2021-04-11T20:20:19.390" v="1186" actId="1076"/>
          <ac:spMkLst>
            <pc:docMk/>
            <pc:sldMk cId="2497190547" sldId="521"/>
            <ac:spMk id="4" creationId="{122FEFCA-A439-4793-9743-1A2026DDDC7B}"/>
          </ac:spMkLst>
        </pc:spChg>
        <pc:spChg chg="add mod">
          <ac:chgData name="Mike B" userId="5c4bf6a326bf31f5" providerId="LiveId" clId="{9A8DC03B-9B47-4816-9E7B-4C90C3D7E239}" dt="2021-04-11T20:20:19.390" v="1186" actId="1076"/>
          <ac:spMkLst>
            <pc:docMk/>
            <pc:sldMk cId="2497190547" sldId="521"/>
            <ac:spMk id="5" creationId="{A647334E-6084-4738-9844-7038A245833F}"/>
          </ac:spMkLst>
        </pc:spChg>
        <pc:spChg chg="add mod">
          <ac:chgData name="Mike B" userId="5c4bf6a326bf31f5" providerId="LiveId" clId="{9A8DC03B-9B47-4816-9E7B-4C90C3D7E239}" dt="2021-04-11T20:20:19.390" v="1186" actId="1076"/>
          <ac:spMkLst>
            <pc:docMk/>
            <pc:sldMk cId="2497190547" sldId="521"/>
            <ac:spMk id="6" creationId="{9F01F521-6C88-4929-B7AE-5EE508ADBECD}"/>
          </ac:spMkLst>
        </pc:spChg>
        <pc:spChg chg="add mod">
          <ac:chgData name="Mike B" userId="5c4bf6a326bf31f5" providerId="LiveId" clId="{9A8DC03B-9B47-4816-9E7B-4C90C3D7E239}" dt="2021-04-11T20:20:19.390" v="1186" actId="1076"/>
          <ac:spMkLst>
            <pc:docMk/>
            <pc:sldMk cId="2497190547" sldId="521"/>
            <ac:spMk id="7" creationId="{52195374-3267-4E2D-B779-5B4466AD743C}"/>
          </ac:spMkLst>
        </pc:spChg>
        <pc:spChg chg="add mod">
          <ac:chgData name="Mike B" userId="5c4bf6a326bf31f5" providerId="LiveId" clId="{9A8DC03B-9B47-4816-9E7B-4C90C3D7E239}" dt="2021-04-11T20:20:32.870" v="1189" actId="404"/>
          <ac:spMkLst>
            <pc:docMk/>
            <pc:sldMk cId="2497190547" sldId="521"/>
            <ac:spMk id="12" creationId="{9CD2F1EE-7C2B-464A-83EE-DDFFBDB57103}"/>
          </ac:spMkLst>
        </pc:spChg>
        <pc:spChg chg="add mod">
          <ac:chgData name="Mike B" userId="5c4bf6a326bf31f5" providerId="LiveId" clId="{9A8DC03B-9B47-4816-9E7B-4C90C3D7E239}" dt="2021-04-11T20:20:28.424" v="1188" actId="404"/>
          <ac:spMkLst>
            <pc:docMk/>
            <pc:sldMk cId="2497190547" sldId="521"/>
            <ac:spMk id="13" creationId="{A6954AC5-5A64-49D6-BAC4-CEAAB37E397D}"/>
          </ac:spMkLst>
        </pc:spChg>
        <pc:spChg chg="add mod">
          <ac:chgData name="Mike B" userId="5c4bf6a326bf31f5" providerId="LiveId" clId="{9A8DC03B-9B47-4816-9E7B-4C90C3D7E239}" dt="2021-04-11T20:20:35.810" v="1190" actId="404"/>
          <ac:spMkLst>
            <pc:docMk/>
            <pc:sldMk cId="2497190547" sldId="521"/>
            <ac:spMk id="14" creationId="{471A5C36-5740-4E8B-936B-3394588AA07A}"/>
          </ac:spMkLst>
        </pc:spChg>
        <pc:spChg chg="add mod">
          <ac:chgData name="Mike B" userId="5c4bf6a326bf31f5" providerId="LiveId" clId="{9A8DC03B-9B47-4816-9E7B-4C90C3D7E239}" dt="2021-04-11T20:20:38.590" v="1191" actId="404"/>
          <ac:spMkLst>
            <pc:docMk/>
            <pc:sldMk cId="2497190547" sldId="521"/>
            <ac:spMk id="15" creationId="{B52E7B65-0349-40F3-8DF1-5F50B71A0EBA}"/>
          </ac:spMkLst>
        </pc:spChg>
        <pc:spChg chg="add mod">
          <ac:chgData name="Mike B" userId="5c4bf6a326bf31f5" providerId="LiveId" clId="{9A8DC03B-9B47-4816-9E7B-4C90C3D7E239}" dt="2021-04-11T20:20:19.390" v="1186" actId="1076"/>
          <ac:spMkLst>
            <pc:docMk/>
            <pc:sldMk cId="2497190547" sldId="521"/>
            <ac:spMk id="16" creationId="{B6F7BA01-C7A8-434D-8B97-7FA93F278A91}"/>
          </ac:spMkLst>
        </pc:spChg>
        <pc:spChg chg="add mod">
          <ac:chgData name="Mike B" userId="5c4bf6a326bf31f5" providerId="LiveId" clId="{9A8DC03B-9B47-4816-9E7B-4C90C3D7E239}" dt="2021-04-11T20:20:24.772" v="1187" actId="404"/>
          <ac:spMkLst>
            <pc:docMk/>
            <pc:sldMk cId="2497190547" sldId="521"/>
            <ac:spMk id="17" creationId="{BF2558D2-989F-4D3C-BE79-66468F8595F6}"/>
          </ac:spMkLst>
        </pc:spChg>
        <pc:spChg chg="add mod">
          <ac:chgData name="Mike B" userId="5c4bf6a326bf31f5" providerId="LiveId" clId="{9A8DC03B-9B47-4816-9E7B-4C90C3D7E239}" dt="2021-04-11T20:20:19.390" v="1186" actId="1076"/>
          <ac:spMkLst>
            <pc:docMk/>
            <pc:sldMk cId="2497190547" sldId="521"/>
            <ac:spMk id="20" creationId="{8050EDEF-DC9F-4E6B-8805-CD438B4BC70A}"/>
          </ac:spMkLst>
        </pc:spChg>
        <pc:cxnChg chg="add mod">
          <ac:chgData name="Mike B" userId="5c4bf6a326bf31f5" providerId="LiveId" clId="{9A8DC03B-9B47-4816-9E7B-4C90C3D7E239}" dt="2021-04-11T20:20:19.390" v="1186" actId="1076"/>
          <ac:cxnSpMkLst>
            <pc:docMk/>
            <pc:sldMk cId="2497190547" sldId="521"/>
            <ac:cxnSpMk id="8" creationId="{542498E5-0128-48B6-8814-43F39C55EBA7}"/>
          </ac:cxnSpMkLst>
        </pc:cxnChg>
        <pc:cxnChg chg="add mod">
          <ac:chgData name="Mike B" userId="5c4bf6a326bf31f5" providerId="LiveId" clId="{9A8DC03B-9B47-4816-9E7B-4C90C3D7E239}" dt="2021-04-11T20:20:19.390" v="1186" actId="1076"/>
          <ac:cxnSpMkLst>
            <pc:docMk/>
            <pc:sldMk cId="2497190547" sldId="521"/>
            <ac:cxnSpMk id="9" creationId="{8B232CA7-0FB5-4E91-8BB0-AFC91EDC94F6}"/>
          </ac:cxnSpMkLst>
        </pc:cxnChg>
        <pc:cxnChg chg="add mod">
          <ac:chgData name="Mike B" userId="5c4bf6a326bf31f5" providerId="LiveId" clId="{9A8DC03B-9B47-4816-9E7B-4C90C3D7E239}" dt="2021-04-11T20:20:19.390" v="1186" actId="1076"/>
          <ac:cxnSpMkLst>
            <pc:docMk/>
            <pc:sldMk cId="2497190547" sldId="521"/>
            <ac:cxnSpMk id="10" creationId="{7F885E37-A5EF-4CEB-9F8E-B5D153F6FC19}"/>
          </ac:cxnSpMkLst>
        </pc:cxnChg>
        <pc:cxnChg chg="add mod">
          <ac:chgData name="Mike B" userId="5c4bf6a326bf31f5" providerId="LiveId" clId="{9A8DC03B-9B47-4816-9E7B-4C90C3D7E239}" dt="2021-04-11T20:20:19.390" v="1186" actId="1076"/>
          <ac:cxnSpMkLst>
            <pc:docMk/>
            <pc:sldMk cId="2497190547" sldId="521"/>
            <ac:cxnSpMk id="11" creationId="{E243978E-402F-4426-A87E-4BB8830259A5}"/>
          </ac:cxnSpMkLst>
        </pc:cxnChg>
        <pc:cxnChg chg="add mod">
          <ac:chgData name="Mike B" userId="5c4bf6a326bf31f5" providerId="LiveId" clId="{9A8DC03B-9B47-4816-9E7B-4C90C3D7E239}" dt="2021-04-11T20:20:19.390" v="1186" actId="1076"/>
          <ac:cxnSpMkLst>
            <pc:docMk/>
            <pc:sldMk cId="2497190547" sldId="521"/>
            <ac:cxnSpMk id="18" creationId="{74ABE69D-ED4D-48EC-9B5C-7B4EE8D36D26}"/>
          </ac:cxnSpMkLst>
        </pc:cxnChg>
        <pc:cxnChg chg="add mod">
          <ac:chgData name="Mike B" userId="5c4bf6a326bf31f5" providerId="LiveId" clId="{9A8DC03B-9B47-4816-9E7B-4C90C3D7E239}" dt="2021-04-11T20:20:19.390" v="1186" actId="1076"/>
          <ac:cxnSpMkLst>
            <pc:docMk/>
            <pc:sldMk cId="2497190547" sldId="521"/>
            <ac:cxnSpMk id="19" creationId="{8F9F7899-934A-4314-A5D8-1288DDCB58DA}"/>
          </ac:cxnSpMkLst>
        </pc:cxnChg>
      </pc:sldChg>
      <pc:sldChg chg="modSp add mod ord modAnim">
        <pc:chgData name="Mike B" userId="5c4bf6a326bf31f5" providerId="LiveId" clId="{9A8DC03B-9B47-4816-9E7B-4C90C3D7E239}" dt="2021-04-11T20:56:46.568" v="2480"/>
        <pc:sldMkLst>
          <pc:docMk/>
          <pc:sldMk cId="1072120641" sldId="522"/>
        </pc:sldMkLst>
        <pc:spChg chg="mod">
          <ac:chgData name="Mike B" userId="5c4bf6a326bf31f5" providerId="LiveId" clId="{9A8DC03B-9B47-4816-9E7B-4C90C3D7E239}" dt="2021-04-11T20:23:10.909" v="1374"/>
          <ac:spMkLst>
            <pc:docMk/>
            <pc:sldMk cId="1072120641" sldId="522"/>
            <ac:spMk id="2" creationId="{00000000-0000-0000-0000-000000000000}"/>
          </ac:spMkLst>
        </pc:spChg>
        <pc:spChg chg="mod">
          <ac:chgData name="Mike B" userId="5c4bf6a326bf31f5" providerId="LiveId" clId="{9A8DC03B-9B47-4816-9E7B-4C90C3D7E239}" dt="2021-04-11T20:25:22.645" v="1532" actId="20577"/>
          <ac:spMkLst>
            <pc:docMk/>
            <pc:sldMk cId="1072120641" sldId="522"/>
            <ac:spMk id="3" creationId="{00000000-0000-0000-0000-000000000000}"/>
          </ac:spMkLst>
        </pc:spChg>
      </pc:sldChg>
      <pc:sldChg chg="addSp modSp add mod ord modAnim">
        <pc:chgData name="Mike B" userId="5c4bf6a326bf31f5" providerId="LiveId" clId="{9A8DC03B-9B47-4816-9E7B-4C90C3D7E239}" dt="2021-04-12T05:11:40.947" v="7571" actId="113"/>
        <pc:sldMkLst>
          <pc:docMk/>
          <pc:sldMk cId="215180724" sldId="523"/>
        </pc:sldMkLst>
        <pc:spChg chg="add mod">
          <ac:chgData name="Mike B" userId="5c4bf6a326bf31f5" providerId="LiveId" clId="{9A8DC03B-9B47-4816-9E7B-4C90C3D7E239}" dt="2021-04-11T21:29:20.928" v="2512" actId="1036"/>
          <ac:spMkLst>
            <pc:docMk/>
            <pc:sldMk cId="215180724" sldId="523"/>
            <ac:spMk id="4" creationId="{B1B930F6-ED82-4F0B-A81E-36D3CC1FA1F5}"/>
          </ac:spMkLst>
        </pc:spChg>
        <pc:spChg chg="add mod">
          <ac:chgData name="Mike B" userId="5c4bf6a326bf31f5" providerId="LiveId" clId="{9A8DC03B-9B47-4816-9E7B-4C90C3D7E239}" dt="2021-04-11T21:33:36.170" v="2894" actId="1035"/>
          <ac:spMkLst>
            <pc:docMk/>
            <pc:sldMk cId="215180724" sldId="523"/>
            <ac:spMk id="5" creationId="{2EED521A-4EA8-4C57-80A8-EB36DDA76D40}"/>
          </ac:spMkLst>
        </pc:spChg>
        <pc:spChg chg="add mod">
          <ac:chgData name="Mike B" userId="5c4bf6a326bf31f5" providerId="LiveId" clId="{9A8DC03B-9B47-4816-9E7B-4C90C3D7E239}" dt="2021-04-11T21:29:36.756" v="2527" actId="1035"/>
          <ac:spMkLst>
            <pc:docMk/>
            <pc:sldMk cId="215180724" sldId="523"/>
            <ac:spMk id="6" creationId="{C6EFF985-C7DA-4533-9923-0FA9C46B448E}"/>
          </ac:spMkLst>
        </pc:spChg>
        <pc:spChg chg="add mod">
          <ac:chgData name="Mike B" userId="5c4bf6a326bf31f5" providerId="LiveId" clId="{9A8DC03B-9B47-4816-9E7B-4C90C3D7E239}" dt="2021-04-11T21:29:40.433" v="2534" actId="1036"/>
          <ac:spMkLst>
            <pc:docMk/>
            <pc:sldMk cId="215180724" sldId="523"/>
            <ac:spMk id="7" creationId="{7EB6C8BE-D435-42FD-877C-E0E1DFBEB68B}"/>
          </ac:spMkLst>
        </pc:spChg>
        <pc:spChg chg="add mod">
          <ac:chgData name="Mike B" userId="5c4bf6a326bf31f5" providerId="LiveId" clId="{9A8DC03B-9B47-4816-9E7B-4C90C3D7E239}" dt="2021-04-11T21:29:20.928" v="2512" actId="1036"/>
          <ac:spMkLst>
            <pc:docMk/>
            <pc:sldMk cId="215180724" sldId="523"/>
            <ac:spMk id="12" creationId="{AB6DC4F8-6171-462E-A85A-5482082C69CD}"/>
          </ac:spMkLst>
        </pc:spChg>
        <pc:spChg chg="add mod">
          <ac:chgData name="Mike B" userId="5c4bf6a326bf31f5" providerId="LiveId" clId="{9A8DC03B-9B47-4816-9E7B-4C90C3D7E239}" dt="2021-04-11T21:33:36.170" v="2894" actId="1035"/>
          <ac:spMkLst>
            <pc:docMk/>
            <pc:sldMk cId="215180724" sldId="523"/>
            <ac:spMk id="13" creationId="{6C6872F5-D094-43E7-9DE3-B8800471BC7F}"/>
          </ac:spMkLst>
        </pc:spChg>
        <pc:spChg chg="add mod">
          <ac:chgData name="Mike B" userId="5c4bf6a326bf31f5" providerId="LiveId" clId="{9A8DC03B-9B47-4816-9E7B-4C90C3D7E239}" dt="2021-04-11T21:29:36.756" v="2527" actId="1035"/>
          <ac:spMkLst>
            <pc:docMk/>
            <pc:sldMk cId="215180724" sldId="523"/>
            <ac:spMk id="14" creationId="{6F2089A9-A02A-4833-BF56-AE3D7F1929E1}"/>
          </ac:spMkLst>
        </pc:spChg>
        <pc:spChg chg="add mod">
          <ac:chgData name="Mike B" userId="5c4bf6a326bf31f5" providerId="LiveId" clId="{9A8DC03B-9B47-4816-9E7B-4C90C3D7E239}" dt="2021-04-11T21:29:40.433" v="2534" actId="1036"/>
          <ac:spMkLst>
            <pc:docMk/>
            <pc:sldMk cId="215180724" sldId="523"/>
            <ac:spMk id="15" creationId="{7E7D2AFE-C0AA-4D6D-B1AE-019071C0133B}"/>
          </ac:spMkLst>
        </pc:spChg>
        <pc:spChg chg="add mod">
          <ac:chgData name="Mike B" userId="5c4bf6a326bf31f5" providerId="LiveId" clId="{9A8DC03B-9B47-4816-9E7B-4C90C3D7E239}" dt="2021-04-12T05:11:40.947" v="7571" actId="113"/>
          <ac:spMkLst>
            <pc:docMk/>
            <pc:sldMk cId="215180724" sldId="523"/>
            <ac:spMk id="22" creationId="{5E649B1A-9B48-4EB9-B41B-40D0D77D527E}"/>
          </ac:spMkLst>
        </pc:spChg>
        <pc:spChg chg="mod">
          <ac:chgData name="Mike B" userId="5c4bf6a326bf31f5" providerId="LiveId" clId="{9A8DC03B-9B47-4816-9E7B-4C90C3D7E239}" dt="2021-04-11T21:28:49.741" v="2487" actId="20577"/>
          <ac:spMkLst>
            <pc:docMk/>
            <pc:sldMk cId="215180724" sldId="523"/>
            <ac:spMk id="13314" creationId="{00000000-0000-0000-0000-000000000000}"/>
          </ac:spMkLst>
        </pc:spChg>
        <pc:spChg chg="mod">
          <ac:chgData name="Mike B" userId="5c4bf6a326bf31f5" providerId="LiveId" clId="{9A8DC03B-9B47-4816-9E7B-4C90C3D7E239}" dt="2021-04-11T21:33:44.449" v="2896" actId="27636"/>
          <ac:spMkLst>
            <pc:docMk/>
            <pc:sldMk cId="215180724" sldId="523"/>
            <ac:spMk id="13315" creationId="{00000000-0000-0000-0000-000000000000}"/>
          </ac:spMkLst>
        </pc:spChg>
        <pc:cxnChg chg="add mod">
          <ac:chgData name="Mike B" userId="5c4bf6a326bf31f5" providerId="LiveId" clId="{9A8DC03B-9B47-4816-9E7B-4C90C3D7E239}" dt="2021-04-11T21:29:36.756" v="2527" actId="1035"/>
          <ac:cxnSpMkLst>
            <pc:docMk/>
            <pc:sldMk cId="215180724" sldId="523"/>
            <ac:cxnSpMk id="8" creationId="{22CE2DC2-379C-47EB-81CA-22AAD38EE51C}"/>
          </ac:cxnSpMkLst>
        </pc:cxnChg>
        <pc:cxnChg chg="add mod">
          <ac:chgData name="Mike B" userId="5c4bf6a326bf31f5" providerId="LiveId" clId="{9A8DC03B-9B47-4816-9E7B-4C90C3D7E239}" dt="2021-04-11T21:33:36.170" v="2894" actId="1035"/>
          <ac:cxnSpMkLst>
            <pc:docMk/>
            <pc:sldMk cId="215180724" sldId="523"/>
            <ac:cxnSpMk id="9" creationId="{7F894739-1B42-454F-8AD8-96001990563D}"/>
          </ac:cxnSpMkLst>
        </pc:cxnChg>
        <pc:cxnChg chg="add mod">
          <ac:chgData name="Mike B" userId="5c4bf6a326bf31f5" providerId="LiveId" clId="{9A8DC03B-9B47-4816-9E7B-4C90C3D7E239}" dt="2021-04-11T21:29:40.433" v="2534" actId="1036"/>
          <ac:cxnSpMkLst>
            <pc:docMk/>
            <pc:sldMk cId="215180724" sldId="523"/>
            <ac:cxnSpMk id="10" creationId="{F17DE562-BD8D-411B-941A-840304A20EF4}"/>
          </ac:cxnSpMkLst>
        </pc:cxnChg>
        <pc:cxnChg chg="add mod">
          <ac:chgData name="Mike B" userId="5c4bf6a326bf31f5" providerId="LiveId" clId="{9A8DC03B-9B47-4816-9E7B-4C90C3D7E239}" dt="2021-04-11T21:33:36.170" v="2894" actId="1035"/>
          <ac:cxnSpMkLst>
            <pc:docMk/>
            <pc:sldMk cId="215180724" sldId="523"/>
            <ac:cxnSpMk id="11" creationId="{0CB54FB0-FC9D-4C1E-A7D7-74873A02BB18}"/>
          </ac:cxnSpMkLst>
        </pc:cxnChg>
      </pc:sldChg>
      <pc:sldChg chg="modSp add mod ord modAnim">
        <pc:chgData name="Mike B" userId="5c4bf6a326bf31f5" providerId="LiveId" clId="{9A8DC03B-9B47-4816-9E7B-4C90C3D7E239}" dt="2021-04-11T20:55:54.329" v="2466"/>
        <pc:sldMkLst>
          <pc:docMk/>
          <pc:sldMk cId="3885204846" sldId="524"/>
        </pc:sldMkLst>
        <pc:spChg chg="mod">
          <ac:chgData name="Mike B" userId="5c4bf6a326bf31f5" providerId="LiveId" clId="{9A8DC03B-9B47-4816-9E7B-4C90C3D7E239}" dt="2021-04-11T20:39:51.481" v="1810"/>
          <ac:spMkLst>
            <pc:docMk/>
            <pc:sldMk cId="3885204846" sldId="524"/>
            <ac:spMk id="13314" creationId="{00000000-0000-0000-0000-000000000000}"/>
          </ac:spMkLst>
        </pc:spChg>
        <pc:spChg chg="mod">
          <ac:chgData name="Mike B" userId="5c4bf6a326bf31f5" providerId="LiveId" clId="{9A8DC03B-9B47-4816-9E7B-4C90C3D7E239}" dt="2021-04-11T20:45:53.108" v="2463" actId="20577"/>
          <ac:spMkLst>
            <pc:docMk/>
            <pc:sldMk cId="3885204846" sldId="524"/>
            <ac:spMk id="13315" creationId="{00000000-0000-0000-0000-000000000000}"/>
          </ac:spMkLst>
        </pc:spChg>
      </pc:sldChg>
      <pc:sldChg chg="add">
        <pc:chgData name="Mike B" userId="5c4bf6a326bf31f5" providerId="LiveId" clId="{9A8DC03B-9B47-4816-9E7B-4C90C3D7E239}" dt="2021-04-11T21:28:35.918" v="2484"/>
        <pc:sldMkLst>
          <pc:docMk/>
          <pc:sldMk cId="3332819099" sldId="525"/>
        </pc:sldMkLst>
      </pc:sldChg>
      <pc:sldChg chg="addSp delSp modSp add mod">
        <pc:chgData name="Mike B" userId="5c4bf6a326bf31f5" providerId="LiveId" clId="{9A8DC03B-9B47-4816-9E7B-4C90C3D7E239}" dt="2021-04-11T21:54:37.808" v="4228" actId="20577"/>
        <pc:sldMkLst>
          <pc:docMk/>
          <pc:sldMk cId="2150798113" sldId="526"/>
        </pc:sldMkLst>
        <pc:spChg chg="mod">
          <ac:chgData name="Mike B" userId="5c4bf6a326bf31f5" providerId="LiveId" clId="{9A8DC03B-9B47-4816-9E7B-4C90C3D7E239}" dt="2021-04-11T21:47:54.381" v="3556" actId="20577"/>
          <ac:spMkLst>
            <pc:docMk/>
            <pc:sldMk cId="2150798113" sldId="526"/>
            <ac:spMk id="2" creationId="{00000000-0000-0000-0000-000000000000}"/>
          </ac:spMkLst>
        </pc:spChg>
        <pc:spChg chg="mod">
          <ac:chgData name="Mike B" userId="5c4bf6a326bf31f5" providerId="LiveId" clId="{9A8DC03B-9B47-4816-9E7B-4C90C3D7E239}" dt="2021-04-11T21:54:37.808" v="4228" actId="20577"/>
          <ac:spMkLst>
            <pc:docMk/>
            <pc:sldMk cId="2150798113" sldId="526"/>
            <ac:spMk id="3" creationId="{00000000-0000-0000-0000-000000000000}"/>
          </ac:spMkLst>
        </pc:spChg>
        <pc:spChg chg="add mod">
          <ac:chgData name="Mike B" userId="5c4bf6a326bf31f5" providerId="LiveId" clId="{9A8DC03B-9B47-4816-9E7B-4C90C3D7E239}" dt="2021-04-11T21:51:12.191" v="3945" actId="692"/>
          <ac:spMkLst>
            <pc:docMk/>
            <pc:sldMk cId="2150798113" sldId="526"/>
            <ac:spMk id="4" creationId="{B80C320E-B102-48C3-BD93-58ECDBE457FA}"/>
          </ac:spMkLst>
        </pc:spChg>
        <pc:spChg chg="add mod">
          <ac:chgData name="Mike B" userId="5c4bf6a326bf31f5" providerId="LiveId" clId="{9A8DC03B-9B47-4816-9E7B-4C90C3D7E239}" dt="2021-04-11T21:51:33.691" v="3949" actId="1076"/>
          <ac:spMkLst>
            <pc:docMk/>
            <pc:sldMk cId="2150798113" sldId="526"/>
            <ac:spMk id="5" creationId="{575286AE-AC95-4B67-9492-673DA4F4B74F}"/>
          </ac:spMkLst>
        </pc:spChg>
        <pc:spChg chg="add mod">
          <ac:chgData name="Mike B" userId="5c4bf6a326bf31f5" providerId="LiveId" clId="{9A8DC03B-9B47-4816-9E7B-4C90C3D7E239}" dt="2021-04-11T21:51:37.789" v="3951" actId="1076"/>
          <ac:spMkLst>
            <pc:docMk/>
            <pc:sldMk cId="2150798113" sldId="526"/>
            <ac:spMk id="7" creationId="{03EBFF4A-2EBD-4A98-8C0A-0502883878AA}"/>
          </ac:spMkLst>
        </pc:spChg>
        <pc:spChg chg="add mod">
          <ac:chgData name="Mike B" userId="5c4bf6a326bf31f5" providerId="LiveId" clId="{9A8DC03B-9B47-4816-9E7B-4C90C3D7E239}" dt="2021-04-11T21:52:10.199" v="3977" actId="20577"/>
          <ac:spMkLst>
            <pc:docMk/>
            <pc:sldMk cId="2150798113" sldId="526"/>
            <ac:spMk id="11" creationId="{621A862B-45AA-4201-989F-DC479F294380}"/>
          </ac:spMkLst>
        </pc:spChg>
        <pc:spChg chg="add mod">
          <ac:chgData name="Mike B" userId="5c4bf6a326bf31f5" providerId="LiveId" clId="{9A8DC03B-9B47-4816-9E7B-4C90C3D7E239}" dt="2021-04-11T21:52:35.177" v="4007" actId="1076"/>
          <ac:spMkLst>
            <pc:docMk/>
            <pc:sldMk cId="2150798113" sldId="526"/>
            <ac:spMk id="12" creationId="{84D62647-7133-4F05-8C05-5AFAD0BEE52D}"/>
          </ac:spMkLst>
        </pc:spChg>
        <pc:spChg chg="add mod">
          <ac:chgData name="Mike B" userId="5c4bf6a326bf31f5" providerId="LiveId" clId="{9A8DC03B-9B47-4816-9E7B-4C90C3D7E239}" dt="2021-04-11T21:52:42.158" v="4011" actId="20577"/>
          <ac:spMkLst>
            <pc:docMk/>
            <pc:sldMk cId="2150798113" sldId="526"/>
            <ac:spMk id="13" creationId="{EB0E2B7B-D25A-45BD-A19B-4D03CF02E2C0}"/>
          </ac:spMkLst>
        </pc:spChg>
        <pc:picChg chg="del">
          <ac:chgData name="Mike B" userId="5c4bf6a326bf31f5" providerId="LiveId" clId="{9A8DC03B-9B47-4816-9E7B-4C90C3D7E239}" dt="2021-04-11T21:47:56.384" v="3557" actId="478"/>
          <ac:picMkLst>
            <pc:docMk/>
            <pc:sldMk cId="2150798113" sldId="526"/>
            <ac:picMk id="8" creationId="{00000000-0000-0000-0000-000000000000}"/>
          </ac:picMkLst>
        </pc:picChg>
        <pc:cxnChg chg="add mod">
          <ac:chgData name="Mike B" userId="5c4bf6a326bf31f5" providerId="LiveId" clId="{9A8DC03B-9B47-4816-9E7B-4C90C3D7E239}" dt="2021-04-11T21:51:52.978" v="3954" actId="692"/>
          <ac:cxnSpMkLst>
            <pc:docMk/>
            <pc:sldMk cId="2150798113" sldId="526"/>
            <ac:cxnSpMk id="9" creationId="{F391B98B-6C8A-4C1F-9DF5-AF920A80F076}"/>
          </ac:cxnSpMkLst>
        </pc:cxnChg>
        <pc:cxnChg chg="add mod">
          <ac:chgData name="Mike B" userId="5c4bf6a326bf31f5" providerId="LiveId" clId="{9A8DC03B-9B47-4816-9E7B-4C90C3D7E239}" dt="2021-04-11T21:51:58.748" v="3956" actId="1076"/>
          <ac:cxnSpMkLst>
            <pc:docMk/>
            <pc:sldMk cId="2150798113" sldId="526"/>
            <ac:cxnSpMk id="10" creationId="{EDB89ABE-426F-4DA2-AADA-92E60D1C31AD}"/>
          </ac:cxnSpMkLst>
        </pc:cxnChg>
      </pc:sldChg>
      <pc:sldChg chg="add">
        <pc:chgData name="Mike B" userId="5c4bf6a326bf31f5" providerId="LiveId" clId="{9A8DC03B-9B47-4816-9E7B-4C90C3D7E239}" dt="2021-04-11T21:58:01.575" v="4244"/>
        <pc:sldMkLst>
          <pc:docMk/>
          <pc:sldMk cId="1782372158" sldId="527"/>
        </pc:sldMkLst>
      </pc:sldChg>
      <pc:sldChg chg="modSp add mod modAnim">
        <pc:chgData name="Mike B" userId="5c4bf6a326bf31f5" providerId="LiveId" clId="{9A8DC03B-9B47-4816-9E7B-4C90C3D7E239}" dt="2021-04-11T23:01:26.756" v="7570"/>
        <pc:sldMkLst>
          <pc:docMk/>
          <pc:sldMk cId="2912038648" sldId="528"/>
        </pc:sldMkLst>
        <pc:spChg chg="mod">
          <ac:chgData name="Mike B" userId="5c4bf6a326bf31f5" providerId="LiveId" clId="{9A8DC03B-9B47-4816-9E7B-4C90C3D7E239}" dt="2021-04-11T22:15:09.159" v="5308" actId="27636"/>
          <ac:spMkLst>
            <pc:docMk/>
            <pc:sldMk cId="2912038648" sldId="528"/>
            <ac:spMk id="3" creationId="{D29CC531-832A-394B-A341-D0C1BEB0B6A9}"/>
          </ac:spMkLst>
        </pc:spChg>
      </pc:sldChg>
      <pc:sldChg chg="modSp add mod ord modAnim">
        <pc:chgData name="Mike B" userId="5c4bf6a326bf31f5" providerId="LiveId" clId="{9A8DC03B-9B47-4816-9E7B-4C90C3D7E239}" dt="2021-04-11T22:29:22.051" v="6281" actId="20577"/>
        <pc:sldMkLst>
          <pc:docMk/>
          <pc:sldMk cId="2084383308" sldId="529"/>
        </pc:sldMkLst>
        <pc:spChg chg="mod">
          <ac:chgData name="Mike B" userId="5c4bf6a326bf31f5" providerId="LiveId" clId="{9A8DC03B-9B47-4816-9E7B-4C90C3D7E239}" dt="2021-04-11T22:29:22.051" v="6281" actId="20577"/>
          <ac:spMkLst>
            <pc:docMk/>
            <pc:sldMk cId="2084383308" sldId="529"/>
            <ac:spMk id="3" creationId="{D29CC531-832A-394B-A341-D0C1BEB0B6A9}"/>
          </ac:spMkLst>
        </pc:spChg>
      </pc:sldChg>
      <pc:sldChg chg="delSp modSp add mod modAnim">
        <pc:chgData name="Mike B" userId="5c4bf6a326bf31f5" providerId="LiveId" clId="{9A8DC03B-9B47-4816-9E7B-4C90C3D7E239}" dt="2021-04-11T23:00:39.356" v="7569" actId="113"/>
        <pc:sldMkLst>
          <pc:docMk/>
          <pc:sldMk cId="3182458460" sldId="530"/>
        </pc:sldMkLst>
        <pc:spChg chg="mod">
          <ac:chgData name="Mike B" userId="5c4bf6a326bf31f5" providerId="LiveId" clId="{9A8DC03B-9B47-4816-9E7B-4C90C3D7E239}" dt="2021-04-11T22:31:54.246" v="6291" actId="20577"/>
          <ac:spMkLst>
            <pc:docMk/>
            <pc:sldMk cId="3182458460" sldId="530"/>
            <ac:spMk id="2" creationId="{00000000-0000-0000-0000-000000000000}"/>
          </ac:spMkLst>
        </pc:spChg>
        <pc:spChg chg="mod">
          <ac:chgData name="Mike B" userId="5c4bf6a326bf31f5" providerId="LiveId" clId="{9A8DC03B-9B47-4816-9E7B-4C90C3D7E239}" dt="2021-04-11T23:00:39.356" v="7569" actId="113"/>
          <ac:spMkLst>
            <pc:docMk/>
            <pc:sldMk cId="3182458460" sldId="530"/>
            <ac:spMk id="3" creationId="{00000000-0000-0000-0000-000000000000}"/>
          </ac:spMkLst>
        </pc:spChg>
        <pc:spChg chg="del">
          <ac:chgData name="Mike B" userId="5c4bf6a326bf31f5" providerId="LiveId" clId="{9A8DC03B-9B47-4816-9E7B-4C90C3D7E239}" dt="2021-04-11T22:31:58.677" v="6292" actId="478"/>
          <ac:spMkLst>
            <pc:docMk/>
            <pc:sldMk cId="3182458460" sldId="530"/>
            <ac:spMk id="4" creationId="{B80C320E-B102-48C3-BD93-58ECDBE457FA}"/>
          </ac:spMkLst>
        </pc:spChg>
        <pc:spChg chg="del">
          <ac:chgData name="Mike B" userId="5c4bf6a326bf31f5" providerId="LiveId" clId="{9A8DC03B-9B47-4816-9E7B-4C90C3D7E239}" dt="2021-04-11T22:31:58.677" v="6292" actId="478"/>
          <ac:spMkLst>
            <pc:docMk/>
            <pc:sldMk cId="3182458460" sldId="530"/>
            <ac:spMk id="5" creationId="{575286AE-AC95-4B67-9492-673DA4F4B74F}"/>
          </ac:spMkLst>
        </pc:spChg>
        <pc:spChg chg="del">
          <ac:chgData name="Mike B" userId="5c4bf6a326bf31f5" providerId="LiveId" clId="{9A8DC03B-9B47-4816-9E7B-4C90C3D7E239}" dt="2021-04-11T22:31:58.677" v="6292" actId="478"/>
          <ac:spMkLst>
            <pc:docMk/>
            <pc:sldMk cId="3182458460" sldId="530"/>
            <ac:spMk id="7" creationId="{03EBFF4A-2EBD-4A98-8C0A-0502883878AA}"/>
          </ac:spMkLst>
        </pc:spChg>
        <pc:spChg chg="del">
          <ac:chgData name="Mike B" userId="5c4bf6a326bf31f5" providerId="LiveId" clId="{9A8DC03B-9B47-4816-9E7B-4C90C3D7E239}" dt="2021-04-11T22:31:58.677" v="6292" actId="478"/>
          <ac:spMkLst>
            <pc:docMk/>
            <pc:sldMk cId="3182458460" sldId="530"/>
            <ac:spMk id="11" creationId="{621A862B-45AA-4201-989F-DC479F294380}"/>
          </ac:spMkLst>
        </pc:spChg>
        <pc:spChg chg="del">
          <ac:chgData name="Mike B" userId="5c4bf6a326bf31f5" providerId="LiveId" clId="{9A8DC03B-9B47-4816-9E7B-4C90C3D7E239}" dt="2021-04-11T22:31:58.677" v="6292" actId="478"/>
          <ac:spMkLst>
            <pc:docMk/>
            <pc:sldMk cId="3182458460" sldId="530"/>
            <ac:spMk id="12" creationId="{84D62647-7133-4F05-8C05-5AFAD0BEE52D}"/>
          </ac:spMkLst>
        </pc:spChg>
        <pc:spChg chg="del">
          <ac:chgData name="Mike B" userId="5c4bf6a326bf31f5" providerId="LiveId" clId="{9A8DC03B-9B47-4816-9E7B-4C90C3D7E239}" dt="2021-04-11T22:31:58.677" v="6292" actId="478"/>
          <ac:spMkLst>
            <pc:docMk/>
            <pc:sldMk cId="3182458460" sldId="530"/>
            <ac:spMk id="13" creationId="{EB0E2B7B-D25A-45BD-A19B-4D03CF02E2C0}"/>
          </ac:spMkLst>
        </pc:spChg>
        <pc:cxnChg chg="del mod">
          <ac:chgData name="Mike B" userId="5c4bf6a326bf31f5" providerId="LiveId" clId="{9A8DC03B-9B47-4816-9E7B-4C90C3D7E239}" dt="2021-04-11T22:31:58.677" v="6292" actId="478"/>
          <ac:cxnSpMkLst>
            <pc:docMk/>
            <pc:sldMk cId="3182458460" sldId="530"/>
            <ac:cxnSpMk id="9" creationId="{F391B98B-6C8A-4C1F-9DF5-AF920A80F076}"/>
          </ac:cxnSpMkLst>
        </pc:cxnChg>
        <pc:cxnChg chg="del">
          <ac:chgData name="Mike B" userId="5c4bf6a326bf31f5" providerId="LiveId" clId="{9A8DC03B-9B47-4816-9E7B-4C90C3D7E239}" dt="2021-04-11T22:31:58.677" v="6292" actId="478"/>
          <ac:cxnSpMkLst>
            <pc:docMk/>
            <pc:sldMk cId="3182458460" sldId="530"/>
            <ac:cxnSpMk id="10" creationId="{EDB89ABE-426F-4DA2-AADA-92E60D1C31AD}"/>
          </ac:cxnSpMkLst>
        </pc:cxnChg>
      </pc:sldChg>
      <pc:sldChg chg="addSp delSp modSp add mod ord modAnim">
        <pc:chgData name="Mike B" userId="5c4bf6a326bf31f5" providerId="LiveId" clId="{9A8DC03B-9B47-4816-9E7B-4C90C3D7E239}" dt="2021-04-11T22:55:39.184" v="7556" actId="1076"/>
        <pc:sldMkLst>
          <pc:docMk/>
          <pc:sldMk cId="2402191190" sldId="531"/>
        </pc:sldMkLst>
        <pc:spChg chg="del">
          <ac:chgData name="Mike B" userId="5c4bf6a326bf31f5" providerId="LiveId" clId="{9A8DC03B-9B47-4816-9E7B-4C90C3D7E239}" dt="2021-04-11T22:52:29.932" v="7336" actId="478"/>
          <ac:spMkLst>
            <pc:docMk/>
            <pc:sldMk cId="2402191190" sldId="531"/>
            <ac:spMk id="4" creationId="{B1B930F6-ED82-4F0B-A81E-36D3CC1FA1F5}"/>
          </ac:spMkLst>
        </pc:spChg>
        <pc:spChg chg="del">
          <ac:chgData name="Mike B" userId="5c4bf6a326bf31f5" providerId="LiveId" clId="{9A8DC03B-9B47-4816-9E7B-4C90C3D7E239}" dt="2021-04-11T22:52:29.932" v="7336" actId="478"/>
          <ac:spMkLst>
            <pc:docMk/>
            <pc:sldMk cId="2402191190" sldId="531"/>
            <ac:spMk id="5" creationId="{2EED521A-4EA8-4C57-80A8-EB36DDA76D40}"/>
          </ac:spMkLst>
        </pc:spChg>
        <pc:spChg chg="del">
          <ac:chgData name="Mike B" userId="5c4bf6a326bf31f5" providerId="LiveId" clId="{9A8DC03B-9B47-4816-9E7B-4C90C3D7E239}" dt="2021-04-11T22:52:29.932" v="7336" actId="478"/>
          <ac:spMkLst>
            <pc:docMk/>
            <pc:sldMk cId="2402191190" sldId="531"/>
            <ac:spMk id="6" creationId="{C6EFF985-C7DA-4533-9923-0FA9C46B448E}"/>
          </ac:spMkLst>
        </pc:spChg>
        <pc:spChg chg="del">
          <ac:chgData name="Mike B" userId="5c4bf6a326bf31f5" providerId="LiveId" clId="{9A8DC03B-9B47-4816-9E7B-4C90C3D7E239}" dt="2021-04-11T22:52:29.932" v="7336" actId="478"/>
          <ac:spMkLst>
            <pc:docMk/>
            <pc:sldMk cId="2402191190" sldId="531"/>
            <ac:spMk id="7" creationId="{7EB6C8BE-D435-42FD-877C-E0E1DFBEB68B}"/>
          </ac:spMkLst>
        </pc:spChg>
        <pc:spChg chg="del">
          <ac:chgData name="Mike B" userId="5c4bf6a326bf31f5" providerId="LiveId" clId="{9A8DC03B-9B47-4816-9E7B-4C90C3D7E239}" dt="2021-04-11T22:52:29.932" v="7336" actId="478"/>
          <ac:spMkLst>
            <pc:docMk/>
            <pc:sldMk cId="2402191190" sldId="531"/>
            <ac:spMk id="12" creationId="{AB6DC4F8-6171-462E-A85A-5482082C69CD}"/>
          </ac:spMkLst>
        </pc:spChg>
        <pc:spChg chg="del">
          <ac:chgData name="Mike B" userId="5c4bf6a326bf31f5" providerId="LiveId" clId="{9A8DC03B-9B47-4816-9E7B-4C90C3D7E239}" dt="2021-04-11T22:52:29.932" v="7336" actId="478"/>
          <ac:spMkLst>
            <pc:docMk/>
            <pc:sldMk cId="2402191190" sldId="531"/>
            <ac:spMk id="13" creationId="{6C6872F5-D094-43E7-9DE3-B8800471BC7F}"/>
          </ac:spMkLst>
        </pc:spChg>
        <pc:spChg chg="del">
          <ac:chgData name="Mike B" userId="5c4bf6a326bf31f5" providerId="LiveId" clId="{9A8DC03B-9B47-4816-9E7B-4C90C3D7E239}" dt="2021-04-11T22:52:29.932" v="7336" actId="478"/>
          <ac:spMkLst>
            <pc:docMk/>
            <pc:sldMk cId="2402191190" sldId="531"/>
            <ac:spMk id="14" creationId="{6F2089A9-A02A-4833-BF56-AE3D7F1929E1}"/>
          </ac:spMkLst>
        </pc:spChg>
        <pc:spChg chg="del">
          <ac:chgData name="Mike B" userId="5c4bf6a326bf31f5" providerId="LiveId" clId="{9A8DC03B-9B47-4816-9E7B-4C90C3D7E239}" dt="2021-04-11T22:52:29.932" v="7336" actId="478"/>
          <ac:spMkLst>
            <pc:docMk/>
            <pc:sldMk cId="2402191190" sldId="531"/>
            <ac:spMk id="15" creationId="{7E7D2AFE-C0AA-4D6D-B1AE-019071C0133B}"/>
          </ac:spMkLst>
        </pc:spChg>
        <pc:spChg chg="add mod">
          <ac:chgData name="Mike B" userId="5c4bf6a326bf31f5" providerId="LiveId" clId="{9A8DC03B-9B47-4816-9E7B-4C90C3D7E239}" dt="2021-04-11T22:53:04.888" v="7345" actId="1076"/>
          <ac:spMkLst>
            <pc:docMk/>
            <pc:sldMk cId="2402191190" sldId="531"/>
            <ac:spMk id="17" creationId="{B973FAE2-1B32-4122-9C1A-883751241F82}"/>
          </ac:spMkLst>
        </pc:spChg>
        <pc:spChg chg="add mod">
          <ac:chgData name="Mike B" userId="5c4bf6a326bf31f5" providerId="LiveId" clId="{9A8DC03B-9B47-4816-9E7B-4C90C3D7E239}" dt="2021-04-11T22:52:37.931" v="7338" actId="1076"/>
          <ac:spMkLst>
            <pc:docMk/>
            <pc:sldMk cId="2402191190" sldId="531"/>
            <ac:spMk id="18" creationId="{488B6CD0-4D38-4404-8DFA-46F1056CD2E0}"/>
          </ac:spMkLst>
        </pc:spChg>
        <pc:spChg chg="add mod">
          <ac:chgData name="Mike B" userId="5c4bf6a326bf31f5" providerId="LiveId" clId="{9A8DC03B-9B47-4816-9E7B-4C90C3D7E239}" dt="2021-04-11T22:52:37.931" v="7338" actId="1076"/>
          <ac:spMkLst>
            <pc:docMk/>
            <pc:sldMk cId="2402191190" sldId="531"/>
            <ac:spMk id="20" creationId="{56B23912-E926-4A7B-88A7-C2708A332814}"/>
          </ac:spMkLst>
        </pc:spChg>
        <pc:spChg chg="add mod">
          <ac:chgData name="Mike B" userId="5c4bf6a326bf31f5" providerId="LiveId" clId="{9A8DC03B-9B47-4816-9E7B-4C90C3D7E239}" dt="2021-04-11T22:52:37.931" v="7338" actId="1076"/>
          <ac:spMkLst>
            <pc:docMk/>
            <pc:sldMk cId="2402191190" sldId="531"/>
            <ac:spMk id="21" creationId="{49860265-5FAD-40D7-817A-2FBCA1FA8670}"/>
          </ac:spMkLst>
        </pc:spChg>
        <pc:spChg chg="mod">
          <ac:chgData name="Mike B" userId="5c4bf6a326bf31f5" providerId="LiveId" clId="{9A8DC03B-9B47-4816-9E7B-4C90C3D7E239}" dt="2021-04-11T22:55:39.184" v="7556" actId="1076"/>
          <ac:spMkLst>
            <pc:docMk/>
            <pc:sldMk cId="2402191190" sldId="531"/>
            <ac:spMk id="22" creationId="{5E649B1A-9B48-4EB9-B41B-40D0D77D527E}"/>
          </ac:spMkLst>
        </pc:spChg>
        <pc:spChg chg="add mod">
          <ac:chgData name="Mike B" userId="5c4bf6a326bf31f5" providerId="LiveId" clId="{9A8DC03B-9B47-4816-9E7B-4C90C3D7E239}" dt="2021-04-11T22:52:37.931" v="7338" actId="1076"/>
          <ac:spMkLst>
            <pc:docMk/>
            <pc:sldMk cId="2402191190" sldId="531"/>
            <ac:spMk id="23" creationId="{23403954-0C19-450C-88DB-6D044727D207}"/>
          </ac:spMkLst>
        </pc:spChg>
        <pc:spChg chg="add mod">
          <ac:chgData name="Mike B" userId="5c4bf6a326bf31f5" providerId="LiveId" clId="{9A8DC03B-9B47-4816-9E7B-4C90C3D7E239}" dt="2021-04-11T22:52:37.931" v="7338" actId="1076"/>
          <ac:spMkLst>
            <pc:docMk/>
            <pc:sldMk cId="2402191190" sldId="531"/>
            <ac:spMk id="24" creationId="{F4236964-F76D-414C-9A20-52DF722EDF89}"/>
          </ac:spMkLst>
        </pc:spChg>
        <pc:spChg chg="add mod">
          <ac:chgData name="Mike B" userId="5c4bf6a326bf31f5" providerId="LiveId" clId="{9A8DC03B-9B47-4816-9E7B-4C90C3D7E239}" dt="2021-04-11T22:52:37.931" v="7338" actId="1076"/>
          <ac:spMkLst>
            <pc:docMk/>
            <pc:sldMk cId="2402191190" sldId="531"/>
            <ac:spMk id="25" creationId="{D5BE26E9-EF3C-4C44-A99A-56E4D1C200D7}"/>
          </ac:spMkLst>
        </pc:spChg>
        <pc:spChg chg="add mod">
          <ac:chgData name="Mike B" userId="5c4bf6a326bf31f5" providerId="LiveId" clId="{9A8DC03B-9B47-4816-9E7B-4C90C3D7E239}" dt="2021-04-11T22:52:37.931" v="7338" actId="1076"/>
          <ac:spMkLst>
            <pc:docMk/>
            <pc:sldMk cId="2402191190" sldId="531"/>
            <ac:spMk id="26" creationId="{F433DC03-10D6-46B7-8677-75A8A139F621}"/>
          </ac:spMkLst>
        </pc:spChg>
        <pc:spChg chg="add mod">
          <ac:chgData name="Mike B" userId="5c4bf6a326bf31f5" providerId="LiveId" clId="{9A8DC03B-9B47-4816-9E7B-4C90C3D7E239}" dt="2021-04-11T22:52:37.931" v="7338" actId="1076"/>
          <ac:spMkLst>
            <pc:docMk/>
            <pc:sldMk cId="2402191190" sldId="531"/>
            <ac:spMk id="27" creationId="{2F9F72EF-B521-4069-8A78-DC41B0422853}"/>
          </ac:spMkLst>
        </pc:spChg>
        <pc:spChg chg="add mod">
          <ac:chgData name="Mike B" userId="5c4bf6a326bf31f5" providerId="LiveId" clId="{9A8DC03B-9B47-4816-9E7B-4C90C3D7E239}" dt="2021-04-11T22:52:37.931" v="7338" actId="1076"/>
          <ac:spMkLst>
            <pc:docMk/>
            <pc:sldMk cId="2402191190" sldId="531"/>
            <ac:spMk id="28" creationId="{53C285F9-CD49-4B5E-A710-B2A2A9FC5184}"/>
          </ac:spMkLst>
        </pc:spChg>
        <pc:spChg chg="add mod">
          <ac:chgData name="Mike B" userId="5c4bf6a326bf31f5" providerId="LiveId" clId="{9A8DC03B-9B47-4816-9E7B-4C90C3D7E239}" dt="2021-04-11T22:52:37.931" v="7338" actId="1076"/>
          <ac:spMkLst>
            <pc:docMk/>
            <pc:sldMk cId="2402191190" sldId="531"/>
            <ac:spMk id="29" creationId="{6A6F815B-DA67-420D-B5CE-2DE2ECAA27C6}"/>
          </ac:spMkLst>
        </pc:spChg>
        <pc:spChg chg="add mod">
          <ac:chgData name="Mike B" userId="5c4bf6a326bf31f5" providerId="LiveId" clId="{9A8DC03B-9B47-4816-9E7B-4C90C3D7E239}" dt="2021-04-11T22:52:37.931" v="7338" actId="1076"/>
          <ac:spMkLst>
            <pc:docMk/>
            <pc:sldMk cId="2402191190" sldId="531"/>
            <ac:spMk id="30" creationId="{A7830DAC-DF07-4280-B5EE-83C4CE96D4C2}"/>
          </ac:spMkLst>
        </pc:spChg>
        <pc:spChg chg="mod">
          <ac:chgData name="Mike B" userId="5c4bf6a326bf31f5" providerId="LiveId" clId="{9A8DC03B-9B47-4816-9E7B-4C90C3D7E239}" dt="2021-04-11T22:53:09.481" v="7347" actId="1076"/>
          <ac:spMkLst>
            <pc:docMk/>
            <pc:sldMk cId="2402191190" sldId="531"/>
            <ac:spMk id="13314" creationId="{00000000-0000-0000-0000-000000000000}"/>
          </ac:spMkLst>
        </pc:spChg>
        <pc:spChg chg="mod">
          <ac:chgData name="Mike B" userId="5c4bf6a326bf31f5" providerId="LiveId" clId="{9A8DC03B-9B47-4816-9E7B-4C90C3D7E239}" dt="2021-04-11T22:54:08.890" v="7375" actId="1076"/>
          <ac:spMkLst>
            <pc:docMk/>
            <pc:sldMk cId="2402191190" sldId="531"/>
            <ac:spMk id="13315" creationId="{00000000-0000-0000-0000-000000000000}"/>
          </ac:spMkLst>
        </pc:spChg>
        <pc:cxnChg chg="del mod">
          <ac:chgData name="Mike B" userId="5c4bf6a326bf31f5" providerId="LiveId" clId="{9A8DC03B-9B47-4816-9E7B-4C90C3D7E239}" dt="2021-04-11T22:52:29.932" v="7336" actId="478"/>
          <ac:cxnSpMkLst>
            <pc:docMk/>
            <pc:sldMk cId="2402191190" sldId="531"/>
            <ac:cxnSpMk id="8" creationId="{22CE2DC2-379C-47EB-81CA-22AAD38EE51C}"/>
          </ac:cxnSpMkLst>
        </pc:cxnChg>
        <pc:cxnChg chg="del mod">
          <ac:chgData name="Mike B" userId="5c4bf6a326bf31f5" providerId="LiveId" clId="{9A8DC03B-9B47-4816-9E7B-4C90C3D7E239}" dt="2021-04-11T22:52:29.932" v="7336" actId="478"/>
          <ac:cxnSpMkLst>
            <pc:docMk/>
            <pc:sldMk cId="2402191190" sldId="531"/>
            <ac:cxnSpMk id="9" creationId="{7F894739-1B42-454F-8AD8-96001990563D}"/>
          </ac:cxnSpMkLst>
        </pc:cxnChg>
        <pc:cxnChg chg="del mod">
          <ac:chgData name="Mike B" userId="5c4bf6a326bf31f5" providerId="LiveId" clId="{9A8DC03B-9B47-4816-9E7B-4C90C3D7E239}" dt="2021-04-11T22:52:29.932" v="7336" actId="478"/>
          <ac:cxnSpMkLst>
            <pc:docMk/>
            <pc:sldMk cId="2402191190" sldId="531"/>
            <ac:cxnSpMk id="10" creationId="{F17DE562-BD8D-411B-941A-840304A20EF4}"/>
          </ac:cxnSpMkLst>
        </pc:cxnChg>
        <pc:cxnChg chg="del mod">
          <ac:chgData name="Mike B" userId="5c4bf6a326bf31f5" providerId="LiveId" clId="{9A8DC03B-9B47-4816-9E7B-4C90C3D7E239}" dt="2021-04-11T22:52:29.932" v="7336" actId="478"/>
          <ac:cxnSpMkLst>
            <pc:docMk/>
            <pc:sldMk cId="2402191190" sldId="531"/>
            <ac:cxnSpMk id="11" creationId="{0CB54FB0-FC9D-4C1E-A7D7-74873A02BB18}"/>
          </ac:cxnSpMkLst>
        </pc:cxnChg>
        <pc:cxnChg chg="add mod">
          <ac:chgData name="Mike B" userId="5c4bf6a326bf31f5" providerId="LiveId" clId="{9A8DC03B-9B47-4816-9E7B-4C90C3D7E239}" dt="2021-04-11T22:53:04.888" v="7345" actId="1076"/>
          <ac:cxnSpMkLst>
            <pc:docMk/>
            <pc:sldMk cId="2402191190" sldId="531"/>
            <ac:cxnSpMk id="19" creationId="{2A6AEF0A-FCA5-459D-A29B-61B6618D9F38}"/>
          </ac:cxnSpMkLst>
        </pc:cxnChg>
        <pc:cxnChg chg="add mod">
          <ac:chgData name="Mike B" userId="5c4bf6a326bf31f5" providerId="LiveId" clId="{9A8DC03B-9B47-4816-9E7B-4C90C3D7E239}" dt="2021-04-11T22:52:37.931" v="7338" actId="1076"/>
          <ac:cxnSpMkLst>
            <pc:docMk/>
            <pc:sldMk cId="2402191190" sldId="531"/>
            <ac:cxnSpMk id="31" creationId="{11CBA4AF-CB31-406B-8B61-A5976955E76E}"/>
          </ac:cxnSpMkLst>
        </pc:cxnChg>
        <pc:cxnChg chg="add mod">
          <ac:chgData name="Mike B" userId="5c4bf6a326bf31f5" providerId="LiveId" clId="{9A8DC03B-9B47-4816-9E7B-4C90C3D7E239}" dt="2021-04-11T22:52:37.931" v="7338" actId="1076"/>
          <ac:cxnSpMkLst>
            <pc:docMk/>
            <pc:sldMk cId="2402191190" sldId="531"/>
            <ac:cxnSpMk id="32" creationId="{76C1853B-4FCB-4EB2-B594-11459E0F9C30}"/>
          </ac:cxnSpMkLst>
        </pc:cxnChg>
        <pc:cxnChg chg="add mod">
          <ac:chgData name="Mike B" userId="5c4bf6a326bf31f5" providerId="LiveId" clId="{9A8DC03B-9B47-4816-9E7B-4C90C3D7E239}" dt="2021-04-11T22:52:37.931" v="7338" actId="1076"/>
          <ac:cxnSpMkLst>
            <pc:docMk/>
            <pc:sldMk cId="2402191190" sldId="531"/>
            <ac:cxnSpMk id="33" creationId="{AC6F2D9F-1413-42F9-B871-928D50004D23}"/>
          </ac:cxnSpMkLst>
        </pc:cxnChg>
        <pc:cxnChg chg="add mod">
          <ac:chgData name="Mike B" userId="5c4bf6a326bf31f5" providerId="LiveId" clId="{9A8DC03B-9B47-4816-9E7B-4C90C3D7E239}" dt="2021-04-11T22:53:04.888" v="7345" actId="1076"/>
          <ac:cxnSpMkLst>
            <pc:docMk/>
            <pc:sldMk cId="2402191190" sldId="531"/>
            <ac:cxnSpMk id="34" creationId="{E88267C2-720E-4334-BA3C-9FCC97221174}"/>
          </ac:cxnSpMkLst>
        </pc:cxnChg>
      </pc:sldChg>
    </pc:docChg>
  </pc:docChgLst>
  <pc:docChgLst>
    <pc:chgData name="Mike B" userId="5c4bf6a326bf31f5" providerId="LiveId" clId="{634830DA-9641-4EFA-91C3-CED7A6CF948E}"/>
    <pc:docChg chg="undo redo custSel addSld delSld modSld sldOrd">
      <pc:chgData name="Mike B" userId="5c4bf6a326bf31f5" providerId="LiveId" clId="{634830DA-9641-4EFA-91C3-CED7A6CF948E}" dt="2021-02-08T14:09:39.022" v="6172" actId="113"/>
      <pc:docMkLst>
        <pc:docMk/>
      </pc:docMkLst>
      <pc:sldChg chg="addSp modSp mod">
        <pc:chgData name="Mike B" userId="5c4bf6a326bf31f5" providerId="LiveId" clId="{634830DA-9641-4EFA-91C3-CED7A6CF948E}" dt="2021-02-07T22:27:17.188" v="497" actId="1076"/>
        <pc:sldMkLst>
          <pc:docMk/>
          <pc:sldMk cId="0" sldId="256"/>
        </pc:sldMkLst>
        <pc:spChg chg="mod">
          <ac:chgData name="Mike B" userId="5c4bf6a326bf31f5" providerId="LiveId" clId="{634830DA-9641-4EFA-91C3-CED7A6CF948E}" dt="2021-02-06T20:58:37.477" v="42" actId="20577"/>
          <ac:spMkLst>
            <pc:docMk/>
            <pc:sldMk cId="0" sldId="256"/>
            <ac:spMk id="2050" creationId="{00000000-0000-0000-0000-000000000000}"/>
          </ac:spMkLst>
        </pc:spChg>
        <pc:spChg chg="mod">
          <ac:chgData name="Mike B" userId="5c4bf6a326bf31f5" providerId="LiveId" clId="{634830DA-9641-4EFA-91C3-CED7A6CF948E}" dt="2021-02-07T21:47:56.874" v="248" actId="20577"/>
          <ac:spMkLst>
            <pc:docMk/>
            <pc:sldMk cId="0" sldId="256"/>
            <ac:spMk id="2051" creationId="{00000000-0000-0000-0000-000000000000}"/>
          </ac:spMkLst>
        </pc:spChg>
        <pc:picChg chg="add mod">
          <ac:chgData name="Mike B" userId="5c4bf6a326bf31f5" providerId="LiveId" clId="{634830DA-9641-4EFA-91C3-CED7A6CF948E}" dt="2021-02-07T22:27:17.188" v="497" actId="1076"/>
          <ac:picMkLst>
            <pc:docMk/>
            <pc:sldMk cId="0" sldId="256"/>
            <ac:picMk id="2" creationId="{8CB9F1A3-C69F-4449-9172-D3D2A61AAF3E}"/>
          </ac:picMkLst>
        </pc:picChg>
      </pc:sldChg>
      <pc:sldChg chg="modSp mod">
        <pc:chgData name="Mike B" userId="5c4bf6a326bf31f5" providerId="LiveId" clId="{634830DA-9641-4EFA-91C3-CED7A6CF948E}" dt="2021-02-07T22:08:37.693" v="304" actId="20577"/>
        <pc:sldMkLst>
          <pc:docMk/>
          <pc:sldMk cId="0" sldId="259"/>
        </pc:sldMkLst>
        <pc:spChg chg="mod">
          <ac:chgData name="Mike B" userId="5c4bf6a326bf31f5" providerId="LiveId" clId="{634830DA-9641-4EFA-91C3-CED7A6CF948E}" dt="2021-02-07T22:08:37.693" v="304" actId="20577"/>
          <ac:spMkLst>
            <pc:docMk/>
            <pc:sldMk cId="0" sldId="259"/>
            <ac:spMk id="77827" creationId="{00000000-0000-0000-0000-000000000000}"/>
          </ac:spMkLst>
        </pc:spChg>
      </pc:sldChg>
      <pc:sldChg chg="del">
        <pc:chgData name="Mike B" userId="5c4bf6a326bf31f5" providerId="LiveId" clId="{634830DA-9641-4EFA-91C3-CED7A6CF948E}" dt="2021-02-07T21:42:09.776" v="220" actId="47"/>
        <pc:sldMkLst>
          <pc:docMk/>
          <pc:sldMk cId="0" sldId="261"/>
        </pc:sldMkLst>
      </pc:sldChg>
      <pc:sldChg chg="del">
        <pc:chgData name="Mike B" userId="5c4bf6a326bf31f5" providerId="LiveId" clId="{634830DA-9641-4EFA-91C3-CED7A6CF948E}" dt="2021-02-07T21:41:56.769" v="208" actId="47"/>
        <pc:sldMkLst>
          <pc:docMk/>
          <pc:sldMk cId="0" sldId="262"/>
        </pc:sldMkLst>
      </pc:sldChg>
      <pc:sldChg chg="del">
        <pc:chgData name="Mike B" userId="5c4bf6a326bf31f5" providerId="LiveId" clId="{634830DA-9641-4EFA-91C3-CED7A6CF948E}" dt="2021-02-07T21:49:27.591" v="250" actId="47"/>
        <pc:sldMkLst>
          <pc:docMk/>
          <pc:sldMk cId="0" sldId="265"/>
        </pc:sldMkLst>
      </pc:sldChg>
      <pc:sldChg chg="del">
        <pc:chgData name="Mike B" userId="5c4bf6a326bf31f5" providerId="LiveId" clId="{634830DA-9641-4EFA-91C3-CED7A6CF948E}" dt="2021-02-07T21:49:43.328" v="252" actId="47"/>
        <pc:sldMkLst>
          <pc:docMk/>
          <pc:sldMk cId="0" sldId="266"/>
        </pc:sldMkLst>
      </pc:sldChg>
      <pc:sldChg chg="del">
        <pc:chgData name="Mike B" userId="5c4bf6a326bf31f5" providerId="LiveId" clId="{634830DA-9641-4EFA-91C3-CED7A6CF948E}" dt="2021-02-07T21:41:56.106" v="207" actId="47"/>
        <pc:sldMkLst>
          <pc:docMk/>
          <pc:sldMk cId="0" sldId="267"/>
        </pc:sldMkLst>
      </pc:sldChg>
      <pc:sldChg chg="modSp mod ord">
        <pc:chgData name="Mike B" userId="5c4bf6a326bf31f5" providerId="LiveId" clId="{634830DA-9641-4EFA-91C3-CED7A6CF948E}" dt="2021-02-07T23:03:17.969" v="1465" actId="113"/>
        <pc:sldMkLst>
          <pc:docMk/>
          <pc:sldMk cId="0" sldId="286"/>
        </pc:sldMkLst>
        <pc:spChg chg="mod">
          <ac:chgData name="Mike B" userId="5c4bf6a326bf31f5" providerId="LiveId" clId="{634830DA-9641-4EFA-91C3-CED7A6CF948E}" dt="2021-02-07T23:03:17.969" v="1465" actId="113"/>
          <ac:spMkLst>
            <pc:docMk/>
            <pc:sldMk cId="0" sldId="286"/>
            <ac:spMk id="118787" creationId="{00000000-0000-0000-0000-000000000000}"/>
          </ac:spMkLst>
        </pc:spChg>
      </pc:sldChg>
      <pc:sldChg chg="modSp mod">
        <pc:chgData name="Mike B" userId="5c4bf6a326bf31f5" providerId="LiveId" clId="{634830DA-9641-4EFA-91C3-CED7A6CF948E}" dt="2021-02-07T23:42:18.199" v="2404" actId="20578"/>
        <pc:sldMkLst>
          <pc:docMk/>
          <pc:sldMk cId="0" sldId="287"/>
        </pc:sldMkLst>
        <pc:spChg chg="mod">
          <ac:chgData name="Mike B" userId="5c4bf6a326bf31f5" providerId="LiveId" clId="{634830DA-9641-4EFA-91C3-CED7A6CF948E}" dt="2021-02-07T21:36:21.436" v="65" actId="20577"/>
          <ac:spMkLst>
            <pc:docMk/>
            <pc:sldMk cId="0" sldId="287"/>
            <ac:spMk id="119810" creationId="{00000000-0000-0000-0000-000000000000}"/>
          </ac:spMkLst>
        </pc:spChg>
        <pc:spChg chg="mod">
          <ac:chgData name="Mike B" userId="5c4bf6a326bf31f5" providerId="LiveId" clId="{634830DA-9641-4EFA-91C3-CED7A6CF948E}" dt="2021-02-07T23:42:18.199" v="2404" actId="20578"/>
          <ac:spMkLst>
            <pc:docMk/>
            <pc:sldMk cId="0" sldId="287"/>
            <ac:spMk id="119811" creationId="{00000000-0000-0000-0000-000000000000}"/>
          </ac:spMkLst>
        </pc:spChg>
      </pc:sldChg>
      <pc:sldChg chg="del">
        <pc:chgData name="Mike B" userId="5c4bf6a326bf31f5" providerId="LiveId" clId="{634830DA-9641-4EFA-91C3-CED7A6CF948E}" dt="2021-02-07T21:49:38.140" v="251" actId="47"/>
        <pc:sldMkLst>
          <pc:docMk/>
          <pc:sldMk cId="0" sldId="288"/>
        </pc:sldMkLst>
      </pc:sldChg>
      <pc:sldChg chg="modSp mod">
        <pc:chgData name="Mike B" userId="5c4bf6a326bf31f5" providerId="LiveId" clId="{634830DA-9641-4EFA-91C3-CED7A6CF948E}" dt="2021-02-07T22:08:10.497" v="296" actId="20577"/>
        <pc:sldMkLst>
          <pc:docMk/>
          <pc:sldMk cId="0" sldId="289"/>
        </pc:sldMkLst>
        <pc:spChg chg="mod">
          <ac:chgData name="Mike B" userId="5c4bf6a326bf31f5" providerId="LiveId" clId="{634830DA-9641-4EFA-91C3-CED7A6CF948E}" dt="2021-02-07T22:08:10.497" v="296" actId="20577"/>
          <ac:spMkLst>
            <pc:docMk/>
            <pc:sldMk cId="0" sldId="289"/>
            <ac:spMk id="122883" creationId="{00000000-0000-0000-0000-000000000000}"/>
          </ac:spMkLst>
        </pc:spChg>
      </pc:sldChg>
      <pc:sldChg chg="del">
        <pc:chgData name="Mike B" userId="5c4bf6a326bf31f5" providerId="LiveId" clId="{634830DA-9641-4EFA-91C3-CED7A6CF948E}" dt="2021-02-07T21:42:09.323" v="219" actId="47"/>
        <pc:sldMkLst>
          <pc:docMk/>
          <pc:sldMk cId="0" sldId="290"/>
        </pc:sldMkLst>
      </pc:sldChg>
      <pc:sldChg chg="del">
        <pc:chgData name="Mike B" userId="5c4bf6a326bf31f5" providerId="LiveId" clId="{634830DA-9641-4EFA-91C3-CED7A6CF948E}" dt="2021-02-07T21:42:10.744" v="221" actId="47"/>
        <pc:sldMkLst>
          <pc:docMk/>
          <pc:sldMk cId="0" sldId="291"/>
        </pc:sldMkLst>
      </pc:sldChg>
      <pc:sldChg chg="del">
        <pc:chgData name="Mike B" userId="5c4bf6a326bf31f5" providerId="LiveId" clId="{634830DA-9641-4EFA-91C3-CED7A6CF948E}" dt="2021-02-07T21:42:13.178" v="226" actId="47"/>
        <pc:sldMkLst>
          <pc:docMk/>
          <pc:sldMk cId="0" sldId="292"/>
        </pc:sldMkLst>
      </pc:sldChg>
      <pc:sldChg chg="del">
        <pc:chgData name="Mike B" userId="5c4bf6a326bf31f5" providerId="LiveId" clId="{634830DA-9641-4EFA-91C3-CED7A6CF948E}" dt="2021-02-07T21:42:19.978" v="234" actId="47"/>
        <pc:sldMkLst>
          <pc:docMk/>
          <pc:sldMk cId="3123542965" sldId="294"/>
        </pc:sldMkLst>
      </pc:sldChg>
      <pc:sldChg chg="del">
        <pc:chgData name="Mike B" userId="5c4bf6a326bf31f5" providerId="LiveId" clId="{634830DA-9641-4EFA-91C3-CED7A6CF948E}" dt="2021-02-07T21:42:12.355" v="224" actId="47"/>
        <pc:sldMkLst>
          <pc:docMk/>
          <pc:sldMk cId="0" sldId="295"/>
        </pc:sldMkLst>
      </pc:sldChg>
      <pc:sldChg chg="del">
        <pc:chgData name="Mike B" userId="5c4bf6a326bf31f5" providerId="LiveId" clId="{634830DA-9641-4EFA-91C3-CED7A6CF948E}" dt="2021-02-07T21:42:28.478" v="235" actId="47"/>
        <pc:sldMkLst>
          <pc:docMk/>
          <pc:sldMk cId="0" sldId="296"/>
        </pc:sldMkLst>
      </pc:sldChg>
      <pc:sldChg chg="modSp modAnim">
        <pc:chgData name="Mike B" userId="5c4bf6a326bf31f5" providerId="LiveId" clId="{634830DA-9641-4EFA-91C3-CED7A6CF948E}" dt="2021-02-08T14:09:39.022" v="6172" actId="113"/>
        <pc:sldMkLst>
          <pc:docMk/>
          <pc:sldMk cId="2489864138" sldId="314"/>
        </pc:sldMkLst>
        <pc:spChg chg="mod">
          <ac:chgData name="Mike B" userId="5c4bf6a326bf31f5" providerId="LiveId" clId="{634830DA-9641-4EFA-91C3-CED7A6CF948E}" dt="2021-02-08T14:09:39.022" v="6172" actId="113"/>
          <ac:spMkLst>
            <pc:docMk/>
            <pc:sldMk cId="2489864138" sldId="314"/>
            <ac:spMk id="12291" creationId="{00000000-0000-0000-0000-000000000000}"/>
          </ac:spMkLst>
        </pc:spChg>
      </pc:sldChg>
      <pc:sldChg chg="modSp modAnim">
        <pc:chgData name="Mike B" userId="5c4bf6a326bf31f5" providerId="LiveId" clId="{634830DA-9641-4EFA-91C3-CED7A6CF948E}" dt="2021-02-07T23:02:54.708" v="1458" actId="20577"/>
        <pc:sldMkLst>
          <pc:docMk/>
          <pc:sldMk cId="3526578578" sldId="315"/>
        </pc:sldMkLst>
        <pc:spChg chg="mod">
          <ac:chgData name="Mike B" userId="5c4bf6a326bf31f5" providerId="LiveId" clId="{634830DA-9641-4EFA-91C3-CED7A6CF948E}" dt="2021-02-07T23:02:54.708" v="1458" actId="20577"/>
          <ac:spMkLst>
            <pc:docMk/>
            <pc:sldMk cId="3526578578" sldId="315"/>
            <ac:spMk id="13315" creationId="{00000000-0000-0000-0000-000000000000}"/>
          </ac:spMkLst>
        </pc:spChg>
      </pc:sldChg>
      <pc:sldChg chg="del">
        <pc:chgData name="Mike B" userId="5c4bf6a326bf31f5" providerId="LiveId" clId="{634830DA-9641-4EFA-91C3-CED7A6CF948E}" dt="2021-02-07T21:41:41.074" v="195" actId="47"/>
        <pc:sldMkLst>
          <pc:docMk/>
          <pc:sldMk cId="2895922852" sldId="317"/>
        </pc:sldMkLst>
      </pc:sldChg>
      <pc:sldChg chg="del">
        <pc:chgData name="Mike B" userId="5c4bf6a326bf31f5" providerId="LiveId" clId="{634830DA-9641-4EFA-91C3-CED7A6CF948E}" dt="2021-02-07T21:41:42.682" v="196" actId="47"/>
        <pc:sldMkLst>
          <pc:docMk/>
          <pc:sldMk cId="2178692443" sldId="318"/>
        </pc:sldMkLst>
      </pc:sldChg>
      <pc:sldChg chg="del">
        <pc:chgData name="Mike B" userId="5c4bf6a326bf31f5" providerId="LiveId" clId="{634830DA-9641-4EFA-91C3-CED7A6CF948E}" dt="2021-02-07T21:41:44.789" v="198" actId="47"/>
        <pc:sldMkLst>
          <pc:docMk/>
          <pc:sldMk cId="3214499166" sldId="320"/>
        </pc:sldMkLst>
      </pc:sldChg>
      <pc:sldChg chg="del">
        <pc:chgData name="Mike B" userId="5c4bf6a326bf31f5" providerId="LiveId" clId="{634830DA-9641-4EFA-91C3-CED7A6CF948E}" dt="2021-02-07T21:42:11.666" v="223" actId="47"/>
        <pc:sldMkLst>
          <pc:docMk/>
          <pc:sldMk cId="2131453387" sldId="331"/>
        </pc:sldMkLst>
      </pc:sldChg>
      <pc:sldChg chg="add del">
        <pc:chgData name="Mike B" userId="5c4bf6a326bf31f5" providerId="LiveId" clId="{634830DA-9641-4EFA-91C3-CED7A6CF948E}" dt="2021-02-07T21:42:03.044" v="211" actId="47"/>
        <pc:sldMkLst>
          <pc:docMk/>
          <pc:sldMk cId="0" sldId="332"/>
        </pc:sldMkLst>
      </pc:sldChg>
      <pc:sldChg chg="del">
        <pc:chgData name="Mike B" userId="5c4bf6a326bf31f5" providerId="LiveId" clId="{634830DA-9641-4EFA-91C3-CED7A6CF948E}" dt="2021-02-07T21:42:03.929" v="212" actId="47"/>
        <pc:sldMkLst>
          <pc:docMk/>
          <pc:sldMk cId="0" sldId="333"/>
        </pc:sldMkLst>
      </pc:sldChg>
      <pc:sldChg chg="del">
        <pc:chgData name="Mike B" userId="5c4bf6a326bf31f5" providerId="LiveId" clId="{634830DA-9641-4EFA-91C3-CED7A6CF948E}" dt="2021-02-07T21:42:04.416" v="213" actId="47"/>
        <pc:sldMkLst>
          <pc:docMk/>
          <pc:sldMk cId="0" sldId="334"/>
        </pc:sldMkLst>
      </pc:sldChg>
      <pc:sldChg chg="del">
        <pc:chgData name="Mike B" userId="5c4bf6a326bf31f5" providerId="LiveId" clId="{634830DA-9641-4EFA-91C3-CED7A6CF948E}" dt="2021-02-07T21:42:05.103" v="214" actId="47"/>
        <pc:sldMkLst>
          <pc:docMk/>
          <pc:sldMk cId="0" sldId="335"/>
        </pc:sldMkLst>
      </pc:sldChg>
      <pc:sldChg chg="del">
        <pc:chgData name="Mike B" userId="5c4bf6a326bf31f5" providerId="LiveId" clId="{634830DA-9641-4EFA-91C3-CED7A6CF948E}" dt="2021-02-07T21:41:44.111" v="197" actId="47"/>
        <pc:sldMkLst>
          <pc:docMk/>
          <pc:sldMk cId="0" sldId="337"/>
        </pc:sldMkLst>
      </pc:sldChg>
      <pc:sldChg chg="del">
        <pc:chgData name="Mike B" userId="5c4bf6a326bf31f5" providerId="LiveId" clId="{634830DA-9641-4EFA-91C3-CED7A6CF948E}" dt="2021-02-07T21:36:08.772" v="60" actId="2696"/>
        <pc:sldMkLst>
          <pc:docMk/>
          <pc:sldMk cId="295047715" sldId="341"/>
        </pc:sldMkLst>
      </pc:sldChg>
      <pc:sldChg chg="modSp mod">
        <pc:chgData name="Mike B" userId="5c4bf6a326bf31f5" providerId="LiveId" clId="{634830DA-9641-4EFA-91C3-CED7A6CF948E}" dt="2021-02-07T21:49:10.096" v="249" actId="20577"/>
        <pc:sldMkLst>
          <pc:docMk/>
          <pc:sldMk cId="1782408873" sldId="342"/>
        </pc:sldMkLst>
        <pc:spChg chg="mod">
          <ac:chgData name="Mike B" userId="5c4bf6a326bf31f5" providerId="LiveId" clId="{634830DA-9641-4EFA-91C3-CED7A6CF948E}" dt="2021-02-07T21:49:10.096" v="249" actId="20577"/>
          <ac:spMkLst>
            <pc:docMk/>
            <pc:sldMk cId="1782408873" sldId="342"/>
            <ac:spMk id="3" creationId="{00000000-0000-0000-0000-000000000000}"/>
          </ac:spMkLst>
        </pc:spChg>
      </pc:sldChg>
      <pc:sldChg chg="del">
        <pc:chgData name="Mike B" userId="5c4bf6a326bf31f5" providerId="LiveId" clId="{634830DA-9641-4EFA-91C3-CED7A6CF948E}" dt="2021-02-07T21:42:08.145" v="218" actId="47"/>
        <pc:sldMkLst>
          <pc:docMk/>
          <pc:sldMk cId="711645799" sldId="343"/>
        </pc:sldMkLst>
      </pc:sldChg>
      <pc:sldChg chg="addSp modSp add mod">
        <pc:chgData name="Mike B" userId="5c4bf6a326bf31f5" providerId="LiveId" clId="{634830DA-9641-4EFA-91C3-CED7A6CF948E}" dt="2021-02-08T00:54:30.555" v="3262" actId="20577"/>
        <pc:sldMkLst>
          <pc:docMk/>
          <pc:sldMk cId="1183369332" sldId="343"/>
        </pc:sldMkLst>
        <pc:spChg chg="mod">
          <ac:chgData name="Mike B" userId="5c4bf6a326bf31f5" providerId="LiveId" clId="{634830DA-9641-4EFA-91C3-CED7A6CF948E}" dt="2021-02-08T00:53:31.358" v="3092" actId="20577"/>
          <ac:spMkLst>
            <pc:docMk/>
            <pc:sldMk cId="1183369332" sldId="343"/>
            <ac:spMk id="118786" creationId="{00000000-0000-0000-0000-000000000000}"/>
          </ac:spMkLst>
        </pc:spChg>
        <pc:spChg chg="mod">
          <ac:chgData name="Mike B" userId="5c4bf6a326bf31f5" providerId="LiveId" clId="{634830DA-9641-4EFA-91C3-CED7A6CF948E}" dt="2021-02-08T00:54:30.555" v="3262" actId="20577"/>
          <ac:spMkLst>
            <pc:docMk/>
            <pc:sldMk cId="1183369332" sldId="343"/>
            <ac:spMk id="118787" creationId="{00000000-0000-0000-0000-000000000000}"/>
          </ac:spMkLst>
        </pc:spChg>
        <pc:picChg chg="add mod">
          <ac:chgData name="Mike B" userId="5c4bf6a326bf31f5" providerId="LiveId" clId="{634830DA-9641-4EFA-91C3-CED7A6CF948E}" dt="2021-02-07T22:38:03.130" v="606" actId="1076"/>
          <ac:picMkLst>
            <pc:docMk/>
            <pc:sldMk cId="1183369332" sldId="343"/>
            <ac:picMk id="4098" creationId="{4A78E06A-46A6-47EC-A3AB-FC39FAA397A2}"/>
          </ac:picMkLst>
        </pc:picChg>
      </pc:sldChg>
      <pc:sldChg chg="del">
        <pc:chgData name="Mike B" userId="5c4bf6a326bf31f5" providerId="LiveId" clId="{634830DA-9641-4EFA-91C3-CED7A6CF948E}" dt="2021-02-07T21:42:12.812" v="225" actId="47"/>
        <pc:sldMkLst>
          <pc:docMk/>
          <pc:sldMk cId="2809729450" sldId="344"/>
        </pc:sldMkLst>
      </pc:sldChg>
      <pc:sldChg chg="addSp modSp add mod">
        <pc:chgData name="Mike B" userId="5c4bf6a326bf31f5" providerId="LiveId" clId="{634830DA-9641-4EFA-91C3-CED7A6CF948E}" dt="2021-02-07T22:36:32.830" v="601" actId="1076"/>
        <pc:sldMkLst>
          <pc:docMk/>
          <pc:sldMk cId="3084806832" sldId="344"/>
        </pc:sldMkLst>
        <pc:spChg chg="mod">
          <ac:chgData name="Mike B" userId="5c4bf6a326bf31f5" providerId="LiveId" clId="{634830DA-9641-4EFA-91C3-CED7A6CF948E}" dt="2021-02-07T22:32:41.651" v="514" actId="5793"/>
          <ac:spMkLst>
            <pc:docMk/>
            <pc:sldMk cId="3084806832" sldId="344"/>
            <ac:spMk id="119810" creationId="{00000000-0000-0000-0000-000000000000}"/>
          </ac:spMkLst>
        </pc:spChg>
        <pc:spChg chg="mod">
          <ac:chgData name="Mike B" userId="5c4bf6a326bf31f5" providerId="LiveId" clId="{634830DA-9641-4EFA-91C3-CED7A6CF948E}" dt="2021-02-07T22:34:53.407" v="589" actId="14100"/>
          <ac:spMkLst>
            <pc:docMk/>
            <pc:sldMk cId="3084806832" sldId="344"/>
            <ac:spMk id="119811" creationId="{00000000-0000-0000-0000-000000000000}"/>
          </ac:spMkLst>
        </pc:spChg>
        <pc:picChg chg="add mod">
          <ac:chgData name="Mike B" userId="5c4bf6a326bf31f5" providerId="LiveId" clId="{634830DA-9641-4EFA-91C3-CED7A6CF948E}" dt="2021-02-07T22:35:00.855" v="592" actId="14100"/>
          <ac:picMkLst>
            <pc:docMk/>
            <pc:sldMk cId="3084806832" sldId="344"/>
            <ac:picMk id="3074" creationId="{47303D20-448D-42A7-8DBD-45E1188F20B2}"/>
          </ac:picMkLst>
        </pc:picChg>
        <pc:picChg chg="add mod">
          <ac:chgData name="Mike B" userId="5c4bf6a326bf31f5" providerId="LiveId" clId="{634830DA-9641-4EFA-91C3-CED7A6CF948E}" dt="2021-02-07T22:35:24.764" v="596" actId="14100"/>
          <ac:picMkLst>
            <pc:docMk/>
            <pc:sldMk cId="3084806832" sldId="344"/>
            <ac:picMk id="3076" creationId="{587E7A57-0616-4AA4-B285-F5A707379E2E}"/>
          </ac:picMkLst>
        </pc:picChg>
        <pc:picChg chg="add mod">
          <ac:chgData name="Mike B" userId="5c4bf6a326bf31f5" providerId="LiveId" clId="{634830DA-9641-4EFA-91C3-CED7A6CF948E}" dt="2021-02-07T22:36:32.830" v="601" actId="1076"/>
          <ac:picMkLst>
            <pc:docMk/>
            <pc:sldMk cId="3084806832" sldId="344"/>
            <ac:picMk id="3078" creationId="{BEFD212F-CAF2-4396-A842-AF2152EFBB9D}"/>
          </ac:picMkLst>
        </pc:picChg>
      </pc:sldChg>
      <pc:sldChg chg="modSp add mod ord">
        <pc:chgData name="Mike B" userId="5c4bf6a326bf31f5" providerId="LiveId" clId="{634830DA-9641-4EFA-91C3-CED7A6CF948E}" dt="2021-02-07T22:53:05.565" v="972" actId="20577"/>
        <pc:sldMkLst>
          <pc:docMk/>
          <pc:sldMk cId="2010948640" sldId="345"/>
        </pc:sldMkLst>
        <pc:spChg chg="mod">
          <ac:chgData name="Mike B" userId="5c4bf6a326bf31f5" providerId="LiveId" clId="{634830DA-9641-4EFA-91C3-CED7A6CF948E}" dt="2021-02-07T22:41:42.504" v="660" actId="20577"/>
          <ac:spMkLst>
            <pc:docMk/>
            <pc:sldMk cId="2010948640" sldId="345"/>
            <ac:spMk id="118786" creationId="{00000000-0000-0000-0000-000000000000}"/>
          </ac:spMkLst>
        </pc:spChg>
        <pc:spChg chg="mod">
          <ac:chgData name="Mike B" userId="5c4bf6a326bf31f5" providerId="LiveId" clId="{634830DA-9641-4EFA-91C3-CED7A6CF948E}" dt="2021-02-07T22:53:05.565" v="972" actId="20577"/>
          <ac:spMkLst>
            <pc:docMk/>
            <pc:sldMk cId="2010948640" sldId="345"/>
            <ac:spMk id="118787" creationId="{00000000-0000-0000-0000-000000000000}"/>
          </ac:spMkLst>
        </pc:spChg>
      </pc:sldChg>
      <pc:sldChg chg="del">
        <pc:chgData name="Mike B" userId="5c4bf6a326bf31f5" providerId="LiveId" clId="{634830DA-9641-4EFA-91C3-CED7A6CF948E}" dt="2021-02-07T21:42:14.184" v="228" actId="47"/>
        <pc:sldMkLst>
          <pc:docMk/>
          <pc:sldMk cId="3306523549" sldId="346"/>
        </pc:sldMkLst>
      </pc:sldChg>
      <pc:sldChg chg="modSp add mod">
        <pc:chgData name="Mike B" userId="5c4bf6a326bf31f5" providerId="LiveId" clId="{634830DA-9641-4EFA-91C3-CED7A6CF948E}" dt="2021-02-07T23:01:48.791" v="1457" actId="20577"/>
        <pc:sldMkLst>
          <pc:docMk/>
          <pc:sldMk cId="3488452319" sldId="346"/>
        </pc:sldMkLst>
        <pc:spChg chg="mod">
          <ac:chgData name="Mike B" userId="5c4bf6a326bf31f5" providerId="LiveId" clId="{634830DA-9641-4EFA-91C3-CED7A6CF948E}" dt="2021-02-07T22:54:35.990" v="1079"/>
          <ac:spMkLst>
            <pc:docMk/>
            <pc:sldMk cId="3488452319" sldId="346"/>
            <ac:spMk id="118786" creationId="{00000000-0000-0000-0000-000000000000}"/>
          </ac:spMkLst>
        </pc:spChg>
        <pc:spChg chg="mod">
          <ac:chgData name="Mike B" userId="5c4bf6a326bf31f5" providerId="LiveId" clId="{634830DA-9641-4EFA-91C3-CED7A6CF948E}" dt="2021-02-07T23:01:48.791" v="1457" actId="20577"/>
          <ac:spMkLst>
            <pc:docMk/>
            <pc:sldMk cId="3488452319" sldId="346"/>
            <ac:spMk id="118787" creationId="{00000000-0000-0000-0000-000000000000}"/>
          </ac:spMkLst>
        </pc:spChg>
      </pc:sldChg>
      <pc:sldChg chg="del">
        <pc:chgData name="Mike B" userId="5c4bf6a326bf31f5" providerId="LiveId" clId="{634830DA-9641-4EFA-91C3-CED7A6CF948E}" dt="2021-02-07T21:42:15.305" v="230" actId="47"/>
        <pc:sldMkLst>
          <pc:docMk/>
          <pc:sldMk cId="3635972785" sldId="347"/>
        </pc:sldMkLst>
      </pc:sldChg>
      <pc:sldChg chg="modSp add mod">
        <pc:chgData name="Mike B" userId="5c4bf6a326bf31f5" providerId="LiveId" clId="{634830DA-9641-4EFA-91C3-CED7A6CF948E}" dt="2021-02-08T13:43:26.433" v="6147" actId="20577"/>
        <pc:sldMkLst>
          <pc:docMk/>
          <pc:sldMk cId="3867550512" sldId="347"/>
        </pc:sldMkLst>
        <pc:spChg chg="mod">
          <ac:chgData name="Mike B" userId="5c4bf6a326bf31f5" providerId="LiveId" clId="{634830DA-9641-4EFA-91C3-CED7A6CF948E}" dt="2021-02-07T23:05:06.005" v="1502" actId="20577"/>
          <ac:spMkLst>
            <pc:docMk/>
            <pc:sldMk cId="3867550512" sldId="347"/>
            <ac:spMk id="118786" creationId="{00000000-0000-0000-0000-000000000000}"/>
          </ac:spMkLst>
        </pc:spChg>
        <pc:spChg chg="mod">
          <ac:chgData name="Mike B" userId="5c4bf6a326bf31f5" providerId="LiveId" clId="{634830DA-9641-4EFA-91C3-CED7A6CF948E}" dt="2021-02-08T13:43:26.433" v="6147" actId="20577"/>
          <ac:spMkLst>
            <pc:docMk/>
            <pc:sldMk cId="3867550512" sldId="347"/>
            <ac:spMk id="118787" creationId="{00000000-0000-0000-0000-000000000000}"/>
          </ac:spMkLst>
        </pc:spChg>
      </pc:sldChg>
      <pc:sldChg chg="del">
        <pc:chgData name="Mike B" userId="5c4bf6a326bf31f5" providerId="LiveId" clId="{634830DA-9641-4EFA-91C3-CED7A6CF948E}" dt="2021-02-07T21:42:18.599" v="231" actId="47"/>
        <pc:sldMkLst>
          <pc:docMk/>
          <pc:sldMk cId="457644681" sldId="348"/>
        </pc:sldMkLst>
      </pc:sldChg>
      <pc:sldChg chg="modSp add mod ord">
        <pc:chgData name="Mike B" userId="5c4bf6a326bf31f5" providerId="LiveId" clId="{634830DA-9641-4EFA-91C3-CED7A6CF948E}" dt="2021-02-08T13:43:08.597" v="6145" actId="20577"/>
        <pc:sldMkLst>
          <pc:docMk/>
          <pc:sldMk cId="1838634856" sldId="348"/>
        </pc:sldMkLst>
        <pc:spChg chg="mod">
          <ac:chgData name="Mike B" userId="5c4bf6a326bf31f5" providerId="LiveId" clId="{634830DA-9641-4EFA-91C3-CED7A6CF948E}" dt="2021-02-07T23:05:30.542" v="1562" actId="20577"/>
          <ac:spMkLst>
            <pc:docMk/>
            <pc:sldMk cId="1838634856" sldId="348"/>
            <ac:spMk id="118786" creationId="{00000000-0000-0000-0000-000000000000}"/>
          </ac:spMkLst>
        </pc:spChg>
        <pc:spChg chg="mod">
          <ac:chgData name="Mike B" userId="5c4bf6a326bf31f5" providerId="LiveId" clId="{634830DA-9641-4EFA-91C3-CED7A6CF948E}" dt="2021-02-08T13:43:08.597" v="6145" actId="20577"/>
          <ac:spMkLst>
            <pc:docMk/>
            <pc:sldMk cId="1838634856" sldId="348"/>
            <ac:spMk id="118787" creationId="{00000000-0000-0000-0000-000000000000}"/>
          </ac:spMkLst>
        </pc:spChg>
      </pc:sldChg>
      <pc:sldChg chg="modSp add mod">
        <pc:chgData name="Mike B" userId="5c4bf6a326bf31f5" providerId="LiveId" clId="{634830DA-9641-4EFA-91C3-CED7A6CF948E}" dt="2021-02-08T02:15:07.003" v="4098" actId="20577"/>
        <pc:sldMkLst>
          <pc:docMk/>
          <pc:sldMk cId="3846588128" sldId="349"/>
        </pc:sldMkLst>
        <pc:spChg chg="mod">
          <ac:chgData name="Mike B" userId="5c4bf6a326bf31f5" providerId="LiveId" clId="{634830DA-9641-4EFA-91C3-CED7A6CF948E}" dt="2021-02-08T02:15:07.003" v="4098" actId="20577"/>
          <ac:spMkLst>
            <pc:docMk/>
            <pc:sldMk cId="3846588128" sldId="349"/>
            <ac:spMk id="118787" creationId="{00000000-0000-0000-0000-000000000000}"/>
          </ac:spMkLst>
        </pc:spChg>
      </pc:sldChg>
      <pc:sldChg chg="del">
        <pc:chgData name="Mike B" userId="5c4bf6a326bf31f5" providerId="LiveId" clId="{634830DA-9641-4EFA-91C3-CED7A6CF948E}" dt="2021-02-07T21:42:19.158" v="232" actId="47"/>
        <pc:sldMkLst>
          <pc:docMk/>
          <pc:sldMk cId="3970990607" sldId="349"/>
        </pc:sldMkLst>
      </pc:sldChg>
      <pc:sldChg chg="modSp add mod modAnim">
        <pc:chgData name="Mike B" userId="5c4bf6a326bf31f5" providerId="LiveId" clId="{634830DA-9641-4EFA-91C3-CED7A6CF948E}" dt="2021-02-08T14:08:54.677" v="6169"/>
        <pc:sldMkLst>
          <pc:docMk/>
          <pc:sldMk cId="2437259987" sldId="350"/>
        </pc:sldMkLst>
        <pc:spChg chg="mod">
          <ac:chgData name="Mike B" userId="5c4bf6a326bf31f5" providerId="LiveId" clId="{634830DA-9641-4EFA-91C3-CED7A6CF948E}" dt="2021-02-07T23:32:44.846" v="2114" actId="20577"/>
          <ac:spMkLst>
            <pc:docMk/>
            <pc:sldMk cId="2437259987" sldId="350"/>
            <ac:spMk id="118786" creationId="{00000000-0000-0000-0000-000000000000}"/>
          </ac:spMkLst>
        </pc:spChg>
        <pc:spChg chg="mod">
          <ac:chgData name="Mike B" userId="5c4bf6a326bf31f5" providerId="LiveId" clId="{634830DA-9641-4EFA-91C3-CED7A6CF948E}" dt="2021-02-08T13:50:09.946" v="6151" actId="20577"/>
          <ac:spMkLst>
            <pc:docMk/>
            <pc:sldMk cId="2437259987" sldId="350"/>
            <ac:spMk id="118787" creationId="{00000000-0000-0000-0000-000000000000}"/>
          </ac:spMkLst>
        </pc:spChg>
      </pc:sldChg>
      <pc:sldChg chg="modSp add mod">
        <pc:chgData name="Mike B" userId="5c4bf6a326bf31f5" providerId="LiveId" clId="{634830DA-9641-4EFA-91C3-CED7A6CF948E}" dt="2021-02-08T13:50:18.589" v="6152" actId="113"/>
        <pc:sldMkLst>
          <pc:docMk/>
          <pc:sldMk cId="1325281248" sldId="351"/>
        </pc:sldMkLst>
        <pc:spChg chg="mod">
          <ac:chgData name="Mike B" userId="5c4bf6a326bf31f5" providerId="LiveId" clId="{634830DA-9641-4EFA-91C3-CED7A6CF948E}" dt="2021-02-07T23:36:34.322" v="2396" actId="20577"/>
          <ac:spMkLst>
            <pc:docMk/>
            <pc:sldMk cId="1325281248" sldId="351"/>
            <ac:spMk id="118786" creationId="{00000000-0000-0000-0000-000000000000}"/>
          </ac:spMkLst>
        </pc:spChg>
        <pc:spChg chg="mod">
          <ac:chgData name="Mike B" userId="5c4bf6a326bf31f5" providerId="LiveId" clId="{634830DA-9641-4EFA-91C3-CED7A6CF948E}" dt="2021-02-08T13:50:18.589" v="6152" actId="113"/>
          <ac:spMkLst>
            <pc:docMk/>
            <pc:sldMk cId="1325281248" sldId="351"/>
            <ac:spMk id="118787" creationId="{00000000-0000-0000-0000-000000000000}"/>
          </ac:spMkLst>
        </pc:spChg>
      </pc:sldChg>
      <pc:sldChg chg="modSp add mod">
        <pc:chgData name="Mike B" userId="5c4bf6a326bf31f5" providerId="LiveId" clId="{634830DA-9641-4EFA-91C3-CED7A6CF948E}" dt="2021-02-08T14:02:53.758" v="6162" actId="20577"/>
        <pc:sldMkLst>
          <pc:docMk/>
          <pc:sldMk cId="1009829887" sldId="352"/>
        </pc:sldMkLst>
        <pc:spChg chg="mod">
          <ac:chgData name="Mike B" userId="5c4bf6a326bf31f5" providerId="LiveId" clId="{634830DA-9641-4EFA-91C3-CED7A6CF948E}" dt="2021-02-08T14:02:53.758" v="6162" actId="20577"/>
          <ac:spMkLst>
            <pc:docMk/>
            <pc:sldMk cId="1009829887" sldId="352"/>
            <ac:spMk id="118787" creationId="{00000000-0000-0000-0000-000000000000}"/>
          </ac:spMkLst>
        </pc:spChg>
      </pc:sldChg>
      <pc:sldChg chg="modSp add mod">
        <pc:chgData name="Mike B" userId="5c4bf6a326bf31f5" providerId="LiveId" clId="{634830DA-9641-4EFA-91C3-CED7A6CF948E}" dt="2021-02-08T02:40:37.346" v="5213" actId="313"/>
        <pc:sldMkLst>
          <pc:docMk/>
          <pc:sldMk cId="4231128118" sldId="353"/>
        </pc:sldMkLst>
        <pc:spChg chg="mod">
          <ac:chgData name="Mike B" userId="5c4bf6a326bf31f5" providerId="LiveId" clId="{634830DA-9641-4EFA-91C3-CED7A6CF948E}" dt="2021-02-08T02:36:54.855" v="4786" actId="20577"/>
          <ac:spMkLst>
            <pc:docMk/>
            <pc:sldMk cId="4231128118" sldId="353"/>
            <ac:spMk id="118786" creationId="{00000000-0000-0000-0000-000000000000}"/>
          </ac:spMkLst>
        </pc:spChg>
        <pc:spChg chg="mod">
          <ac:chgData name="Mike B" userId="5c4bf6a326bf31f5" providerId="LiveId" clId="{634830DA-9641-4EFA-91C3-CED7A6CF948E}" dt="2021-02-08T02:40:37.346" v="5213" actId="313"/>
          <ac:spMkLst>
            <pc:docMk/>
            <pc:sldMk cId="4231128118" sldId="353"/>
            <ac:spMk id="118787" creationId="{00000000-0000-0000-0000-000000000000}"/>
          </ac:spMkLst>
        </pc:spChg>
      </pc:sldChg>
      <pc:sldChg chg="addSp modSp add mod">
        <pc:chgData name="Mike B" userId="5c4bf6a326bf31f5" providerId="LiveId" clId="{634830DA-9641-4EFA-91C3-CED7A6CF948E}" dt="2021-02-08T14:06:02.405" v="6165" actId="1076"/>
        <pc:sldMkLst>
          <pc:docMk/>
          <pc:sldMk cId="1264676594" sldId="354"/>
        </pc:sldMkLst>
        <pc:spChg chg="mod">
          <ac:chgData name="Mike B" userId="5c4bf6a326bf31f5" providerId="LiveId" clId="{634830DA-9641-4EFA-91C3-CED7A6CF948E}" dt="2021-02-08T02:42:14.864" v="5216"/>
          <ac:spMkLst>
            <pc:docMk/>
            <pc:sldMk cId="1264676594" sldId="354"/>
            <ac:spMk id="118786" creationId="{00000000-0000-0000-0000-000000000000}"/>
          </ac:spMkLst>
        </pc:spChg>
        <pc:spChg chg="mod">
          <ac:chgData name="Mike B" userId="5c4bf6a326bf31f5" providerId="LiveId" clId="{634830DA-9641-4EFA-91C3-CED7A6CF948E}" dt="2021-02-08T02:45:46.582" v="5432" actId="113"/>
          <ac:spMkLst>
            <pc:docMk/>
            <pc:sldMk cId="1264676594" sldId="354"/>
            <ac:spMk id="118787" creationId="{00000000-0000-0000-0000-000000000000}"/>
          </ac:spMkLst>
        </pc:spChg>
        <pc:picChg chg="add mod">
          <ac:chgData name="Mike B" userId="5c4bf6a326bf31f5" providerId="LiveId" clId="{634830DA-9641-4EFA-91C3-CED7A6CF948E}" dt="2021-02-08T14:06:02.405" v="6165" actId="1076"/>
          <ac:picMkLst>
            <pc:docMk/>
            <pc:sldMk cId="1264676594" sldId="354"/>
            <ac:picMk id="1026" creationId="{A3D5A12F-0B83-403D-8AA6-35F9303DE996}"/>
          </ac:picMkLst>
        </pc:picChg>
      </pc:sldChg>
      <pc:sldChg chg="modSp add mod modAnim">
        <pc:chgData name="Mike B" userId="5c4bf6a326bf31f5" providerId="LiveId" clId="{634830DA-9641-4EFA-91C3-CED7A6CF948E}" dt="2021-02-08T02:55:34.018" v="5724"/>
        <pc:sldMkLst>
          <pc:docMk/>
          <pc:sldMk cId="1206764417" sldId="355"/>
        </pc:sldMkLst>
        <pc:spChg chg="mod">
          <ac:chgData name="Mike B" userId="5c4bf6a326bf31f5" providerId="LiveId" clId="{634830DA-9641-4EFA-91C3-CED7A6CF948E}" dt="2021-02-08T02:49:43.919" v="5529" actId="20577"/>
          <ac:spMkLst>
            <pc:docMk/>
            <pc:sldMk cId="1206764417" sldId="355"/>
            <ac:spMk id="118786" creationId="{00000000-0000-0000-0000-000000000000}"/>
          </ac:spMkLst>
        </pc:spChg>
        <pc:spChg chg="mod">
          <ac:chgData name="Mike B" userId="5c4bf6a326bf31f5" providerId="LiveId" clId="{634830DA-9641-4EFA-91C3-CED7A6CF948E}" dt="2021-02-08T02:51:31.060" v="5604" actId="113"/>
          <ac:spMkLst>
            <pc:docMk/>
            <pc:sldMk cId="1206764417" sldId="355"/>
            <ac:spMk id="118787" creationId="{00000000-0000-0000-0000-000000000000}"/>
          </ac:spMkLst>
        </pc:spChg>
      </pc:sldChg>
      <pc:sldChg chg="add ord modAnim">
        <pc:chgData name="Mike B" userId="5c4bf6a326bf31f5" providerId="LiveId" clId="{634830DA-9641-4EFA-91C3-CED7A6CF948E}" dt="2021-02-08T02:55:20.728" v="5722"/>
        <pc:sldMkLst>
          <pc:docMk/>
          <pc:sldMk cId="961794258" sldId="356"/>
        </pc:sldMkLst>
      </pc:sldChg>
      <pc:sldChg chg="modSp add mod modAnim">
        <pc:chgData name="Mike B" userId="5c4bf6a326bf31f5" providerId="LiveId" clId="{634830DA-9641-4EFA-91C3-CED7A6CF948E}" dt="2021-02-08T02:55:44.063" v="5725"/>
        <pc:sldMkLst>
          <pc:docMk/>
          <pc:sldMk cId="796462156" sldId="357"/>
        </pc:sldMkLst>
        <pc:spChg chg="mod">
          <ac:chgData name="Mike B" userId="5c4bf6a326bf31f5" providerId="LiveId" clId="{634830DA-9641-4EFA-91C3-CED7A6CF948E}" dt="2021-02-08T02:52:15.318" v="5612" actId="20577"/>
          <ac:spMkLst>
            <pc:docMk/>
            <pc:sldMk cId="796462156" sldId="357"/>
            <ac:spMk id="118786" creationId="{00000000-0000-0000-0000-000000000000}"/>
          </ac:spMkLst>
        </pc:spChg>
        <pc:spChg chg="mod">
          <ac:chgData name="Mike B" userId="5c4bf6a326bf31f5" providerId="LiveId" clId="{634830DA-9641-4EFA-91C3-CED7A6CF948E}" dt="2021-02-08T02:53:13.307" v="5655" actId="113"/>
          <ac:spMkLst>
            <pc:docMk/>
            <pc:sldMk cId="796462156" sldId="357"/>
            <ac:spMk id="118787" creationId="{00000000-0000-0000-0000-000000000000}"/>
          </ac:spMkLst>
        </pc:spChg>
      </pc:sldChg>
      <pc:sldChg chg="modSp add mod modAnim">
        <pc:chgData name="Mike B" userId="5c4bf6a326bf31f5" providerId="LiveId" clId="{634830DA-9641-4EFA-91C3-CED7A6CF948E}" dt="2021-02-08T02:55:58.455" v="5726"/>
        <pc:sldMkLst>
          <pc:docMk/>
          <pc:sldMk cId="493414955" sldId="358"/>
        </pc:sldMkLst>
        <pc:spChg chg="mod">
          <ac:chgData name="Mike B" userId="5c4bf6a326bf31f5" providerId="LiveId" clId="{634830DA-9641-4EFA-91C3-CED7A6CF948E}" dt="2021-02-08T02:53:33.412" v="5661" actId="20577"/>
          <ac:spMkLst>
            <pc:docMk/>
            <pc:sldMk cId="493414955" sldId="358"/>
            <ac:spMk id="118786" creationId="{00000000-0000-0000-0000-000000000000}"/>
          </ac:spMkLst>
        </pc:spChg>
        <pc:spChg chg="mod">
          <ac:chgData name="Mike B" userId="5c4bf6a326bf31f5" providerId="LiveId" clId="{634830DA-9641-4EFA-91C3-CED7A6CF948E}" dt="2021-02-08T02:54:44.857" v="5720" actId="113"/>
          <ac:spMkLst>
            <pc:docMk/>
            <pc:sldMk cId="493414955" sldId="358"/>
            <ac:spMk id="118787" creationId="{00000000-0000-0000-0000-000000000000}"/>
          </ac:spMkLst>
        </pc:spChg>
      </pc:sldChg>
      <pc:sldChg chg="modSp add mod">
        <pc:chgData name="Mike B" userId="5c4bf6a326bf31f5" providerId="LiveId" clId="{634830DA-9641-4EFA-91C3-CED7A6CF948E}" dt="2021-02-08T03:05:17.012" v="6142" actId="20577"/>
        <pc:sldMkLst>
          <pc:docMk/>
          <pc:sldMk cId="2010995209" sldId="359"/>
        </pc:sldMkLst>
        <pc:spChg chg="mod">
          <ac:chgData name="Mike B" userId="5c4bf6a326bf31f5" providerId="LiveId" clId="{634830DA-9641-4EFA-91C3-CED7A6CF948E}" dt="2021-02-08T03:05:07.300" v="6107" actId="20577"/>
          <ac:spMkLst>
            <pc:docMk/>
            <pc:sldMk cId="2010995209" sldId="359"/>
            <ac:spMk id="118786" creationId="{00000000-0000-0000-0000-000000000000}"/>
          </ac:spMkLst>
        </pc:spChg>
        <pc:spChg chg="mod">
          <ac:chgData name="Mike B" userId="5c4bf6a326bf31f5" providerId="LiveId" clId="{634830DA-9641-4EFA-91C3-CED7A6CF948E}" dt="2021-02-08T03:05:17.012" v="6142" actId="20577"/>
          <ac:spMkLst>
            <pc:docMk/>
            <pc:sldMk cId="2010995209" sldId="359"/>
            <ac:spMk id="118787" creationId="{00000000-0000-0000-0000-000000000000}"/>
          </ac:spMkLst>
        </pc:spChg>
      </pc:sldChg>
      <pc:sldChg chg="del">
        <pc:chgData name="Mike B" userId="5c4bf6a326bf31f5" providerId="LiveId" clId="{634830DA-9641-4EFA-91C3-CED7A6CF948E}" dt="2021-02-07T21:41:49.093" v="200" actId="47"/>
        <pc:sldMkLst>
          <pc:docMk/>
          <pc:sldMk cId="2084578700" sldId="359"/>
        </pc:sldMkLst>
      </pc:sldChg>
      <pc:sldChg chg="del">
        <pc:chgData name="Mike B" userId="5c4bf6a326bf31f5" providerId="LiveId" clId="{634830DA-9641-4EFA-91C3-CED7A6CF948E}" dt="2021-02-07T21:41:50.475" v="201" actId="47"/>
        <pc:sldMkLst>
          <pc:docMk/>
          <pc:sldMk cId="2905723216" sldId="360"/>
        </pc:sldMkLst>
      </pc:sldChg>
      <pc:sldChg chg="del">
        <pc:chgData name="Mike B" userId="5c4bf6a326bf31f5" providerId="LiveId" clId="{634830DA-9641-4EFA-91C3-CED7A6CF948E}" dt="2021-02-07T21:41:51.197" v="202" actId="47"/>
        <pc:sldMkLst>
          <pc:docMk/>
          <pc:sldMk cId="1910279661" sldId="361"/>
        </pc:sldMkLst>
      </pc:sldChg>
      <pc:sldChg chg="del">
        <pc:chgData name="Mike B" userId="5c4bf6a326bf31f5" providerId="LiveId" clId="{634830DA-9641-4EFA-91C3-CED7A6CF948E}" dt="2021-02-07T21:41:51.807" v="203" actId="47"/>
        <pc:sldMkLst>
          <pc:docMk/>
          <pc:sldMk cId="3271825528" sldId="362"/>
        </pc:sldMkLst>
      </pc:sldChg>
      <pc:sldChg chg="del">
        <pc:chgData name="Mike B" userId="5c4bf6a326bf31f5" providerId="LiveId" clId="{634830DA-9641-4EFA-91C3-CED7A6CF948E}" dt="2021-02-07T21:41:52.442" v="204" actId="47"/>
        <pc:sldMkLst>
          <pc:docMk/>
          <pc:sldMk cId="1635178951" sldId="363"/>
        </pc:sldMkLst>
      </pc:sldChg>
      <pc:sldChg chg="del">
        <pc:chgData name="Mike B" userId="5c4bf6a326bf31f5" providerId="LiveId" clId="{634830DA-9641-4EFA-91C3-CED7A6CF948E}" dt="2021-02-07T21:41:54.734" v="206" actId="47"/>
        <pc:sldMkLst>
          <pc:docMk/>
          <pc:sldMk cId="1324751909" sldId="365"/>
        </pc:sldMkLst>
      </pc:sldChg>
      <pc:sldChg chg="del">
        <pc:chgData name="Mike B" userId="5c4bf6a326bf31f5" providerId="LiveId" clId="{634830DA-9641-4EFA-91C3-CED7A6CF948E}" dt="2021-02-07T21:42:19.609" v="233" actId="47"/>
        <pc:sldMkLst>
          <pc:docMk/>
          <pc:sldMk cId="543614147" sldId="366"/>
        </pc:sldMkLst>
      </pc:sldChg>
      <pc:sldChg chg="del">
        <pc:chgData name="Mike B" userId="5c4bf6a326bf31f5" providerId="LiveId" clId="{634830DA-9641-4EFA-91C3-CED7A6CF948E}" dt="2021-02-07T21:41:47.066" v="199" actId="47"/>
        <pc:sldMkLst>
          <pc:docMk/>
          <pc:sldMk cId="207348884" sldId="367"/>
        </pc:sldMkLst>
      </pc:sldChg>
      <pc:sldChg chg="del">
        <pc:chgData name="Mike B" userId="5c4bf6a326bf31f5" providerId="LiveId" clId="{634830DA-9641-4EFA-91C3-CED7A6CF948E}" dt="2021-02-07T21:42:06.690" v="216" actId="47"/>
        <pc:sldMkLst>
          <pc:docMk/>
          <pc:sldMk cId="1199582729" sldId="368"/>
        </pc:sldMkLst>
      </pc:sldChg>
      <pc:sldChg chg="del">
        <pc:chgData name="Mike B" userId="5c4bf6a326bf31f5" providerId="LiveId" clId="{634830DA-9641-4EFA-91C3-CED7A6CF948E}" dt="2021-02-07T21:42:05.858" v="215" actId="47"/>
        <pc:sldMkLst>
          <pc:docMk/>
          <pc:sldMk cId="1175206898" sldId="379"/>
        </pc:sldMkLst>
      </pc:sldChg>
      <pc:sldChg chg="del">
        <pc:chgData name="Mike B" userId="5c4bf6a326bf31f5" providerId="LiveId" clId="{634830DA-9641-4EFA-91C3-CED7A6CF948E}" dt="2021-02-07T21:42:30.016" v="236" actId="47"/>
        <pc:sldMkLst>
          <pc:docMk/>
          <pc:sldMk cId="531853836" sldId="382"/>
        </pc:sldMkLst>
      </pc:sldChg>
      <pc:sldChg chg="del">
        <pc:chgData name="Mike B" userId="5c4bf6a326bf31f5" providerId="LiveId" clId="{634830DA-9641-4EFA-91C3-CED7A6CF948E}" dt="2021-02-07T21:42:11.232" v="222" actId="47"/>
        <pc:sldMkLst>
          <pc:docMk/>
          <pc:sldMk cId="2006143490" sldId="393"/>
        </pc:sldMkLst>
      </pc:sldChg>
      <pc:sldChg chg="del">
        <pc:chgData name="Mike B" userId="5c4bf6a326bf31f5" providerId="LiveId" clId="{634830DA-9641-4EFA-91C3-CED7A6CF948E}" dt="2021-02-07T21:41:36.408" v="194" actId="47"/>
        <pc:sldMkLst>
          <pc:docMk/>
          <pc:sldMk cId="2426271231" sldId="405"/>
        </pc:sldMkLst>
      </pc:sldChg>
      <pc:sldChg chg="del">
        <pc:chgData name="Mike B" userId="5c4bf6a326bf31f5" providerId="LiveId" clId="{634830DA-9641-4EFA-91C3-CED7A6CF948E}" dt="2021-02-07T21:41:53.489" v="205" actId="47"/>
        <pc:sldMkLst>
          <pc:docMk/>
          <pc:sldMk cId="182394462" sldId="406"/>
        </pc:sldMkLst>
      </pc:sldChg>
      <pc:sldChg chg="del">
        <pc:chgData name="Mike B" userId="5c4bf6a326bf31f5" providerId="LiveId" clId="{634830DA-9641-4EFA-91C3-CED7A6CF948E}" dt="2021-02-07T21:42:14.885" v="229" actId="47"/>
        <pc:sldMkLst>
          <pc:docMk/>
          <pc:sldMk cId="2789903179" sldId="408"/>
        </pc:sldMkLst>
      </pc:sldChg>
      <pc:sldChg chg="del">
        <pc:chgData name="Mike B" userId="5c4bf6a326bf31f5" providerId="LiveId" clId="{634830DA-9641-4EFA-91C3-CED7A6CF948E}" dt="2021-02-07T21:42:13.680" v="227" actId="47"/>
        <pc:sldMkLst>
          <pc:docMk/>
          <pc:sldMk cId="2113507635" sldId="409"/>
        </pc:sldMkLst>
      </pc:sldChg>
      <pc:sldChg chg="del">
        <pc:chgData name="Mike B" userId="5c4bf6a326bf31f5" providerId="LiveId" clId="{634830DA-9641-4EFA-91C3-CED7A6CF948E}" dt="2021-02-07T21:42:07.151" v="217" actId="47"/>
        <pc:sldMkLst>
          <pc:docMk/>
          <pc:sldMk cId="1018312698" sldId="411"/>
        </pc:sldMkLst>
      </pc:sldChg>
    </pc:docChg>
  </pc:docChgLst>
  <pc:docChgLst>
    <pc:chgData name="Mike B" userId="5c4bf6a326bf31f5" providerId="LiveId" clId="{7DF94DDA-9ECE-405F-9D9F-F38BC4F3E028}"/>
    <pc:docChg chg="undo custSel addSld delSld modSld sldOrd">
      <pc:chgData name="Mike B" userId="5c4bf6a326bf31f5" providerId="LiveId" clId="{7DF94DDA-9ECE-405F-9D9F-F38BC4F3E028}" dt="2021-03-01T14:51:30.738" v="6740" actId="20577"/>
      <pc:docMkLst>
        <pc:docMk/>
      </pc:docMkLst>
      <pc:sldChg chg="modSp mod">
        <pc:chgData name="Mike B" userId="5c4bf6a326bf31f5" providerId="LiveId" clId="{7DF94DDA-9ECE-405F-9D9F-F38BC4F3E028}" dt="2021-02-28T14:27:22.530" v="37" actId="20577"/>
        <pc:sldMkLst>
          <pc:docMk/>
          <pc:sldMk cId="0" sldId="256"/>
        </pc:sldMkLst>
        <pc:spChg chg="mod">
          <ac:chgData name="Mike B" userId="5c4bf6a326bf31f5" providerId="LiveId" clId="{7DF94DDA-9ECE-405F-9D9F-F38BC4F3E028}" dt="2021-02-28T14:27:22.530" v="37" actId="20577"/>
          <ac:spMkLst>
            <pc:docMk/>
            <pc:sldMk cId="0" sldId="256"/>
            <ac:spMk id="2051" creationId="{00000000-0000-0000-0000-000000000000}"/>
          </ac:spMkLst>
        </pc:spChg>
      </pc:sldChg>
      <pc:sldChg chg="modSp mod">
        <pc:chgData name="Mike B" userId="5c4bf6a326bf31f5" providerId="LiveId" clId="{7DF94DDA-9ECE-405F-9D9F-F38BC4F3E028}" dt="2021-02-28T15:30:37.664" v="1166" actId="20577"/>
        <pc:sldMkLst>
          <pc:docMk/>
          <pc:sldMk cId="0" sldId="287"/>
        </pc:sldMkLst>
        <pc:spChg chg="mod">
          <ac:chgData name="Mike B" userId="5c4bf6a326bf31f5" providerId="LiveId" clId="{7DF94DDA-9ECE-405F-9D9F-F38BC4F3E028}" dt="2021-02-28T15:30:37.664" v="1166" actId="20577"/>
          <ac:spMkLst>
            <pc:docMk/>
            <pc:sldMk cId="0" sldId="287"/>
            <ac:spMk id="119811" creationId="{00000000-0000-0000-0000-000000000000}"/>
          </ac:spMkLst>
        </pc:spChg>
      </pc:sldChg>
      <pc:sldChg chg="modSp mod">
        <pc:chgData name="Mike B" userId="5c4bf6a326bf31f5" providerId="LiveId" clId="{7DF94DDA-9ECE-405F-9D9F-F38BC4F3E028}" dt="2021-03-01T00:11:14.246" v="2813" actId="20578"/>
        <pc:sldMkLst>
          <pc:docMk/>
          <pc:sldMk cId="1782408873" sldId="342"/>
        </pc:sldMkLst>
        <pc:spChg chg="mod">
          <ac:chgData name="Mike B" userId="5c4bf6a326bf31f5" providerId="LiveId" clId="{7DF94DDA-9ECE-405F-9D9F-F38BC4F3E028}" dt="2021-03-01T00:11:14.246" v="2813" actId="20578"/>
          <ac:spMkLst>
            <pc:docMk/>
            <pc:sldMk cId="1782408873" sldId="342"/>
            <ac:spMk id="3" creationId="{00000000-0000-0000-0000-000000000000}"/>
          </ac:spMkLst>
        </pc:spChg>
        <pc:spChg chg="mod">
          <ac:chgData name="Mike B" userId="5c4bf6a326bf31f5" providerId="LiveId" clId="{7DF94DDA-9ECE-405F-9D9F-F38BC4F3E028}" dt="2021-02-28T14:30:53.135" v="212" actId="313"/>
          <ac:spMkLst>
            <pc:docMk/>
            <pc:sldMk cId="1782408873" sldId="342"/>
            <ac:spMk id="4" creationId="{00000000-0000-0000-0000-000000000000}"/>
          </ac:spMkLst>
        </pc:spChg>
      </pc:sldChg>
      <pc:sldChg chg="modSp mod">
        <pc:chgData name="Mike B" userId="5c4bf6a326bf31f5" providerId="LiveId" clId="{7DF94DDA-9ECE-405F-9D9F-F38BC4F3E028}" dt="2021-03-01T04:02:11.234" v="3284" actId="20578"/>
        <pc:sldMkLst>
          <pc:docMk/>
          <pc:sldMk cId="529469595" sldId="360"/>
        </pc:sldMkLst>
        <pc:spChg chg="mod">
          <ac:chgData name="Mike B" userId="5c4bf6a326bf31f5" providerId="LiveId" clId="{7DF94DDA-9ECE-405F-9D9F-F38BC4F3E028}" dt="2021-03-01T04:02:11.234" v="3284" actId="20578"/>
          <ac:spMkLst>
            <pc:docMk/>
            <pc:sldMk cId="529469595" sldId="360"/>
            <ac:spMk id="3" creationId="{00000000-0000-0000-0000-000000000000}"/>
          </ac:spMkLst>
        </pc:spChg>
        <pc:spChg chg="mod">
          <ac:chgData name="Mike B" userId="5c4bf6a326bf31f5" providerId="LiveId" clId="{7DF94DDA-9ECE-405F-9D9F-F38BC4F3E028}" dt="2021-02-28T14:28:54.668" v="179" actId="20577"/>
          <ac:spMkLst>
            <pc:docMk/>
            <pc:sldMk cId="529469595" sldId="360"/>
            <ac:spMk id="4" creationId="{00000000-0000-0000-0000-000000000000}"/>
          </ac:spMkLst>
        </pc:spChg>
      </pc:sldChg>
      <pc:sldChg chg="modSp mod">
        <pc:chgData name="Mike B" userId="5c4bf6a326bf31f5" providerId="LiveId" clId="{7DF94DDA-9ECE-405F-9D9F-F38BC4F3E028}" dt="2021-03-01T00:18:14.394" v="3085" actId="113"/>
        <pc:sldMkLst>
          <pc:docMk/>
          <pc:sldMk cId="3710951061" sldId="361"/>
        </pc:sldMkLst>
        <pc:spChg chg="mod">
          <ac:chgData name="Mike B" userId="5c4bf6a326bf31f5" providerId="LiveId" clId="{7DF94DDA-9ECE-405F-9D9F-F38BC4F3E028}" dt="2021-03-01T00:18:14.394" v="3085" actId="113"/>
          <ac:spMkLst>
            <pc:docMk/>
            <pc:sldMk cId="3710951061" sldId="361"/>
            <ac:spMk id="118787" creationId="{00000000-0000-0000-0000-000000000000}"/>
          </ac:spMkLst>
        </pc:spChg>
      </pc:sldChg>
      <pc:sldChg chg="modSp mod modAnim">
        <pc:chgData name="Mike B" userId="5c4bf6a326bf31f5" providerId="LiveId" clId="{7DF94DDA-9ECE-405F-9D9F-F38BC4F3E028}" dt="2021-03-01T00:10:15.194" v="2812" actId="20577"/>
        <pc:sldMkLst>
          <pc:docMk/>
          <pc:sldMk cId="2370785148" sldId="380"/>
        </pc:sldMkLst>
        <pc:spChg chg="mod">
          <ac:chgData name="Mike B" userId="5c4bf6a326bf31f5" providerId="LiveId" clId="{7DF94DDA-9ECE-405F-9D9F-F38BC4F3E028}" dt="2021-02-28T14:39:21.274" v="577" actId="20577"/>
          <ac:spMkLst>
            <pc:docMk/>
            <pc:sldMk cId="2370785148" sldId="380"/>
            <ac:spMk id="118786" creationId="{00000000-0000-0000-0000-000000000000}"/>
          </ac:spMkLst>
        </pc:spChg>
        <pc:spChg chg="mod">
          <ac:chgData name="Mike B" userId="5c4bf6a326bf31f5" providerId="LiveId" clId="{7DF94DDA-9ECE-405F-9D9F-F38BC4F3E028}" dt="2021-03-01T00:10:15.194" v="2812" actId="20577"/>
          <ac:spMkLst>
            <pc:docMk/>
            <pc:sldMk cId="2370785148" sldId="380"/>
            <ac:spMk id="118787" creationId="{00000000-0000-0000-0000-000000000000}"/>
          </ac:spMkLst>
        </pc:spChg>
      </pc:sldChg>
      <pc:sldChg chg="del">
        <pc:chgData name="Mike B" userId="5c4bf6a326bf31f5" providerId="LiveId" clId="{7DF94DDA-9ECE-405F-9D9F-F38BC4F3E028}" dt="2021-02-28T14:29:38.514" v="210" actId="2696"/>
        <pc:sldMkLst>
          <pc:docMk/>
          <pc:sldMk cId="3304678067" sldId="381"/>
        </pc:sldMkLst>
      </pc:sldChg>
      <pc:sldChg chg="del">
        <pc:chgData name="Mike B" userId="5c4bf6a326bf31f5" providerId="LiveId" clId="{7DF94DDA-9ECE-405F-9D9F-F38BC4F3E028}" dt="2021-02-28T14:38:07.393" v="538" actId="2696"/>
        <pc:sldMkLst>
          <pc:docMk/>
          <pc:sldMk cId="2102527257" sldId="383"/>
        </pc:sldMkLst>
      </pc:sldChg>
      <pc:sldChg chg="del">
        <pc:chgData name="Mike B" userId="5c4bf6a326bf31f5" providerId="LiveId" clId="{7DF94DDA-9ECE-405F-9D9F-F38BC4F3E028}" dt="2021-02-28T14:38:07.393" v="538" actId="2696"/>
        <pc:sldMkLst>
          <pc:docMk/>
          <pc:sldMk cId="1773852483" sldId="384"/>
        </pc:sldMkLst>
      </pc:sldChg>
      <pc:sldChg chg="del">
        <pc:chgData name="Mike B" userId="5c4bf6a326bf31f5" providerId="LiveId" clId="{7DF94DDA-9ECE-405F-9D9F-F38BC4F3E028}" dt="2021-02-28T14:33:26.575" v="422" actId="2696"/>
        <pc:sldMkLst>
          <pc:docMk/>
          <pc:sldMk cId="3247148916" sldId="385"/>
        </pc:sldMkLst>
      </pc:sldChg>
      <pc:sldChg chg="del">
        <pc:chgData name="Mike B" userId="5c4bf6a326bf31f5" providerId="LiveId" clId="{7DF94DDA-9ECE-405F-9D9F-F38BC4F3E028}" dt="2021-02-28T14:33:26.575" v="422" actId="2696"/>
        <pc:sldMkLst>
          <pc:docMk/>
          <pc:sldMk cId="348951182" sldId="386"/>
        </pc:sldMkLst>
      </pc:sldChg>
      <pc:sldChg chg="del">
        <pc:chgData name="Mike B" userId="5c4bf6a326bf31f5" providerId="LiveId" clId="{7DF94DDA-9ECE-405F-9D9F-F38BC4F3E028}" dt="2021-02-28T14:33:26.575" v="422" actId="2696"/>
        <pc:sldMkLst>
          <pc:docMk/>
          <pc:sldMk cId="2557632002" sldId="387"/>
        </pc:sldMkLst>
      </pc:sldChg>
      <pc:sldChg chg="del">
        <pc:chgData name="Mike B" userId="5c4bf6a326bf31f5" providerId="LiveId" clId="{7DF94DDA-9ECE-405F-9D9F-F38BC4F3E028}" dt="2021-02-28T14:33:26.575" v="422" actId="2696"/>
        <pc:sldMkLst>
          <pc:docMk/>
          <pc:sldMk cId="953520603" sldId="388"/>
        </pc:sldMkLst>
      </pc:sldChg>
      <pc:sldChg chg="del">
        <pc:chgData name="Mike B" userId="5c4bf6a326bf31f5" providerId="LiveId" clId="{7DF94DDA-9ECE-405F-9D9F-F38BC4F3E028}" dt="2021-02-28T14:33:26.575" v="422" actId="2696"/>
        <pc:sldMkLst>
          <pc:docMk/>
          <pc:sldMk cId="2172460907" sldId="389"/>
        </pc:sldMkLst>
      </pc:sldChg>
      <pc:sldChg chg="del">
        <pc:chgData name="Mike B" userId="5c4bf6a326bf31f5" providerId="LiveId" clId="{7DF94DDA-9ECE-405F-9D9F-F38BC4F3E028}" dt="2021-02-28T14:33:26.575" v="422" actId="2696"/>
        <pc:sldMkLst>
          <pc:docMk/>
          <pc:sldMk cId="2684770879" sldId="390"/>
        </pc:sldMkLst>
      </pc:sldChg>
      <pc:sldChg chg="del">
        <pc:chgData name="Mike B" userId="5c4bf6a326bf31f5" providerId="LiveId" clId="{7DF94DDA-9ECE-405F-9D9F-F38BC4F3E028}" dt="2021-02-28T14:33:26.575" v="422" actId="2696"/>
        <pc:sldMkLst>
          <pc:docMk/>
          <pc:sldMk cId="3991076418" sldId="391"/>
        </pc:sldMkLst>
      </pc:sldChg>
      <pc:sldChg chg="del">
        <pc:chgData name="Mike B" userId="5c4bf6a326bf31f5" providerId="LiveId" clId="{7DF94DDA-9ECE-405F-9D9F-F38BC4F3E028}" dt="2021-02-28T14:33:26.575" v="422" actId="2696"/>
        <pc:sldMkLst>
          <pc:docMk/>
          <pc:sldMk cId="1164431390" sldId="392"/>
        </pc:sldMkLst>
      </pc:sldChg>
      <pc:sldChg chg="del">
        <pc:chgData name="Mike B" userId="5c4bf6a326bf31f5" providerId="LiveId" clId="{7DF94DDA-9ECE-405F-9D9F-F38BC4F3E028}" dt="2021-02-28T14:33:26.575" v="422" actId="2696"/>
        <pc:sldMkLst>
          <pc:docMk/>
          <pc:sldMk cId="2386565080" sldId="393"/>
        </pc:sldMkLst>
      </pc:sldChg>
      <pc:sldChg chg="del">
        <pc:chgData name="Mike B" userId="5c4bf6a326bf31f5" providerId="LiveId" clId="{7DF94DDA-9ECE-405F-9D9F-F38BC4F3E028}" dt="2021-02-28T14:33:26.575" v="422" actId="2696"/>
        <pc:sldMkLst>
          <pc:docMk/>
          <pc:sldMk cId="4142567852" sldId="394"/>
        </pc:sldMkLst>
      </pc:sldChg>
      <pc:sldChg chg="del">
        <pc:chgData name="Mike B" userId="5c4bf6a326bf31f5" providerId="LiveId" clId="{7DF94DDA-9ECE-405F-9D9F-F38BC4F3E028}" dt="2021-02-28T14:33:26.575" v="422" actId="2696"/>
        <pc:sldMkLst>
          <pc:docMk/>
          <pc:sldMk cId="2197577944" sldId="395"/>
        </pc:sldMkLst>
      </pc:sldChg>
      <pc:sldChg chg="del">
        <pc:chgData name="Mike B" userId="5c4bf6a326bf31f5" providerId="LiveId" clId="{7DF94DDA-9ECE-405F-9D9F-F38BC4F3E028}" dt="2021-02-28T14:33:26.575" v="422" actId="2696"/>
        <pc:sldMkLst>
          <pc:docMk/>
          <pc:sldMk cId="2091025658" sldId="396"/>
        </pc:sldMkLst>
      </pc:sldChg>
      <pc:sldChg chg="del">
        <pc:chgData name="Mike B" userId="5c4bf6a326bf31f5" providerId="LiveId" clId="{7DF94DDA-9ECE-405F-9D9F-F38BC4F3E028}" dt="2021-02-28T14:33:26.575" v="422" actId="2696"/>
        <pc:sldMkLst>
          <pc:docMk/>
          <pc:sldMk cId="1031395241" sldId="397"/>
        </pc:sldMkLst>
      </pc:sldChg>
      <pc:sldChg chg="del">
        <pc:chgData name="Mike B" userId="5c4bf6a326bf31f5" providerId="LiveId" clId="{7DF94DDA-9ECE-405F-9D9F-F38BC4F3E028}" dt="2021-02-28T14:33:26.575" v="422" actId="2696"/>
        <pc:sldMkLst>
          <pc:docMk/>
          <pc:sldMk cId="2995682161" sldId="398"/>
        </pc:sldMkLst>
      </pc:sldChg>
      <pc:sldChg chg="del">
        <pc:chgData name="Mike B" userId="5c4bf6a326bf31f5" providerId="LiveId" clId="{7DF94DDA-9ECE-405F-9D9F-F38BC4F3E028}" dt="2021-02-28T14:33:26.575" v="422" actId="2696"/>
        <pc:sldMkLst>
          <pc:docMk/>
          <pc:sldMk cId="1880314613" sldId="399"/>
        </pc:sldMkLst>
      </pc:sldChg>
      <pc:sldChg chg="del">
        <pc:chgData name="Mike B" userId="5c4bf6a326bf31f5" providerId="LiveId" clId="{7DF94DDA-9ECE-405F-9D9F-F38BC4F3E028}" dt="2021-02-28T14:33:26.575" v="422" actId="2696"/>
        <pc:sldMkLst>
          <pc:docMk/>
          <pc:sldMk cId="3453158775" sldId="400"/>
        </pc:sldMkLst>
      </pc:sldChg>
      <pc:sldChg chg="del">
        <pc:chgData name="Mike B" userId="5c4bf6a326bf31f5" providerId="LiveId" clId="{7DF94DDA-9ECE-405F-9D9F-F38BC4F3E028}" dt="2021-02-28T14:33:26.575" v="422" actId="2696"/>
        <pc:sldMkLst>
          <pc:docMk/>
          <pc:sldMk cId="481810420" sldId="401"/>
        </pc:sldMkLst>
      </pc:sldChg>
      <pc:sldChg chg="del">
        <pc:chgData name="Mike B" userId="5c4bf6a326bf31f5" providerId="LiveId" clId="{7DF94DDA-9ECE-405F-9D9F-F38BC4F3E028}" dt="2021-02-28T14:33:26.575" v="422" actId="2696"/>
        <pc:sldMkLst>
          <pc:docMk/>
          <pc:sldMk cId="2904931866" sldId="402"/>
        </pc:sldMkLst>
      </pc:sldChg>
      <pc:sldChg chg="del">
        <pc:chgData name="Mike B" userId="5c4bf6a326bf31f5" providerId="LiveId" clId="{7DF94DDA-9ECE-405F-9D9F-F38BC4F3E028}" dt="2021-02-28T14:29:38.514" v="210" actId="2696"/>
        <pc:sldMkLst>
          <pc:docMk/>
          <pc:sldMk cId="748917724" sldId="403"/>
        </pc:sldMkLst>
      </pc:sldChg>
      <pc:sldChg chg="del">
        <pc:chgData name="Mike B" userId="5c4bf6a326bf31f5" providerId="LiveId" clId="{7DF94DDA-9ECE-405F-9D9F-F38BC4F3E028}" dt="2021-02-28T14:29:38.514" v="210" actId="2696"/>
        <pc:sldMkLst>
          <pc:docMk/>
          <pc:sldMk cId="809038985" sldId="404"/>
        </pc:sldMkLst>
      </pc:sldChg>
      <pc:sldChg chg="del">
        <pc:chgData name="Mike B" userId="5c4bf6a326bf31f5" providerId="LiveId" clId="{7DF94DDA-9ECE-405F-9D9F-F38BC4F3E028}" dt="2021-02-28T14:29:38.514" v="210" actId="2696"/>
        <pc:sldMkLst>
          <pc:docMk/>
          <pc:sldMk cId="2541846438" sldId="405"/>
        </pc:sldMkLst>
      </pc:sldChg>
      <pc:sldChg chg="del">
        <pc:chgData name="Mike B" userId="5c4bf6a326bf31f5" providerId="LiveId" clId="{7DF94DDA-9ECE-405F-9D9F-F38BC4F3E028}" dt="2021-02-28T14:29:38.514" v="210" actId="2696"/>
        <pc:sldMkLst>
          <pc:docMk/>
          <pc:sldMk cId="1493681060" sldId="406"/>
        </pc:sldMkLst>
      </pc:sldChg>
      <pc:sldChg chg="del">
        <pc:chgData name="Mike B" userId="5c4bf6a326bf31f5" providerId="LiveId" clId="{7DF94DDA-9ECE-405F-9D9F-F38BC4F3E028}" dt="2021-02-28T14:29:38.514" v="210" actId="2696"/>
        <pc:sldMkLst>
          <pc:docMk/>
          <pc:sldMk cId="4065525516" sldId="407"/>
        </pc:sldMkLst>
      </pc:sldChg>
      <pc:sldChg chg="del">
        <pc:chgData name="Mike B" userId="5c4bf6a326bf31f5" providerId="LiveId" clId="{7DF94DDA-9ECE-405F-9D9F-F38BC4F3E028}" dt="2021-02-28T14:29:38.514" v="210" actId="2696"/>
        <pc:sldMkLst>
          <pc:docMk/>
          <pc:sldMk cId="2884384314" sldId="408"/>
        </pc:sldMkLst>
      </pc:sldChg>
      <pc:sldChg chg="del">
        <pc:chgData name="Mike B" userId="5c4bf6a326bf31f5" providerId="LiveId" clId="{7DF94DDA-9ECE-405F-9D9F-F38BC4F3E028}" dt="2021-02-28T14:29:38.514" v="210" actId="2696"/>
        <pc:sldMkLst>
          <pc:docMk/>
          <pc:sldMk cId="782311710" sldId="409"/>
        </pc:sldMkLst>
      </pc:sldChg>
      <pc:sldChg chg="del">
        <pc:chgData name="Mike B" userId="5c4bf6a326bf31f5" providerId="LiveId" clId="{7DF94DDA-9ECE-405F-9D9F-F38BC4F3E028}" dt="2021-02-28T15:28:32.625" v="1161" actId="47"/>
        <pc:sldMkLst>
          <pc:docMk/>
          <pc:sldMk cId="2207373313" sldId="410"/>
        </pc:sldMkLst>
      </pc:sldChg>
      <pc:sldChg chg="del">
        <pc:chgData name="Mike B" userId="5c4bf6a326bf31f5" providerId="LiveId" clId="{7DF94DDA-9ECE-405F-9D9F-F38BC4F3E028}" dt="2021-02-28T14:29:27.564" v="209" actId="2696"/>
        <pc:sldMkLst>
          <pc:docMk/>
          <pc:sldMk cId="1530070045" sldId="411"/>
        </pc:sldMkLst>
      </pc:sldChg>
      <pc:sldChg chg="del">
        <pc:chgData name="Mike B" userId="5c4bf6a326bf31f5" providerId="LiveId" clId="{7DF94DDA-9ECE-405F-9D9F-F38BC4F3E028}" dt="2021-02-28T14:29:27.564" v="209" actId="2696"/>
        <pc:sldMkLst>
          <pc:docMk/>
          <pc:sldMk cId="3518937777" sldId="414"/>
        </pc:sldMkLst>
      </pc:sldChg>
      <pc:sldChg chg="del">
        <pc:chgData name="Mike B" userId="5c4bf6a326bf31f5" providerId="LiveId" clId="{7DF94DDA-9ECE-405F-9D9F-F38BC4F3E028}" dt="2021-02-28T14:29:43.307" v="211" actId="2696"/>
        <pc:sldMkLst>
          <pc:docMk/>
          <pc:sldMk cId="405960990" sldId="415"/>
        </pc:sldMkLst>
      </pc:sldChg>
      <pc:sldChg chg="del">
        <pc:chgData name="Mike B" userId="5c4bf6a326bf31f5" providerId="LiveId" clId="{7DF94DDA-9ECE-405F-9D9F-F38BC4F3E028}" dt="2021-02-28T14:33:26.575" v="422" actId="2696"/>
        <pc:sldMkLst>
          <pc:docMk/>
          <pc:sldMk cId="2584877679" sldId="416"/>
        </pc:sldMkLst>
      </pc:sldChg>
      <pc:sldChg chg="del">
        <pc:chgData name="Mike B" userId="5c4bf6a326bf31f5" providerId="LiveId" clId="{7DF94DDA-9ECE-405F-9D9F-F38BC4F3E028}" dt="2021-02-28T14:33:26.575" v="422" actId="2696"/>
        <pc:sldMkLst>
          <pc:docMk/>
          <pc:sldMk cId="3705536975" sldId="417"/>
        </pc:sldMkLst>
      </pc:sldChg>
      <pc:sldChg chg="del">
        <pc:chgData name="Mike B" userId="5c4bf6a326bf31f5" providerId="LiveId" clId="{7DF94DDA-9ECE-405F-9D9F-F38BC4F3E028}" dt="2021-02-28T14:33:26.575" v="422" actId="2696"/>
        <pc:sldMkLst>
          <pc:docMk/>
          <pc:sldMk cId="913647142" sldId="418"/>
        </pc:sldMkLst>
      </pc:sldChg>
      <pc:sldChg chg="del">
        <pc:chgData name="Mike B" userId="5c4bf6a326bf31f5" providerId="LiveId" clId="{7DF94DDA-9ECE-405F-9D9F-F38BC4F3E028}" dt="2021-02-28T14:29:27.564" v="209" actId="2696"/>
        <pc:sldMkLst>
          <pc:docMk/>
          <pc:sldMk cId="1909264245" sldId="419"/>
        </pc:sldMkLst>
      </pc:sldChg>
      <pc:sldChg chg="del">
        <pc:chgData name="Mike B" userId="5c4bf6a326bf31f5" providerId="LiveId" clId="{7DF94DDA-9ECE-405F-9D9F-F38BC4F3E028}" dt="2021-02-28T14:29:27.564" v="209" actId="2696"/>
        <pc:sldMkLst>
          <pc:docMk/>
          <pc:sldMk cId="3306923412" sldId="420"/>
        </pc:sldMkLst>
      </pc:sldChg>
      <pc:sldChg chg="delSp modSp add mod modAnim">
        <pc:chgData name="Mike B" userId="5c4bf6a326bf31f5" providerId="LiveId" clId="{7DF94DDA-9ECE-405F-9D9F-F38BC4F3E028}" dt="2021-03-01T04:06:26.618" v="3299" actId="207"/>
        <pc:sldMkLst>
          <pc:docMk/>
          <pc:sldMk cId="3723772096" sldId="461"/>
        </pc:sldMkLst>
        <pc:spChg chg="mod">
          <ac:chgData name="Mike B" userId="5c4bf6a326bf31f5" providerId="LiveId" clId="{7DF94DDA-9ECE-405F-9D9F-F38BC4F3E028}" dt="2021-02-28T15:30:54.940" v="1175" actId="20577"/>
          <ac:spMkLst>
            <pc:docMk/>
            <pc:sldMk cId="3723772096" sldId="461"/>
            <ac:spMk id="2" creationId="{00000000-0000-0000-0000-000000000000}"/>
          </ac:spMkLst>
        </pc:spChg>
        <pc:spChg chg="mod">
          <ac:chgData name="Mike B" userId="5c4bf6a326bf31f5" providerId="LiveId" clId="{7DF94DDA-9ECE-405F-9D9F-F38BC4F3E028}" dt="2021-03-01T04:06:26.618" v="3299" actId="207"/>
          <ac:spMkLst>
            <pc:docMk/>
            <pc:sldMk cId="3723772096" sldId="461"/>
            <ac:spMk id="3" creationId="{00000000-0000-0000-0000-000000000000}"/>
          </ac:spMkLst>
        </pc:spChg>
        <pc:cxnChg chg="del">
          <ac:chgData name="Mike B" userId="5c4bf6a326bf31f5" providerId="LiveId" clId="{7DF94DDA-9ECE-405F-9D9F-F38BC4F3E028}" dt="2021-02-28T15:03:56.308" v="1061" actId="478"/>
          <ac:cxnSpMkLst>
            <pc:docMk/>
            <pc:sldMk cId="3723772096" sldId="461"/>
            <ac:cxnSpMk id="4" creationId="{00000000-0000-0000-0000-000000000000}"/>
          </ac:cxnSpMkLst>
        </pc:cxnChg>
      </pc:sldChg>
      <pc:sldChg chg="addSp delSp modSp add mod">
        <pc:chgData name="Mike B" userId="5c4bf6a326bf31f5" providerId="LiveId" clId="{7DF94DDA-9ECE-405F-9D9F-F38BC4F3E028}" dt="2021-02-28T23:36:18.382" v="1727" actId="1076"/>
        <pc:sldMkLst>
          <pc:docMk/>
          <pc:sldMk cId="19532457" sldId="479"/>
        </pc:sldMkLst>
        <pc:spChg chg="mod">
          <ac:chgData name="Mike B" userId="5c4bf6a326bf31f5" providerId="LiveId" clId="{7DF94DDA-9ECE-405F-9D9F-F38BC4F3E028}" dt="2021-02-28T15:38:57.406" v="1245" actId="20577"/>
          <ac:spMkLst>
            <pc:docMk/>
            <pc:sldMk cId="19532457" sldId="479"/>
            <ac:spMk id="3" creationId="{00000000-0000-0000-0000-000000000000}"/>
          </ac:spMkLst>
        </pc:spChg>
        <pc:spChg chg="add mod">
          <ac:chgData name="Mike B" userId="5c4bf6a326bf31f5" providerId="LiveId" clId="{7DF94DDA-9ECE-405F-9D9F-F38BC4F3E028}" dt="2021-02-28T23:36:18.382" v="1727" actId="1076"/>
          <ac:spMkLst>
            <pc:docMk/>
            <pc:sldMk cId="19532457" sldId="479"/>
            <ac:spMk id="4" creationId="{E9479C41-BAB3-429A-8F34-7D64BCF3E453}"/>
          </ac:spMkLst>
        </pc:spChg>
        <pc:cxnChg chg="del">
          <ac:chgData name="Mike B" userId="5c4bf6a326bf31f5" providerId="LiveId" clId="{7DF94DDA-9ECE-405F-9D9F-F38BC4F3E028}" dt="2021-02-28T15:04:14.940" v="1066" actId="478"/>
          <ac:cxnSpMkLst>
            <pc:docMk/>
            <pc:sldMk cId="19532457" sldId="479"/>
            <ac:cxnSpMk id="4" creationId="{00000000-0000-0000-0000-000000000000}"/>
          </ac:cxnSpMkLst>
        </pc:cxnChg>
      </pc:sldChg>
      <pc:sldChg chg="delSp modSp add mod">
        <pc:chgData name="Mike B" userId="5c4bf6a326bf31f5" providerId="LiveId" clId="{7DF94DDA-9ECE-405F-9D9F-F38BC4F3E028}" dt="2021-03-01T04:06:32.551" v="3300" actId="207"/>
        <pc:sldMkLst>
          <pc:docMk/>
          <pc:sldMk cId="1059591430" sldId="527"/>
        </pc:sldMkLst>
        <pc:spChg chg="mod">
          <ac:chgData name="Mike B" userId="5c4bf6a326bf31f5" providerId="LiveId" clId="{7DF94DDA-9ECE-405F-9D9F-F38BC4F3E028}" dt="2021-02-28T15:03:40.182" v="1058" actId="27636"/>
          <ac:spMkLst>
            <pc:docMk/>
            <pc:sldMk cId="1059591430" sldId="527"/>
            <ac:spMk id="2" creationId="{00000000-0000-0000-0000-000000000000}"/>
          </ac:spMkLst>
        </pc:spChg>
        <pc:spChg chg="mod">
          <ac:chgData name="Mike B" userId="5c4bf6a326bf31f5" providerId="LiveId" clId="{7DF94DDA-9ECE-405F-9D9F-F38BC4F3E028}" dt="2021-03-01T04:06:32.551" v="3300" actId="207"/>
          <ac:spMkLst>
            <pc:docMk/>
            <pc:sldMk cId="1059591430" sldId="527"/>
            <ac:spMk id="3" creationId="{00000000-0000-0000-0000-000000000000}"/>
          </ac:spMkLst>
        </pc:spChg>
        <pc:cxnChg chg="del">
          <ac:chgData name="Mike B" userId="5c4bf6a326bf31f5" providerId="LiveId" clId="{7DF94DDA-9ECE-405F-9D9F-F38BC4F3E028}" dt="2021-02-28T15:04:03.582" v="1063" actId="478"/>
          <ac:cxnSpMkLst>
            <pc:docMk/>
            <pc:sldMk cId="1059591430" sldId="527"/>
            <ac:cxnSpMk id="4" creationId="{00000000-0000-0000-0000-000000000000}"/>
          </ac:cxnSpMkLst>
        </pc:cxnChg>
      </pc:sldChg>
      <pc:sldChg chg="delSp modSp add mod">
        <pc:chgData name="Mike B" userId="5c4bf6a326bf31f5" providerId="LiveId" clId="{7DF94DDA-9ECE-405F-9D9F-F38BC4F3E028}" dt="2021-03-01T04:06:53.159" v="3302" actId="207"/>
        <pc:sldMkLst>
          <pc:docMk/>
          <pc:sldMk cId="881136697" sldId="529"/>
        </pc:sldMkLst>
        <pc:spChg chg="mod">
          <ac:chgData name="Mike B" userId="5c4bf6a326bf31f5" providerId="LiveId" clId="{7DF94DDA-9ECE-405F-9D9F-F38BC4F3E028}" dt="2021-03-01T04:06:53.159" v="3302" actId="207"/>
          <ac:spMkLst>
            <pc:docMk/>
            <pc:sldMk cId="881136697" sldId="529"/>
            <ac:spMk id="3" creationId="{00000000-0000-0000-0000-000000000000}"/>
          </ac:spMkLst>
        </pc:spChg>
        <pc:cxnChg chg="del">
          <ac:chgData name="Mike B" userId="5c4bf6a326bf31f5" providerId="LiveId" clId="{7DF94DDA-9ECE-405F-9D9F-F38BC4F3E028}" dt="2021-02-28T15:04:07.755" v="1064" actId="478"/>
          <ac:cxnSpMkLst>
            <pc:docMk/>
            <pc:sldMk cId="881136697" sldId="529"/>
            <ac:cxnSpMk id="4" creationId="{00000000-0000-0000-0000-000000000000}"/>
          </ac:cxnSpMkLst>
        </pc:cxnChg>
      </pc:sldChg>
      <pc:sldChg chg="delSp modSp add mod">
        <pc:chgData name="Mike B" userId="5c4bf6a326bf31f5" providerId="LiveId" clId="{7DF94DDA-9ECE-405F-9D9F-F38BC4F3E028}" dt="2021-03-01T04:07:01.320" v="3303" actId="207"/>
        <pc:sldMkLst>
          <pc:docMk/>
          <pc:sldMk cId="1325292419" sldId="530"/>
        </pc:sldMkLst>
        <pc:spChg chg="mod">
          <ac:chgData name="Mike B" userId="5c4bf6a326bf31f5" providerId="LiveId" clId="{7DF94DDA-9ECE-405F-9D9F-F38BC4F3E028}" dt="2021-03-01T04:07:01.320" v="3303" actId="207"/>
          <ac:spMkLst>
            <pc:docMk/>
            <pc:sldMk cId="1325292419" sldId="530"/>
            <ac:spMk id="3" creationId="{00000000-0000-0000-0000-000000000000}"/>
          </ac:spMkLst>
        </pc:spChg>
        <pc:cxnChg chg="del">
          <ac:chgData name="Mike B" userId="5c4bf6a326bf31f5" providerId="LiveId" clId="{7DF94DDA-9ECE-405F-9D9F-F38BC4F3E028}" dt="2021-02-28T15:04:18.639" v="1067" actId="478"/>
          <ac:cxnSpMkLst>
            <pc:docMk/>
            <pc:sldMk cId="1325292419" sldId="530"/>
            <ac:cxnSpMk id="4" creationId="{00000000-0000-0000-0000-000000000000}"/>
          </ac:cxnSpMkLst>
        </pc:cxnChg>
      </pc:sldChg>
      <pc:sldChg chg="delSp modSp add mod">
        <pc:chgData name="Mike B" userId="5c4bf6a326bf31f5" providerId="LiveId" clId="{7DF94DDA-9ECE-405F-9D9F-F38BC4F3E028}" dt="2021-03-01T04:51:41.079" v="4283" actId="313"/>
        <pc:sldMkLst>
          <pc:docMk/>
          <pc:sldMk cId="1907372075" sldId="531"/>
        </pc:sldMkLst>
        <pc:spChg chg="mod">
          <ac:chgData name="Mike B" userId="5c4bf6a326bf31f5" providerId="LiveId" clId="{7DF94DDA-9ECE-405F-9D9F-F38BC4F3E028}" dt="2021-03-01T04:07:47.090" v="3314" actId="207"/>
          <ac:spMkLst>
            <pc:docMk/>
            <pc:sldMk cId="1907372075" sldId="531"/>
            <ac:spMk id="3" creationId="{00000000-0000-0000-0000-000000000000}"/>
          </ac:spMkLst>
        </pc:spChg>
        <pc:spChg chg="mod">
          <ac:chgData name="Mike B" userId="5c4bf6a326bf31f5" providerId="LiveId" clId="{7DF94DDA-9ECE-405F-9D9F-F38BC4F3E028}" dt="2021-02-28T23:40:16.938" v="1767" actId="1035"/>
          <ac:spMkLst>
            <pc:docMk/>
            <pc:sldMk cId="1907372075" sldId="531"/>
            <ac:spMk id="5" creationId="{00000000-0000-0000-0000-000000000000}"/>
          </ac:spMkLst>
        </pc:spChg>
        <pc:spChg chg="mod">
          <ac:chgData name="Mike B" userId="5c4bf6a326bf31f5" providerId="LiveId" clId="{7DF94DDA-9ECE-405F-9D9F-F38BC4F3E028}" dt="2021-03-01T04:51:41.079" v="4283" actId="313"/>
          <ac:spMkLst>
            <pc:docMk/>
            <pc:sldMk cId="1907372075" sldId="531"/>
            <ac:spMk id="6" creationId="{00000000-0000-0000-0000-000000000000}"/>
          </ac:spMkLst>
        </pc:spChg>
        <pc:cxnChg chg="del">
          <ac:chgData name="Mike B" userId="5c4bf6a326bf31f5" providerId="LiveId" clId="{7DF94DDA-9ECE-405F-9D9F-F38BC4F3E028}" dt="2021-02-28T15:06:33.272" v="1078" actId="478"/>
          <ac:cxnSpMkLst>
            <pc:docMk/>
            <pc:sldMk cId="1907372075" sldId="531"/>
            <ac:cxnSpMk id="4" creationId="{00000000-0000-0000-0000-000000000000}"/>
          </ac:cxnSpMkLst>
        </pc:cxnChg>
      </pc:sldChg>
      <pc:sldChg chg="delSp modSp add mod">
        <pc:chgData name="Mike B" userId="5c4bf6a326bf31f5" providerId="LiveId" clId="{7DF94DDA-9ECE-405F-9D9F-F38BC4F3E028}" dt="2021-03-01T04:08:08.652" v="3320" actId="207"/>
        <pc:sldMkLst>
          <pc:docMk/>
          <pc:sldMk cId="93588987" sldId="532"/>
        </pc:sldMkLst>
        <pc:spChg chg="mod">
          <ac:chgData name="Mike B" userId="5c4bf6a326bf31f5" providerId="LiveId" clId="{7DF94DDA-9ECE-405F-9D9F-F38BC4F3E028}" dt="2021-02-28T23:45:49.089" v="1873" actId="20577"/>
          <ac:spMkLst>
            <pc:docMk/>
            <pc:sldMk cId="93588987" sldId="532"/>
            <ac:spMk id="2" creationId="{00000000-0000-0000-0000-000000000000}"/>
          </ac:spMkLst>
        </pc:spChg>
        <pc:spChg chg="mod">
          <ac:chgData name="Mike B" userId="5c4bf6a326bf31f5" providerId="LiveId" clId="{7DF94DDA-9ECE-405F-9D9F-F38BC4F3E028}" dt="2021-03-01T04:08:08.652" v="3320" actId="207"/>
          <ac:spMkLst>
            <pc:docMk/>
            <pc:sldMk cId="93588987" sldId="532"/>
            <ac:spMk id="3" creationId="{00000000-0000-0000-0000-000000000000}"/>
          </ac:spMkLst>
        </pc:spChg>
        <pc:cxnChg chg="del">
          <ac:chgData name="Mike B" userId="5c4bf6a326bf31f5" providerId="LiveId" clId="{7DF94DDA-9ECE-405F-9D9F-F38BC4F3E028}" dt="2021-02-28T15:08:47.183" v="1090" actId="478"/>
          <ac:cxnSpMkLst>
            <pc:docMk/>
            <pc:sldMk cId="93588987" sldId="532"/>
            <ac:cxnSpMk id="4" creationId="{00000000-0000-0000-0000-000000000000}"/>
          </ac:cxnSpMkLst>
        </pc:cxnChg>
      </pc:sldChg>
      <pc:sldChg chg="delSp add del mod">
        <pc:chgData name="Mike B" userId="5c4bf6a326bf31f5" providerId="LiveId" clId="{7DF94DDA-9ECE-405F-9D9F-F38BC4F3E028}" dt="2021-02-28T15:31:05.802" v="1176" actId="47"/>
        <pc:sldMkLst>
          <pc:docMk/>
          <pc:sldMk cId="175656085" sldId="534"/>
        </pc:sldMkLst>
        <pc:cxnChg chg="del">
          <ac:chgData name="Mike B" userId="5c4bf6a326bf31f5" providerId="LiveId" clId="{7DF94DDA-9ECE-405F-9D9F-F38BC4F3E028}" dt="2021-02-28T15:04:00.088" v="1062" actId="478"/>
          <ac:cxnSpMkLst>
            <pc:docMk/>
            <pc:sldMk cId="175656085" sldId="534"/>
            <ac:cxnSpMk id="4" creationId="{00000000-0000-0000-0000-000000000000}"/>
          </ac:cxnSpMkLst>
        </pc:cxnChg>
      </pc:sldChg>
      <pc:sldChg chg="delSp modSp add mod">
        <pc:chgData name="Mike B" userId="5c4bf6a326bf31f5" providerId="LiveId" clId="{7DF94DDA-9ECE-405F-9D9F-F38BC4F3E028}" dt="2021-03-01T04:08:34.571" v="3341" actId="207"/>
        <pc:sldMkLst>
          <pc:docMk/>
          <pc:sldMk cId="2978715153" sldId="535"/>
        </pc:sldMkLst>
        <pc:spChg chg="mod">
          <ac:chgData name="Mike B" userId="5c4bf6a326bf31f5" providerId="LiveId" clId="{7DF94DDA-9ECE-405F-9D9F-F38BC4F3E028}" dt="2021-02-28T15:10:31.101" v="1109" actId="20577"/>
          <ac:spMkLst>
            <pc:docMk/>
            <pc:sldMk cId="2978715153" sldId="535"/>
            <ac:spMk id="2" creationId="{00000000-0000-0000-0000-000000000000}"/>
          </ac:spMkLst>
        </pc:spChg>
        <pc:spChg chg="mod">
          <ac:chgData name="Mike B" userId="5c4bf6a326bf31f5" providerId="LiveId" clId="{7DF94DDA-9ECE-405F-9D9F-F38BC4F3E028}" dt="2021-03-01T04:08:34.571" v="3341" actId="207"/>
          <ac:spMkLst>
            <pc:docMk/>
            <pc:sldMk cId="2978715153" sldId="535"/>
            <ac:spMk id="3" creationId="{00000000-0000-0000-0000-000000000000}"/>
          </ac:spMkLst>
        </pc:spChg>
        <pc:cxnChg chg="del">
          <ac:chgData name="Mike B" userId="5c4bf6a326bf31f5" providerId="LiveId" clId="{7DF94DDA-9ECE-405F-9D9F-F38BC4F3E028}" dt="2021-02-28T15:10:26.391" v="1097" actId="478"/>
          <ac:cxnSpMkLst>
            <pc:docMk/>
            <pc:sldMk cId="2978715153" sldId="535"/>
            <ac:cxnSpMk id="4" creationId="{00000000-0000-0000-0000-000000000000}"/>
          </ac:cxnSpMkLst>
        </pc:cxnChg>
      </pc:sldChg>
      <pc:sldChg chg="delSp modSp add mod modAnim">
        <pc:chgData name="Mike B" userId="5c4bf6a326bf31f5" providerId="LiveId" clId="{7DF94DDA-9ECE-405F-9D9F-F38BC4F3E028}" dt="2021-03-01T04:07:10.674" v="3305" actId="207"/>
        <pc:sldMkLst>
          <pc:docMk/>
          <pc:sldMk cId="3692545775" sldId="539"/>
        </pc:sldMkLst>
        <pc:spChg chg="mod">
          <ac:chgData name="Mike B" userId="5c4bf6a326bf31f5" providerId="LiveId" clId="{7DF94DDA-9ECE-405F-9D9F-F38BC4F3E028}" dt="2021-03-01T04:07:10.674" v="3305" actId="207"/>
          <ac:spMkLst>
            <pc:docMk/>
            <pc:sldMk cId="3692545775" sldId="539"/>
            <ac:spMk id="3" creationId="{00000000-0000-0000-0000-000000000000}"/>
          </ac:spMkLst>
        </pc:spChg>
        <pc:cxnChg chg="del">
          <ac:chgData name="Mike B" userId="5c4bf6a326bf31f5" providerId="LiveId" clId="{7DF94DDA-9ECE-405F-9D9F-F38BC4F3E028}" dt="2021-02-28T15:04:22.525" v="1068" actId="478"/>
          <ac:cxnSpMkLst>
            <pc:docMk/>
            <pc:sldMk cId="3692545775" sldId="539"/>
            <ac:cxnSpMk id="4" creationId="{00000000-0000-0000-0000-000000000000}"/>
          </ac:cxnSpMkLst>
        </pc:cxnChg>
      </pc:sldChg>
      <pc:sldChg chg="delSp modSp add mod">
        <pc:chgData name="Mike B" userId="5c4bf6a326bf31f5" providerId="LiveId" clId="{7DF94DDA-9ECE-405F-9D9F-F38BC4F3E028}" dt="2021-03-01T04:07:19.815" v="3307" actId="207"/>
        <pc:sldMkLst>
          <pc:docMk/>
          <pc:sldMk cId="3962995087" sldId="540"/>
        </pc:sldMkLst>
        <pc:spChg chg="mod">
          <ac:chgData name="Mike B" userId="5c4bf6a326bf31f5" providerId="LiveId" clId="{7DF94DDA-9ECE-405F-9D9F-F38BC4F3E028}" dt="2021-03-01T04:07:19.815" v="3307" actId="207"/>
          <ac:spMkLst>
            <pc:docMk/>
            <pc:sldMk cId="3962995087" sldId="540"/>
            <ac:spMk id="3" creationId="{00000000-0000-0000-0000-000000000000}"/>
          </ac:spMkLst>
        </pc:spChg>
        <pc:spChg chg="mod">
          <ac:chgData name="Mike B" userId="5c4bf6a326bf31f5" providerId="LiveId" clId="{7DF94DDA-9ECE-405F-9D9F-F38BC4F3E028}" dt="2021-02-28T23:37:45.814" v="1741" actId="1076"/>
          <ac:spMkLst>
            <pc:docMk/>
            <pc:sldMk cId="3962995087" sldId="540"/>
            <ac:spMk id="6" creationId="{6A45DF02-8249-4545-B6E2-1EB0E8B565D6}"/>
          </ac:spMkLst>
        </pc:spChg>
        <pc:cxnChg chg="del">
          <ac:chgData name="Mike B" userId="5c4bf6a326bf31f5" providerId="LiveId" clId="{7DF94DDA-9ECE-405F-9D9F-F38BC4F3E028}" dt="2021-02-28T15:04:28.879" v="1070" actId="478"/>
          <ac:cxnSpMkLst>
            <pc:docMk/>
            <pc:sldMk cId="3962995087" sldId="540"/>
            <ac:cxnSpMk id="4" creationId="{00000000-0000-0000-0000-000000000000}"/>
          </ac:cxnSpMkLst>
        </pc:cxnChg>
      </pc:sldChg>
      <pc:sldChg chg="addSp delSp modSp add mod">
        <pc:chgData name="Mike B" userId="5c4bf6a326bf31f5" providerId="LiveId" clId="{7DF94DDA-9ECE-405F-9D9F-F38BC4F3E028}" dt="2021-03-01T04:07:25.838" v="3309" actId="207"/>
        <pc:sldMkLst>
          <pc:docMk/>
          <pc:sldMk cId="3582481671" sldId="541"/>
        </pc:sldMkLst>
        <pc:spChg chg="mod">
          <ac:chgData name="Mike B" userId="5c4bf6a326bf31f5" providerId="LiveId" clId="{7DF94DDA-9ECE-405F-9D9F-F38BC4F3E028}" dt="2021-03-01T04:07:23.129" v="3308" actId="207"/>
          <ac:spMkLst>
            <pc:docMk/>
            <pc:sldMk cId="3582481671" sldId="541"/>
            <ac:spMk id="3" creationId="{00000000-0000-0000-0000-000000000000}"/>
          </ac:spMkLst>
        </pc:spChg>
        <pc:spChg chg="mod">
          <ac:chgData name="Mike B" userId="5c4bf6a326bf31f5" providerId="LiveId" clId="{7DF94DDA-9ECE-405F-9D9F-F38BC4F3E028}" dt="2021-02-28T23:38:01.993" v="1744" actId="1076"/>
          <ac:spMkLst>
            <pc:docMk/>
            <pc:sldMk cId="3582481671" sldId="541"/>
            <ac:spMk id="6" creationId="{A3160733-2392-4DF5-84F8-18CEA7EDDAE6}"/>
          </ac:spMkLst>
        </pc:spChg>
        <pc:spChg chg="add mod">
          <ac:chgData name="Mike B" userId="5c4bf6a326bf31f5" providerId="LiveId" clId="{7DF94DDA-9ECE-405F-9D9F-F38BC4F3E028}" dt="2021-03-01T04:07:25.838" v="3309" actId="207"/>
          <ac:spMkLst>
            <pc:docMk/>
            <pc:sldMk cId="3582481671" sldId="541"/>
            <ac:spMk id="7" creationId="{6EA6FD59-23CF-40B8-BDF1-443A09C544E8}"/>
          </ac:spMkLst>
        </pc:spChg>
        <pc:spChg chg="add mod">
          <ac:chgData name="Mike B" userId="5c4bf6a326bf31f5" providerId="LiveId" clId="{7DF94DDA-9ECE-405F-9D9F-F38BC4F3E028}" dt="2021-02-28T23:38:39.483" v="1750" actId="1076"/>
          <ac:spMkLst>
            <pc:docMk/>
            <pc:sldMk cId="3582481671" sldId="541"/>
            <ac:spMk id="8" creationId="{C7D25D19-4B94-449C-886D-DA7BC54D1279}"/>
          </ac:spMkLst>
        </pc:spChg>
        <pc:cxnChg chg="del">
          <ac:chgData name="Mike B" userId="5c4bf6a326bf31f5" providerId="LiveId" clId="{7DF94DDA-9ECE-405F-9D9F-F38BC4F3E028}" dt="2021-02-28T15:04:32.367" v="1071" actId="478"/>
          <ac:cxnSpMkLst>
            <pc:docMk/>
            <pc:sldMk cId="3582481671" sldId="541"/>
            <ac:cxnSpMk id="4" creationId="{00000000-0000-0000-0000-000000000000}"/>
          </ac:cxnSpMkLst>
        </pc:cxnChg>
      </pc:sldChg>
      <pc:sldChg chg="delSp modSp add mod">
        <pc:chgData name="Mike B" userId="5c4bf6a326bf31f5" providerId="LiveId" clId="{7DF94DDA-9ECE-405F-9D9F-F38BC4F3E028}" dt="2021-03-01T04:07:31.105" v="3310" actId="207"/>
        <pc:sldMkLst>
          <pc:docMk/>
          <pc:sldMk cId="3588296458" sldId="542"/>
        </pc:sldMkLst>
        <pc:spChg chg="mod">
          <ac:chgData name="Mike B" userId="5c4bf6a326bf31f5" providerId="LiveId" clId="{7DF94DDA-9ECE-405F-9D9F-F38BC4F3E028}" dt="2021-03-01T04:07:31.105" v="3310" actId="207"/>
          <ac:spMkLst>
            <pc:docMk/>
            <pc:sldMk cId="3588296458" sldId="542"/>
            <ac:spMk id="3" creationId="{00000000-0000-0000-0000-000000000000}"/>
          </ac:spMkLst>
        </pc:spChg>
        <pc:cxnChg chg="del">
          <ac:chgData name="Mike B" userId="5c4bf6a326bf31f5" providerId="LiveId" clId="{7DF94DDA-9ECE-405F-9D9F-F38BC4F3E028}" dt="2021-02-28T15:04:42.670" v="1074" actId="478"/>
          <ac:cxnSpMkLst>
            <pc:docMk/>
            <pc:sldMk cId="3588296458" sldId="542"/>
            <ac:cxnSpMk id="4" creationId="{00000000-0000-0000-0000-000000000000}"/>
          </ac:cxnSpMkLst>
        </pc:cxnChg>
      </pc:sldChg>
      <pc:sldChg chg="delSp modSp add mod">
        <pc:chgData name="Mike B" userId="5c4bf6a326bf31f5" providerId="LiveId" clId="{7DF94DDA-9ECE-405F-9D9F-F38BC4F3E028}" dt="2021-03-01T04:50:29.739" v="4278" actId="1035"/>
        <pc:sldMkLst>
          <pc:docMk/>
          <pc:sldMk cId="2842592576" sldId="543"/>
        </pc:sldMkLst>
        <pc:spChg chg="mod">
          <ac:chgData name="Mike B" userId="5c4bf6a326bf31f5" providerId="LiveId" clId="{7DF94DDA-9ECE-405F-9D9F-F38BC4F3E028}" dt="2021-02-28T15:03:40.239" v="1059" actId="27636"/>
          <ac:spMkLst>
            <pc:docMk/>
            <pc:sldMk cId="2842592576" sldId="543"/>
            <ac:spMk id="2" creationId="{00000000-0000-0000-0000-000000000000}"/>
          </ac:spMkLst>
        </pc:spChg>
        <pc:spChg chg="mod">
          <ac:chgData name="Mike B" userId="5c4bf6a326bf31f5" providerId="LiveId" clId="{7DF94DDA-9ECE-405F-9D9F-F38BC4F3E028}" dt="2021-03-01T04:07:36.304" v="3311" actId="207"/>
          <ac:spMkLst>
            <pc:docMk/>
            <pc:sldMk cId="2842592576" sldId="543"/>
            <ac:spMk id="3" creationId="{00000000-0000-0000-0000-000000000000}"/>
          </ac:spMkLst>
        </pc:spChg>
        <pc:spChg chg="mod">
          <ac:chgData name="Mike B" userId="5c4bf6a326bf31f5" providerId="LiveId" clId="{7DF94DDA-9ECE-405F-9D9F-F38BC4F3E028}" dt="2021-03-01T04:50:29.739" v="4278" actId="1035"/>
          <ac:spMkLst>
            <pc:docMk/>
            <pc:sldMk cId="2842592576" sldId="543"/>
            <ac:spMk id="10" creationId="{83801C14-2201-4CF4-AF88-5AE428E47E94}"/>
          </ac:spMkLst>
        </pc:spChg>
        <pc:cxnChg chg="del">
          <ac:chgData name="Mike B" userId="5c4bf6a326bf31f5" providerId="LiveId" clId="{7DF94DDA-9ECE-405F-9D9F-F38BC4F3E028}" dt="2021-02-28T15:04:46.009" v="1075" actId="478"/>
          <ac:cxnSpMkLst>
            <pc:docMk/>
            <pc:sldMk cId="2842592576" sldId="543"/>
            <ac:cxnSpMk id="4" creationId="{00000000-0000-0000-0000-000000000000}"/>
          </ac:cxnSpMkLst>
        </pc:cxnChg>
      </pc:sldChg>
      <pc:sldChg chg="addSp delSp modSp add mod">
        <pc:chgData name="Mike B" userId="5c4bf6a326bf31f5" providerId="LiveId" clId="{7DF94DDA-9ECE-405F-9D9F-F38BC4F3E028}" dt="2021-03-01T04:51:44.564" v="4285" actId="313"/>
        <pc:sldMkLst>
          <pc:docMk/>
          <pc:sldMk cId="1827963335" sldId="546"/>
        </pc:sldMkLst>
        <pc:spChg chg="mod">
          <ac:chgData name="Mike B" userId="5c4bf6a326bf31f5" providerId="LiveId" clId="{7DF94DDA-9ECE-405F-9D9F-F38BC4F3E028}" dt="2021-03-01T04:07:50.322" v="3315" actId="207"/>
          <ac:spMkLst>
            <pc:docMk/>
            <pc:sldMk cId="1827963335" sldId="546"/>
            <ac:spMk id="3" creationId="{00000000-0000-0000-0000-000000000000}"/>
          </ac:spMkLst>
        </pc:spChg>
        <pc:spChg chg="del mod">
          <ac:chgData name="Mike B" userId="5c4bf6a326bf31f5" providerId="LiveId" clId="{7DF94DDA-9ECE-405F-9D9F-F38BC4F3E028}" dt="2021-02-28T23:43:33.588" v="1821" actId="478"/>
          <ac:spMkLst>
            <pc:docMk/>
            <pc:sldMk cId="1827963335" sldId="546"/>
            <ac:spMk id="5" creationId="{00000000-0000-0000-0000-000000000000}"/>
          </ac:spMkLst>
        </pc:spChg>
        <pc:spChg chg="add mod">
          <ac:chgData name="Mike B" userId="5c4bf6a326bf31f5" providerId="LiveId" clId="{7DF94DDA-9ECE-405F-9D9F-F38BC4F3E028}" dt="2021-03-01T04:51:07.052" v="4279"/>
          <ac:spMkLst>
            <pc:docMk/>
            <pc:sldMk cId="1827963335" sldId="546"/>
            <ac:spMk id="5" creationId="{A3327086-DF26-4D4D-BB7B-5BB6AB656859}"/>
          </ac:spMkLst>
        </pc:spChg>
        <pc:spChg chg="del mod">
          <ac:chgData name="Mike B" userId="5c4bf6a326bf31f5" providerId="LiveId" clId="{7DF94DDA-9ECE-405F-9D9F-F38BC4F3E028}" dt="2021-02-28T23:43:33.588" v="1821" actId="478"/>
          <ac:spMkLst>
            <pc:docMk/>
            <pc:sldMk cId="1827963335" sldId="546"/>
            <ac:spMk id="6" creationId="{00000000-0000-0000-0000-000000000000}"/>
          </ac:spMkLst>
        </pc:spChg>
        <pc:spChg chg="add mod">
          <ac:chgData name="Mike B" userId="5c4bf6a326bf31f5" providerId="LiveId" clId="{7DF94DDA-9ECE-405F-9D9F-F38BC4F3E028}" dt="2021-03-01T04:51:44.564" v="4285" actId="313"/>
          <ac:spMkLst>
            <pc:docMk/>
            <pc:sldMk cId="1827963335" sldId="546"/>
            <ac:spMk id="6" creationId="{4B7B5741-F367-4F71-BCE4-52C01146FFBB}"/>
          </ac:spMkLst>
        </pc:spChg>
        <pc:cxnChg chg="del">
          <ac:chgData name="Mike B" userId="5c4bf6a326bf31f5" providerId="LiveId" clId="{7DF94DDA-9ECE-405F-9D9F-F38BC4F3E028}" dt="2021-02-28T15:06:36.127" v="1079" actId="478"/>
          <ac:cxnSpMkLst>
            <pc:docMk/>
            <pc:sldMk cId="1827963335" sldId="546"/>
            <ac:cxnSpMk id="4" creationId="{00000000-0000-0000-0000-000000000000}"/>
          </ac:cxnSpMkLst>
        </pc:cxnChg>
      </pc:sldChg>
      <pc:sldChg chg="addSp delSp modSp add mod">
        <pc:chgData name="Mike B" userId="5c4bf6a326bf31f5" providerId="LiveId" clId="{7DF94DDA-9ECE-405F-9D9F-F38BC4F3E028}" dt="2021-03-01T04:51:47.755" v="4287" actId="313"/>
        <pc:sldMkLst>
          <pc:docMk/>
          <pc:sldMk cId="834623402" sldId="547"/>
        </pc:sldMkLst>
        <pc:spChg chg="mod">
          <ac:chgData name="Mike B" userId="5c4bf6a326bf31f5" providerId="LiveId" clId="{7DF94DDA-9ECE-405F-9D9F-F38BC4F3E028}" dt="2021-03-01T04:07:53.533" v="3316" actId="207"/>
          <ac:spMkLst>
            <pc:docMk/>
            <pc:sldMk cId="834623402" sldId="547"/>
            <ac:spMk id="3" creationId="{00000000-0000-0000-0000-000000000000}"/>
          </ac:spMkLst>
        </pc:spChg>
        <pc:spChg chg="del">
          <ac:chgData name="Mike B" userId="5c4bf6a326bf31f5" providerId="LiveId" clId="{7DF94DDA-9ECE-405F-9D9F-F38BC4F3E028}" dt="2021-02-28T23:43:37.769" v="1822" actId="478"/>
          <ac:spMkLst>
            <pc:docMk/>
            <pc:sldMk cId="834623402" sldId="547"/>
            <ac:spMk id="5" creationId="{00000000-0000-0000-0000-000000000000}"/>
          </ac:spMkLst>
        </pc:spChg>
        <pc:spChg chg="add mod">
          <ac:chgData name="Mike B" userId="5c4bf6a326bf31f5" providerId="LiveId" clId="{7DF94DDA-9ECE-405F-9D9F-F38BC4F3E028}" dt="2021-03-01T04:51:09.948" v="4280"/>
          <ac:spMkLst>
            <pc:docMk/>
            <pc:sldMk cId="834623402" sldId="547"/>
            <ac:spMk id="5" creationId="{69863AD1-5CB6-4D26-9D87-3588D49B02FC}"/>
          </ac:spMkLst>
        </pc:spChg>
        <pc:spChg chg="del">
          <ac:chgData name="Mike B" userId="5c4bf6a326bf31f5" providerId="LiveId" clId="{7DF94DDA-9ECE-405F-9D9F-F38BC4F3E028}" dt="2021-02-28T23:43:37.769" v="1822" actId="478"/>
          <ac:spMkLst>
            <pc:docMk/>
            <pc:sldMk cId="834623402" sldId="547"/>
            <ac:spMk id="6" creationId="{00000000-0000-0000-0000-000000000000}"/>
          </ac:spMkLst>
        </pc:spChg>
        <pc:spChg chg="add mod">
          <ac:chgData name="Mike B" userId="5c4bf6a326bf31f5" providerId="LiveId" clId="{7DF94DDA-9ECE-405F-9D9F-F38BC4F3E028}" dt="2021-03-01T04:51:47.755" v="4287" actId="313"/>
          <ac:spMkLst>
            <pc:docMk/>
            <pc:sldMk cId="834623402" sldId="547"/>
            <ac:spMk id="6" creationId="{D49A8A5D-B3F1-4DEA-83AA-1CAC0EB4225A}"/>
          </ac:spMkLst>
        </pc:spChg>
        <pc:cxnChg chg="del">
          <ac:chgData name="Mike B" userId="5c4bf6a326bf31f5" providerId="LiveId" clId="{7DF94DDA-9ECE-405F-9D9F-F38BC4F3E028}" dt="2021-02-28T15:06:39.176" v="1080" actId="478"/>
          <ac:cxnSpMkLst>
            <pc:docMk/>
            <pc:sldMk cId="834623402" sldId="547"/>
            <ac:cxnSpMk id="4" creationId="{00000000-0000-0000-0000-000000000000}"/>
          </ac:cxnSpMkLst>
        </pc:cxnChg>
      </pc:sldChg>
      <pc:sldChg chg="delSp modSp add mod">
        <pc:chgData name="Mike B" userId="5c4bf6a326bf31f5" providerId="LiveId" clId="{7DF94DDA-9ECE-405F-9D9F-F38BC4F3E028}" dt="2021-03-01T14:51:30.738" v="6740" actId="20577"/>
        <pc:sldMkLst>
          <pc:docMk/>
          <pc:sldMk cId="3625575901" sldId="551"/>
        </pc:sldMkLst>
        <pc:spChg chg="mod">
          <ac:chgData name="Mike B" userId="5c4bf6a326bf31f5" providerId="LiveId" clId="{7DF94DDA-9ECE-405F-9D9F-F38BC4F3E028}" dt="2021-02-28T15:07:10.969" v="1085" actId="27636"/>
          <ac:spMkLst>
            <pc:docMk/>
            <pc:sldMk cId="3625575901" sldId="551"/>
            <ac:spMk id="2" creationId="{00000000-0000-0000-0000-000000000000}"/>
          </ac:spMkLst>
        </pc:spChg>
        <pc:spChg chg="mod">
          <ac:chgData name="Mike B" userId="5c4bf6a326bf31f5" providerId="LiveId" clId="{7DF94DDA-9ECE-405F-9D9F-F38BC4F3E028}" dt="2021-03-01T14:51:30.738" v="6740" actId="20577"/>
          <ac:spMkLst>
            <pc:docMk/>
            <pc:sldMk cId="3625575901" sldId="551"/>
            <ac:spMk id="3" creationId="{00000000-0000-0000-0000-000000000000}"/>
          </ac:spMkLst>
        </pc:spChg>
        <pc:cxnChg chg="del">
          <ac:chgData name="Mike B" userId="5c4bf6a326bf31f5" providerId="LiveId" clId="{7DF94DDA-9ECE-405F-9D9F-F38BC4F3E028}" dt="2021-02-28T15:07:14.030" v="1086" actId="478"/>
          <ac:cxnSpMkLst>
            <pc:docMk/>
            <pc:sldMk cId="3625575901" sldId="551"/>
            <ac:cxnSpMk id="4" creationId="{00000000-0000-0000-0000-000000000000}"/>
          </ac:cxnSpMkLst>
        </pc:cxnChg>
      </pc:sldChg>
      <pc:sldChg chg="delSp modSp add mod">
        <pc:chgData name="Mike B" userId="5c4bf6a326bf31f5" providerId="LiveId" clId="{7DF94DDA-9ECE-405F-9D9F-F38BC4F3E028}" dt="2021-03-01T05:06:03.442" v="5306" actId="1036"/>
        <pc:sldMkLst>
          <pc:docMk/>
          <pc:sldMk cId="533390830" sldId="552"/>
        </pc:sldMkLst>
        <pc:spChg chg="mod">
          <ac:chgData name="Mike B" userId="5c4bf6a326bf31f5" providerId="LiveId" clId="{7DF94DDA-9ECE-405F-9D9F-F38BC4F3E028}" dt="2021-03-01T05:06:03.442" v="5306" actId="1036"/>
          <ac:spMkLst>
            <pc:docMk/>
            <pc:sldMk cId="533390830" sldId="552"/>
            <ac:spMk id="3" creationId="{00000000-0000-0000-0000-000000000000}"/>
          </ac:spMkLst>
        </pc:spChg>
        <pc:spChg chg="mod">
          <ac:chgData name="Mike B" userId="5c4bf6a326bf31f5" providerId="LiveId" clId="{7DF94DDA-9ECE-405F-9D9F-F38BC4F3E028}" dt="2021-03-01T05:06:01.927" v="5305" actId="1076"/>
          <ac:spMkLst>
            <pc:docMk/>
            <pc:sldMk cId="533390830" sldId="552"/>
            <ac:spMk id="7" creationId="{C413173A-4A0D-47EB-9649-021A8D753F9C}"/>
          </ac:spMkLst>
        </pc:spChg>
        <pc:cxnChg chg="del">
          <ac:chgData name="Mike B" userId="5c4bf6a326bf31f5" providerId="LiveId" clId="{7DF94DDA-9ECE-405F-9D9F-F38BC4F3E028}" dt="2021-02-28T15:08:50.495" v="1091" actId="478"/>
          <ac:cxnSpMkLst>
            <pc:docMk/>
            <pc:sldMk cId="533390830" sldId="552"/>
            <ac:cxnSpMk id="4" creationId="{00000000-0000-0000-0000-000000000000}"/>
          </ac:cxnSpMkLst>
        </pc:cxnChg>
      </pc:sldChg>
      <pc:sldChg chg="delSp modSp add mod">
        <pc:chgData name="Mike B" userId="5c4bf6a326bf31f5" providerId="LiveId" clId="{7DF94DDA-9ECE-405F-9D9F-F38BC4F3E028}" dt="2021-03-01T04:08:18.906" v="3322" actId="207"/>
        <pc:sldMkLst>
          <pc:docMk/>
          <pc:sldMk cId="1479224400" sldId="553"/>
        </pc:sldMkLst>
        <pc:spChg chg="mod">
          <ac:chgData name="Mike B" userId="5c4bf6a326bf31f5" providerId="LiveId" clId="{7DF94DDA-9ECE-405F-9D9F-F38BC4F3E028}" dt="2021-03-01T04:08:18.906" v="3322" actId="207"/>
          <ac:spMkLst>
            <pc:docMk/>
            <pc:sldMk cId="1479224400" sldId="553"/>
            <ac:spMk id="3" creationId="{00000000-0000-0000-0000-000000000000}"/>
          </ac:spMkLst>
        </pc:spChg>
        <pc:grpChg chg="mod">
          <ac:chgData name="Mike B" userId="5c4bf6a326bf31f5" providerId="LiveId" clId="{7DF94DDA-9ECE-405F-9D9F-F38BC4F3E028}" dt="2021-02-28T23:46:31.373" v="1923" actId="1038"/>
          <ac:grpSpMkLst>
            <pc:docMk/>
            <pc:sldMk cId="1479224400" sldId="553"/>
            <ac:grpSpMk id="17" creationId="{B7CBF61A-3F8E-4AAD-8EA6-A6FF15A6EA08}"/>
          </ac:grpSpMkLst>
        </pc:grpChg>
        <pc:cxnChg chg="del">
          <ac:chgData name="Mike B" userId="5c4bf6a326bf31f5" providerId="LiveId" clId="{7DF94DDA-9ECE-405F-9D9F-F38BC4F3E028}" dt="2021-02-28T15:08:58.938" v="1093" actId="478"/>
          <ac:cxnSpMkLst>
            <pc:docMk/>
            <pc:sldMk cId="1479224400" sldId="553"/>
            <ac:cxnSpMk id="4" creationId="{00000000-0000-0000-0000-000000000000}"/>
          </ac:cxnSpMkLst>
        </pc:cxnChg>
      </pc:sldChg>
      <pc:sldChg chg="delSp modSp add mod">
        <pc:chgData name="Mike B" userId="5c4bf6a326bf31f5" providerId="LiveId" clId="{7DF94DDA-9ECE-405F-9D9F-F38BC4F3E028}" dt="2021-03-01T04:08:21.809" v="3323" actId="207"/>
        <pc:sldMkLst>
          <pc:docMk/>
          <pc:sldMk cId="2740653528" sldId="554"/>
        </pc:sldMkLst>
        <pc:spChg chg="mod">
          <ac:chgData name="Mike B" userId="5c4bf6a326bf31f5" providerId="LiveId" clId="{7DF94DDA-9ECE-405F-9D9F-F38BC4F3E028}" dt="2021-03-01T04:08:21.809" v="3323" actId="207"/>
          <ac:spMkLst>
            <pc:docMk/>
            <pc:sldMk cId="2740653528" sldId="554"/>
            <ac:spMk id="3" creationId="{00000000-0000-0000-0000-000000000000}"/>
          </ac:spMkLst>
        </pc:spChg>
        <pc:grpChg chg="mod">
          <ac:chgData name="Mike B" userId="5c4bf6a326bf31f5" providerId="LiveId" clId="{7DF94DDA-9ECE-405F-9D9F-F38BC4F3E028}" dt="2021-02-28T23:46:49.216" v="1986" actId="1035"/>
          <ac:grpSpMkLst>
            <pc:docMk/>
            <pc:sldMk cId="2740653528" sldId="554"/>
            <ac:grpSpMk id="19" creationId="{DFD401AF-AF20-4133-82D3-07D5623B08CB}"/>
          </ac:grpSpMkLst>
        </pc:grpChg>
        <pc:cxnChg chg="del">
          <ac:chgData name="Mike B" userId="5c4bf6a326bf31f5" providerId="LiveId" clId="{7DF94DDA-9ECE-405F-9D9F-F38BC4F3E028}" dt="2021-02-28T15:09:01.947" v="1094" actId="478"/>
          <ac:cxnSpMkLst>
            <pc:docMk/>
            <pc:sldMk cId="2740653528" sldId="554"/>
            <ac:cxnSpMk id="4" creationId="{00000000-0000-0000-0000-000000000000}"/>
          </ac:cxnSpMkLst>
        </pc:cxnChg>
      </pc:sldChg>
      <pc:sldChg chg="addSp delSp modSp add mod modAnim">
        <pc:chgData name="Mike B" userId="5c4bf6a326bf31f5" providerId="LiveId" clId="{7DF94DDA-9ECE-405F-9D9F-F38BC4F3E028}" dt="2021-03-01T04:08:38.453" v="3342" actId="207"/>
        <pc:sldMkLst>
          <pc:docMk/>
          <pc:sldMk cId="2399125548" sldId="561"/>
        </pc:sldMkLst>
        <pc:spChg chg="mod">
          <ac:chgData name="Mike B" userId="5c4bf6a326bf31f5" providerId="LiveId" clId="{7DF94DDA-9ECE-405F-9D9F-F38BC4F3E028}" dt="2021-03-01T04:08:38.453" v="3342" actId="207"/>
          <ac:spMkLst>
            <pc:docMk/>
            <pc:sldMk cId="2399125548" sldId="561"/>
            <ac:spMk id="3" creationId="{00000000-0000-0000-0000-000000000000}"/>
          </ac:spMkLst>
        </pc:spChg>
        <pc:spChg chg="mod">
          <ac:chgData name="Mike B" userId="5c4bf6a326bf31f5" providerId="LiveId" clId="{7DF94DDA-9ECE-405F-9D9F-F38BC4F3E028}" dt="2021-02-28T23:48:09.098" v="2054" actId="1076"/>
          <ac:spMkLst>
            <pc:docMk/>
            <pc:sldMk cId="2399125548" sldId="561"/>
            <ac:spMk id="5" creationId="{00000000-0000-0000-0000-000000000000}"/>
          </ac:spMkLst>
        </pc:spChg>
        <pc:spChg chg="add mod">
          <ac:chgData name="Mike B" userId="5c4bf6a326bf31f5" providerId="LiveId" clId="{7DF94DDA-9ECE-405F-9D9F-F38BC4F3E028}" dt="2021-02-28T23:48:36.858" v="2062" actId="120"/>
          <ac:spMkLst>
            <pc:docMk/>
            <pc:sldMk cId="2399125548" sldId="561"/>
            <ac:spMk id="7" creationId="{771FB87A-D6FC-4FC1-81B0-C49E36365831}"/>
          </ac:spMkLst>
        </pc:spChg>
        <pc:spChg chg="add mod">
          <ac:chgData name="Mike B" userId="5c4bf6a326bf31f5" providerId="LiveId" clId="{7DF94DDA-9ECE-405F-9D9F-F38BC4F3E028}" dt="2021-02-28T23:48:11.987" v="2057" actId="1036"/>
          <ac:spMkLst>
            <pc:docMk/>
            <pc:sldMk cId="2399125548" sldId="561"/>
            <ac:spMk id="8" creationId="{1D023B14-53F7-478A-82D9-B053D0DD697F}"/>
          </ac:spMkLst>
        </pc:spChg>
        <pc:cxnChg chg="del">
          <ac:chgData name="Mike B" userId="5c4bf6a326bf31f5" providerId="LiveId" clId="{7DF94DDA-9ECE-405F-9D9F-F38BC4F3E028}" dt="2021-02-28T15:11:43.558" v="1116" actId="478"/>
          <ac:cxnSpMkLst>
            <pc:docMk/>
            <pc:sldMk cId="2399125548" sldId="561"/>
            <ac:cxnSpMk id="4" creationId="{00000000-0000-0000-0000-000000000000}"/>
          </ac:cxnSpMkLst>
        </pc:cxnChg>
      </pc:sldChg>
      <pc:sldChg chg="addSp delSp modSp add mod modAnim">
        <pc:chgData name="Mike B" userId="5c4bf6a326bf31f5" providerId="LiveId" clId="{7DF94DDA-9ECE-405F-9D9F-F38BC4F3E028}" dt="2021-03-01T04:07:16.120" v="3306" actId="207"/>
        <pc:sldMkLst>
          <pc:docMk/>
          <pc:sldMk cId="1160501262" sldId="574"/>
        </pc:sldMkLst>
        <pc:spChg chg="mod">
          <ac:chgData name="Mike B" userId="5c4bf6a326bf31f5" providerId="LiveId" clId="{7DF94DDA-9ECE-405F-9D9F-F38BC4F3E028}" dt="2021-03-01T04:07:16.120" v="3306" actId="207"/>
          <ac:spMkLst>
            <pc:docMk/>
            <pc:sldMk cId="1160501262" sldId="574"/>
            <ac:spMk id="3" creationId="{00000000-0000-0000-0000-000000000000}"/>
          </ac:spMkLst>
        </pc:spChg>
        <pc:spChg chg="add mod">
          <ac:chgData name="Mike B" userId="5c4bf6a326bf31f5" providerId="LiveId" clId="{7DF94DDA-9ECE-405F-9D9F-F38BC4F3E028}" dt="2021-02-28T23:56:57.358" v="2364" actId="1076"/>
          <ac:spMkLst>
            <pc:docMk/>
            <pc:sldMk cId="1160501262" sldId="574"/>
            <ac:spMk id="4" creationId="{AE2B2776-AB9A-463A-B6DC-0E7A8625264C}"/>
          </ac:spMkLst>
        </pc:spChg>
        <pc:spChg chg="mod">
          <ac:chgData name="Mike B" userId="5c4bf6a326bf31f5" providerId="LiveId" clId="{7DF94DDA-9ECE-405F-9D9F-F38BC4F3E028}" dt="2021-02-28T23:56:12.070" v="2277" actId="1076"/>
          <ac:spMkLst>
            <pc:docMk/>
            <pc:sldMk cId="1160501262" sldId="574"/>
            <ac:spMk id="6" creationId="{B9922975-8A22-40B6-BAD2-1059091E1B2A}"/>
          </ac:spMkLst>
        </pc:spChg>
        <pc:cxnChg chg="del">
          <ac:chgData name="Mike B" userId="5c4bf6a326bf31f5" providerId="LiveId" clId="{7DF94DDA-9ECE-405F-9D9F-F38BC4F3E028}" dt="2021-02-28T15:04:25.933" v="1069" actId="478"/>
          <ac:cxnSpMkLst>
            <pc:docMk/>
            <pc:sldMk cId="1160501262" sldId="574"/>
            <ac:cxnSpMk id="4" creationId="{00000000-0000-0000-0000-000000000000}"/>
          </ac:cxnSpMkLst>
        </pc:cxnChg>
      </pc:sldChg>
      <pc:sldChg chg="delSp modSp add del mod">
        <pc:chgData name="Mike B" userId="5c4bf6a326bf31f5" providerId="LiveId" clId="{7DF94DDA-9ECE-405F-9D9F-F38BC4F3E028}" dt="2021-02-28T23:38:49.548" v="1751" actId="2696"/>
        <pc:sldMkLst>
          <pc:docMk/>
          <pc:sldMk cId="2581870377" sldId="575"/>
        </pc:sldMkLst>
        <pc:spChg chg="mod">
          <ac:chgData name="Mike B" userId="5c4bf6a326bf31f5" providerId="LiveId" clId="{7DF94DDA-9ECE-405F-9D9F-F38BC4F3E028}" dt="2021-02-28T23:38:09.688" v="1745" actId="14100"/>
          <ac:spMkLst>
            <pc:docMk/>
            <pc:sldMk cId="2581870377" sldId="575"/>
            <ac:spMk id="3" creationId="{00000000-0000-0000-0000-000000000000}"/>
          </ac:spMkLst>
        </pc:spChg>
        <pc:cxnChg chg="del">
          <ac:chgData name="Mike B" userId="5c4bf6a326bf31f5" providerId="LiveId" clId="{7DF94DDA-9ECE-405F-9D9F-F38BC4F3E028}" dt="2021-02-28T15:04:35.743" v="1072" actId="478"/>
          <ac:cxnSpMkLst>
            <pc:docMk/>
            <pc:sldMk cId="2581870377" sldId="575"/>
            <ac:cxnSpMk id="4" creationId="{00000000-0000-0000-0000-000000000000}"/>
          </ac:cxnSpMkLst>
        </pc:cxnChg>
      </pc:sldChg>
      <pc:sldChg chg="delSp modSp add mod">
        <pc:chgData name="Mike B" userId="5c4bf6a326bf31f5" providerId="LiveId" clId="{7DF94DDA-9ECE-405F-9D9F-F38BC4F3E028}" dt="2021-03-01T04:07:43.237" v="3313" actId="207"/>
        <pc:sldMkLst>
          <pc:docMk/>
          <pc:sldMk cId="411321159" sldId="576"/>
        </pc:sldMkLst>
        <pc:spChg chg="mod">
          <ac:chgData name="Mike B" userId="5c4bf6a326bf31f5" providerId="LiveId" clId="{7DF94DDA-9ECE-405F-9D9F-F38BC4F3E028}" dt="2021-02-28T15:03:40.245" v="1060" actId="27636"/>
          <ac:spMkLst>
            <pc:docMk/>
            <pc:sldMk cId="411321159" sldId="576"/>
            <ac:spMk id="2" creationId="{00000000-0000-0000-0000-000000000000}"/>
          </ac:spMkLst>
        </pc:spChg>
        <pc:spChg chg="mod">
          <ac:chgData name="Mike B" userId="5c4bf6a326bf31f5" providerId="LiveId" clId="{7DF94DDA-9ECE-405F-9D9F-F38BC4F3E028}" dt="2021-03-01T04:07:43.237" v="3313" actId="207"/>
          <ac:spMkLst>
            <pc:docMk/>
            <pc:sldMk cId="411321159" sldId="576"/>
            <ac:spMk id="3" creationId="{00000000-0000-0000-0000-000000000000}"/>
          </ac:spMkLst>
        </pc:spChg>
        <pc:cxnChg chg="del">
          <ac:chgData name="Mike B" userId="5c4bf6a326bf31f5" providerId="LiveId" clId="{7DF94DDA-9ECE-405F-9D9F-F38BC4F3E028}" dt="2021-02-28T15:04:49.365" v="1076" actId="478"/>
          <ac:cxnSpMkLst>
            <pc:docMk/>
            <pc:sldMk cId="411321159" sldId="576"/>
            <ac:cxnSpMk id="4" creationId="{00000000-0000-0000-0000-000000000000}"/>
          </ac:cxnSpMkLst>
        </pc:cxnChg>
      </pc:sldChg>
      <pc:sldChg chg="delSp add del mod">
        <pc:chgData name="Mike B" userId="5c4bf6a326bf31f5" providerId="LiveId" clId="{7DF94DDA-9ECE-405F-9D9F-F38BC4F3E028}" dt="2021-02-28T15:35:11.921" v="1244" actId="2696"/>
        <pc:sldMkLst>
          <pc:docMk/>
          <pc:sldMk cId="2594324043" sldId="577"/>
        </pc:sldMkLst>
        <pc:cxnChg chg="del">
          <ac:chgData name="Mike B" userId="5c4bf6a326bf31f5" providerId="LiveId" clId="{7DF94DDA-9ECE-405F-9D9F-F38BC4F3E028}" dt="2021-02-28T15:11:46.331" v="1117" actId="478"/>
          <ac:cxnSpMkLst>
            <pc:docMk/>
            <pc:sldMk cId="2594324043" sldId="577"/>
            <ac:cxnSpMk id="4" creationId="{00000000-0000-0000-0000-000000000000}"/>
          </ac:cxnSpMkLst>
        </pc:cxnChg>
      </pc:sldChg>
      <pc:sldChg chg="delSp modSp add mod">
        <pc:chgData name="Mike B" userId="5c4bf6a326bf31f5" providerId="LiveId" clId="{7DF94DDA-9ECE-405F-9D9F-F38BC4F3E028}" dt="2021-03-01T04:09:12.878" v="3351" actId="207"/>
        <pc:sldMkLst>
          <pc:docMk/>
          <pc:sldMk cId="2019968474" sldId="610"/>
        </pc:sldMkLst>
        <pc:spChg chg="mod">
          <ac:chgData name="Mike B" userId="5c4bf6a326bf31f5" providerId="LiveId" clId="{7DF94DDA-9ECE-405F-9D9F-F38BC4F3E028}" dt="2021-03-01T04:09:12.878" v="3351" actId="207"/>
          <ac:spMkLst>
            <pc:docMk/>
            <pc:sldMk cId="2019968474" sldId="610"/>
            <ac:spMk id="3" creationId="{00000000-0000-0000-0000-000000000000}"/>
          </ac:spMkLst>
        </pc:spChg>
        <pc:cxnChg chg="del">
          <ac:chgData name="Mike B" userId="5c4bf6a326bf31f5" providerId="LiveId" clId="{7DF94DDA-9ECE-405F-9D9F-F38BC4F3E028}" dt="2021-02-28T15:13:22.388" v="1121" actId="478"/>
          <ac:cxnSpMkLst>
            <pc:docMk/>
            <pc:sldMk cId="2019968474" sldId="610"/>
            <ac:cxnSpMk id="4" creationId="{00000000-0000-0000-0000-000000000000}"/>
          </ac:cxnSpMkLst>
        </pc:cxnChg>
      </pc:sldChg>
      <pc:sldChg chg="addSp delSp modSp add mod">
        <pc:chgData name="Mike B" userId="5c4bf6a326bf31f5" providerId="LiveId" clId="{7DF94DDA-9ECE-405F-9D9F-F38BC4F3E028}" dt="2021-03-01T04:51:51.194" v="4289" actId="313"/>
        <pc:sldMkLst>
          <pc:docMk/>
          <pc:sldMk cId="1514119804" sldId="612"/>
        </pc:sldMkLst>
        <pc:spChg chg="mod">
          <ac:chgData name="Mike B" userId="5c4bf6a326bf31f5" providerId="LiveId" clId="{7DF94DDA-9ECE-405F-9D9F-F38BC4F3E028}" dt="2021-03-01T04:07:56.938" v="3317" actId="207"/>
          <ac:spMkLst>
            <pc:docMk/>
            <pc:sldMk cId="1514119804" sldId="612"/>
            <ac:spMk id="3" creationId="{00000000-0000-0000-0000-000000000000}"/>
          </ac:spMkLst>
        </pc:spChg>
        <pc:spChg chg="add mod">
          <ac:chgData name="Mike B" userId="5c4bf6a326bf31f5" providerId="LiveId" clId="{7DF94DDA-9ECE-405F-9D9F-F38BC4F3E028}" dt="2021-03-01T04:51:11.869" v="4281"/>
          <ac:spMkLst>
            <pc:docMk/>
            <pc:sldMk cId="1514119804" sldId="612"/>
            <ac:spMk id="6" creationId="{45FA2BCF-018F-4C05-9926-061CA9F2132C}"/>
          </ac:spMkLst>
        </pc:spChg>
        <pc:spChg chg="del mod">
          <ac:chgData name="Mike B" userId="5c4bf6a326bf31f5" providerId="LiveId" clId="{7DF94DDA-9ECE-405F-9D9F-F38BC4F3E028}" dt="2021-02-28T23:42:03.649" v="1815" actId="478"/>
          <ac:spMkLst>
            <pc:docMk/>
            <pc:sldMk cId="1514119804" sldId="612"/>
            <ac:spMk id="7" creationId="{00000000-0000-0000-0000-000000000000}"/>
          </ac:spMkLst>
        </pc:spChg>
        <pc:spChg chg="add mod">
          <ac:chgData name="Mike B" userId="5c4bf6a326bf31f5" providerId="LiveId" clId="{7DF94DDA-9ECE-405F-9D9F-F38BC4F3E028}" dt="2021-03-01T04:51:51.194" v="4289" actId="313"/>
          <ac:spMkLst>
            <pc:docMk/>
            <pc:sldMk cId="1514119804" sldId="612"/>
            <ac:spMk id="7" creationId="{5506FA8D-97A3-4114-9245-57C3D97E87A2}"/>
          </ac:spMkLst>
        </pc:spChg>
        <pc:spChg chg="del mod">
          <ac:chgData name="Mike B" userId="5c4bf6a326bf31f5" providerId="LiveId" clId="{7DF94DDA-9ECE-405F-9D9F-F38BC4F3E028}" dt="2021-02-28T23:42:03.649" v="1815" actId="478"/>
          <ac:spMkLst>
            <pc:docMk/>
            <pc:sldMk cId="1514119804" sldId="612"/>
            <ac:spMk id="8" creationId="{00000000-0000-0000-0000-000000000000}"/>
          </ac:spMkLst>
        </pc:spChg>
        <pc:cxnChg chg="del">
          <ac:chgData name="Mike B" userId="5c4bf6a326bf31f5" providerId="LiveId" clId="{7DF94DDA-9ECE-405F-9D9F-F38BC4F3E028}" dt="2021-02-28T15:06:53.802" v="1083" actId="478"/>
          <ac:cxnSpMkLst>
            <pc:docMk/>
            <pc:sldMk cId="1514119804" sldId="612"/>
            <ac:cxnSpMk id="4" creationId="{00000000-0000-0000-0000-000000000000}"/>
          </ac:cxnSpMkLst>
        </pc:cxnChg>
      </pc:sldChg>
      <pc:sldChg chg="delSp add del mod">
        <pc:chgData name="Mike B" userId="5c4bf6a326bf31f5" providerId="LiveId" clId="{7DF94DDA-9ECE-405F-9D9F-F38BC4F3E028}" dt="2021-02-28T15:33:47.613" v="1223" actId="2696"/>
        <pc:sldMkLst>
          <pc:docMk/>
          <pc:sldMk cId="950681160" sldId="613"/>
        </pc:sldMkLst>
        <pc:cxnChg chg="del">
          <ac:chgData name="Mike B" userId="5c4bf6a326bf31f5" providerId="LiveId" clId="{7DF94DDA-9ECE-405F-9D9F-F38BC4F3E028}" dt="2021-02-28T15:06:43.128" v="1081" actId="478"/>
          <ac:cxnSpMkLst>
            <pc:docMk/>
            <pc:sldMk cId="950681160" sldId="613"/>
            <ac:cxnSpMk id="4" creationId="{00000000-0000-0000-0000-000000000000}"/>
          </ac:cxnSpMkLst>
        </pc:cxnChg>
      </pc:sldChg>
      <pc:sldChg chg="delSp add del mod">
        <pc:chgData name="Mike B" userId="5c4bf6a326bf31f5" providerId="LiveId" clId="{7DF94DDA-9ECE-405F-9D9F-F38BC4F3E028}" dt="2021-02-28T15:33:47.613" v="1223" actId="2696"/>
        <pc:sldMkLst>
          <pc:docMk/>
          <pc:sldMk cId="2391969476" sldId="614"/>
        </pc:sldMkLst>
        <pc:cxnChg chg="del">
          <ac:chgData name="Mike B" userId="5c4bf6a326bf31f5" providerId="LiveId" clId="{7DF94DDA-9ECE-405F-9D9F-F38BC4F3E028}" dt="2021-02-28T15:06:47.674" v="1082" actId="478"/>
          <ac:cxnSpMkLst>
            <pc:docMk/>
            <pc:sldMk cId="2391969476" sldId="614"/>
            <ac:cxnSpMk id="4" creationId="{00000000-0000-0000-0000-000000000000}"/>
          </ac:cxnSpMkLst>
        </pc:cxnChg>
      </pc:sldChg>
      <pc:sldChg chg="delSp modSp add mod modAnim">
        <pc:chgData name="Mike B" userId="5c4bf6a326bf31f5" providerId="LiveId" clId="{7DF94DDA-9ECE-405F-9D9F-F38BC4F3E028}" dt="2021-03-01T04:08:05.419" v="3319" actId="207"/>
        <pc:sldMkLst>
          <pc:docMk/>
          <pc:sldMk cId="1583872248" sldId="615"/>
        </pc:sldMkLst>
        <pc:spChg chg="mod">
          <ac:chgData name="Mike B" userId="5c4bf6a326bf31f5" providerId="LiveId" clId="{7DF94DDA-9ECE-405F-9D9F-F38BC4F3E028}" dt="2021-02-28T23:44:32.134" v="1857" actId="20577"/>
          <ac:spMkLst>
            <pc:docMk/>
            <pc:sldMk cId="1583872248" sldId="615"/>
            <ac:spMk id="2" creationId="{00000000-0000-0000-0000-000000000000}"/>
          </ac:spMkLst>
        </pc:spChg>
        <pc:spChg chg="mod">
          <ac:chgData name="Mike B" userId="5c4bf6a326bf31f5" providerId="LiveId" clId="{7DF94DDA-9ECE-405F-9D9F-F38BC4F3E028}" dt="2021-03-01T04:08:05.419" v="3319" actId="207"/>
          <ac:spMkLst>
            <pc:docMk/>
            <pc:sldMk cId="1583872248" sldId="615"/>
            <ac:spMk id="3" creationId="{00000000-0000-0000-0000-000000000000}"/>
          </ac:spMkLst>
        </pc:spChg>
        <pc:cxnChg chg="del">
          <ac:chgData name="Mike B" userId="5c4bf6a326bf31f5" providerId="LiveId" clId="{7DF94DDA-9ECE-405F-9D9F-F38BC4F3E028}" dt="2021-02-28T15:07:43.241" v="1088" actId="478"/>
          <ac:cxnSpMkLst>
            <pc:docMk/>
            <pc:sldMk cId="1583872248" sldId="615"/>
            <ac:cxnSpMk id="4" creationId="{00000000-0000-0000-0000-000000000000}"/>
          </ac:cxnSpMkLst>
        </pc:cxnChg>
      </pc:sldChg>
      <pc:sldChg chg="delSp modSp add mod">
        <pc:chgData name="Mike B" userId="5c4bf6a326bf31f5" providerId="LiveId" clId="{7DF94DDA-9ECE-405F-9D9F-F38BC4F3E028}" dt="2021-03-01T04:08:30.375" v="3340" actId="20577"/>
        <pc:sldMkLst>
          <pc:docMk/>
          <pc:sldMk cId="2952627972" sldId="616"/>
        </pc:sldMkLst>
        <pc:spChg chg="mod">
          <ac:chgData name="Mike B" userId="5c4bf6a326bf31f5" providerId="LiveId" clId="{7DF94DDA-9ECE-405F-9D9F-F38BC4F3E028}" dt="2021-03-01T04:08:30.375" v="3340" actId="20577"/>
          <ac:spMkLst>
            <pc:docMk/>
            <pc:sldMk cId="2952627972" sldId="616"/>
            <ac:spMk id="3" creationId="{00000000-0000-0000-0000-000000000000}"/>
          </ac:spMkLst>
        </pc:spChg>
        <pc:grpChg chg="mod">
          <ac:chgData name="Mike B" userId="5c4bf6a326bf31f5" providerId="LiveId" clId="{7DF94DDA-9ECE-405F-9D9F-F38BC4F3E028}" dt="2021-02-28T23:47:05.981" v="2048" actId="1038"/>
          <ac:grpSpMkLst>
            <pc:docMk/>
            <pc:sldMk cId="2952627972" sldId="616"/>
            <ac:grpSpMk id="6" creationId="{BB034A2C-D9B3-4F8A-819D-28B91FD3F5F6}"/>
          </ac:grpSpMkLst>
        </pc:grpChg>
        <pc:cxnChg chg="del">
          <ac:chgData name="Mike B" userId="5c4bf6a326bf31f5" providerId="LiveId" clId="{7DF94DDA-9ECE-405F-9D9F-F38BC4F3E028}" dt="2021-02-28T15:09:05.030" v="1095" actId="478"/>
          <ac:cxnSpMkLst>
            <pc:docMk/>
            <pc:sldMk cId="2952627972" sldId="616"/>
            <ac:cxnSpMk id="4" creationId="{00000000-0000-0000-0000-000000000000}"/>
          </ac:cxnSpMkLst>
        </pc:cxnChg>
      </pc:sldChg>
      <pc:sldChg chg="delSp add mod">
        <pc:chgData name="Mike B" userId="5c4bf6a326bf31f5" providerId="LiveId" clId="{7DF94DDA-9ECE-405F-9D9F-F38BC4F3E028}" dt="2021-02-28T15:04:11.734" v="1065" actId="478"/>
        <pc:sldMkLst>
          <pc:docMk/>
          <pc:sldMk cId="3313291366" sldId="622"/>
        </pc:sldMkLst>
        <pc:cxnChg chg="del">
          <ac:chgData name="Mike B" userId="5c4bf6a326bf31f5" providerId="LiveId" clId="{7DF94DDA-9ECE-405F-9D9F-F38BC4F3E028}" dt="2021-02-28T15:04:11.734" v="1065" actId="478"/>
          <ac:cxnSpMkLst>
            <pc:docMk/>
            <pc:sldMk cId="3313291366" sldId="622"/>
            <ac:cxnSpMk id="4" creationId="{00000000-0000-0000-0000-000000000000}"/>
          </ac:cxnSpMkLst>
        </pc:cxnChg>
      </pc:sldChg>
      <pc:sldChg chg="delSp add mod">
        <pc:chgData name="Mike B" userId="5c4bf6a326bf31f5" providerId="LiveId" clId="{7DF94DDA-9ECE-405F-9D9F-F38BC4F3E028}" dt="2021-02-28T23:38:56.848" v="1752" actId="478"/>
        <pc:sldMkLst>
          <pc:docMk/>
          <pc:sldMk cId="2359396820" sldId="632"/>
        </pc:sldMkLst>
        <pc:spChg chg="del">
          <ac:chgData name="Mike B" userId="5c4bf6a326bf31f5" providerId="LiveId" clId="{7DF94DDA-9ECE-405F-9D9F-F38BC4F3E028}" dt="2021-02-28T23:38:56.848" v="1752" actId="478"/>
          <ac:spMkLst>
            <pc:docMk/>
            <pc:sldMk cId="2359396820" sldId="632"/>
            <ac:spMk id="3" creationId="{00000000-0000-0000-0000-000000000000}"/>
          </ac:spMkLst>
        </pc:spChg>
        <pc:cxnChg chg="del">
          <ac:chgData name="Mike B" userId="5c4bf6a326bf31f5" providerId="LiveId" clId="{7DF94DDA-9ECE-405F-9D9F-F38BC4F3E028}" dt="2021-02-28T15:04:39.120" v="1073" actId="478"/>
          <ac:cxnSpMkLst>
            <pc:docMk/>
            <pc:sldMk cId="2359396820" sldId="632"/>
            <ac:cxnSpMk id="4" creationId="{00000000-0000-0000-0000-000000000000}"/>
          </ac:cxnSpMkLst>
        </pc:cxnChg>
      </pc:sldChg>
      <pc:sldChg chg="addSp delSp add del mod">
        <pc:chgData name="Mike B" userId="5c4bf6a326bf31f5" providerId="LiveId" clId="{7DF94DDA-9ECE-405F-9D9F-F38BC4F3E028}" dt="2021-02-28T15:11:30.204" v="1113"/>
        <pc:sldMkLst>
          <pc:docMk/>
          <pc:sldMk cId="2246262014" sldId="633"/>
        </pc:sldMkLst>
        <pc:cxnChg chg="add del">
          <ac:chgData name="Mike B" userId="5c4bf6a326bf31f5" providerId="LiveId" clId="{7DF94DDA-9ECE-405F-9D9F-F38BC4F3E028}" dt="2021-02-28T15:11:28.581" v="1112" actId="478"/>
          <ac:cxnSpMkLst>
            <pc:docMk/>
            <pc:sldMk cId="2246262014" sldId="633"/>
            <ac:cxnSpMk id="4" creationId="{00000000-0000-0000-0000-000000000000}"/>
          </ac:cxnSpMkLst>
        </pc:cxnChg>
      </pc:sldChg>
      <pc:sldChg chg="delSp modSp add mod">
        <pc:chgData name="Mike B" userId="5c4bf6a326bf31f5" providerId="LiveId" clId="{7DF94DDA-9ECE-405F-9D9F-F38BC4F3E028}" dt="2021-03-01T04:09:09.970" v="3350" actId="207"/>
        <pc:sldMkLst>
          <pc:docMk/>
          <pc:sldMk cId="3749001237" sldId="633"/>
        </pc:sldMkLst>
        <pc:spChg chg="mod">
          <ac:chgData name="Mike B" userId="5c4bf6a326bf31f5" providerId="LiveId" clId="{7DF94DDA-9ECE-405F-9D9F-F38BC4F3E028}" dt="2021-03-01T04:09:09.970" v="3350" actId="207"/>
          <ac:spMkLst>
            <pc:docMk/>
            <pc:sldMk cId="3749001237" sldId="633"/>
            <ac:spMk id="3" creationId="{00000000-0000-0000-0000-000000000000}"/>
          </ac:spMkLst>
        </pc:spChg>
        <pc:cxnChg chg="del">
          <ac:chgData name="Mike B" userId="5c4bf6a326bf31f5" providerId="LiveId" clId="{7DF94DDA-9ECE-405F-9D9F-F38BC4F3E028}" dt="2021-02-28T15:12:43.169" v="1119" actId="478"/>
          <ac:cxnSpMkLst>
            <pc:docMk/>
            <pc:sldMk cId="3749001237" sldId="633"/>
            <ac:cxnSpMk id="4" creationId="{00000000-0000-0000-0000-000000000000}"/>
          </ac:cxnSpMkLst>
        </pc:cxnChg>
      </pc:sldChg>
      <pc:sldChg chg="delSp modSp add mod">
        <pc:chgData name="Mike B" userId="5c4bf6a326bf31f5" providerId="LiveId" clId="{7DF94DDA-9ECE-405F-9D9F-F38BC4F3E028}" dt="2021-03-01T04:08:43.679" v="3343" actId="207"/>
        <pc:sldMkLst>
          <pc:docMk/>
          <pc:sldMk cId="4108497874" sldId="634"/>
        </pc:sldMkLst>
        <pc:spChg chg="mod">
          <ac:chgData name="Mike B" userId="5c4bf6a326bf31f5" providerId="LiveId" clId="{7DF94DDA-9ECE-405F-9D9F-F38BC4F3E028}" dt="2021-03-01T04:08:43.679" v="3343" actId="207"/>
          <ac:spMkLst>
            <pc:docMk/>
            <pc:sldMk cId="4108497874" sldId="634"/>
            <ac:spMk id="3" creationId="{00000000-0000-0000-0000-000000000000}"/>
          </ac:spMkLst>
        </pc:spChg>
        <pc:cxnChg chg="del">
          <ac:chgData name="Mike B" userId="5c4bf6a326bf31f5" providerId="LiveId" clId="{7DF94DDA-9ECE-405F-9D9F-F38BC4F3E028}" dt="2021-02-28T15:17:49.998" v="1147" actId="478"/>
          <ac:cxnSpMkLst>
            <pc:docMk/>
            <pc:sldMk cId="4108497874" sldId="634"/>
            <ac:cxnSpMk id="4" creationId="{00000000-0000-0000-0000-000000000000}"/>
          </ac:cxnSpMkLst>
        </pc:cxnChg>
      </pc:sldChg>
      <pc:sldChg chg="delSp modSp add mod modAnim">
        <pc:chgData name="Mike B" userId="5c4bf6a326bf31f5" providerId="LiveId" clId="{7DF94DDA-9ECE-405F-9D9F-F38BC4F3E028}" dt="2021-03-01T04:08:55.428" v="3346" actId="207"/>
        <pc:sldMkLst>
          <pc:docMk/>
          <pc:sldMk cId="2595072114" sldId="653"/>
        </pc:sldMkLst>
        <pc:spChg chg="mod">
          <ac:chgData name="Mike B" userId="5c4bf6a326bf31f5" providerId="LiveId" clId="{7DF94DDA-9ECE-405F-9D9F-F38BC4F3E028}" dt="2021-02-28T23:50:14.296" v="2128" actId="20577"/>
          <ac:spMkLst>
            <pc:docMk/>
            <pc:sldMk cId="2595072114" sldId="653"/>
            <ac:spMk id="2" creationId="{00000000-0000-0000-0000-000000000000}"/>
          </ac:spMkLst>
        </pc:spChg>
        <pc:spChg chg="mod">
          <ac:chgData name="Mike B" userId="5c4bf6a326bf31f5" providerId="LiveId" clId="{7DF94DDA-9ECE-405F-9D9F-F38BC4F3E028}" dt="2021-03-01T04:08:55.428" v="3346" actId="207"/>
          <ac:spMkLst>
            <pc:docMk/>
            <pc:sldMk cId="2595072114" sldId="653"/>
            <ac:spMk id="3" creationId="{00000000-0000-0000-0000-000000000000}"/>
          </ac:spMkLst>
        </pc:spChg>
        <pc:picChg chg="mod">
          <ac:chgData name="Mike B" userId="5c4bf6a326bf31f5" providerId="LiveId" clId="{7DF94DDA-9ECE-405F-9D9F-F38BC4F3E028}" dt="2021-02-28T23:50:26.575" v="2131" actId="1076"/>
          <ac:picMkLst>
            <pc:docMk/>
            <pc:sldMk cId="2595072114" sldId="653"/>
            <ac:picMk id="5" creationId="{00000000-0000-0000-0000-000000000000}"/>
          </ac:picMkLst>
        </pc:picChg>
        <pc:cxnChg chg="del">
          <ac:chgData name="Mike B" userId="5c4bf6a326bf31f5" providerId="LiveId" clId="{7DF94DDA-9ECE-405F-9D9F-F38BC4F3E028}" dt="2021-02-28T15:21:21.404" v="1151" actId="478"/>
          <ac:cxnSpMkLst>
            <pc:docMk/>
            <pc:sldMk cId="2595072114" sldId="653"/>
            <ac:cxnSpMk id="4" creationId="{00000000-0000-0000-0000-000000000000}"/>
          </ac:cxnSpMkLst>
        </pc:cxnChg>
      </pc:sldChg>
      <pc:sldChg chg="delSp modSp add mod">
        <pc:chgData name="Mike B" userId="5c4bf6a326bf31f5" providerId="LiveId" clId="{7DF94DDA-9ECE-405F-9D9F-F38BC4F3E028}" dt="2021-03-01T04:08:59.386" v="3347" actId="207"/>
        <pc:sldMkLst>
          <pc:docMk/>
          <pc:sldMk cId="2871737530" sldId="658"/>
        </pc:sldMkLst>
        <pc:spChg chg="mod">
          <ac:chgData name="Mike B" userId="5c4bf6a326bf31f5" providerId="LiveId" clId="{7DF94DDA-9ECE-405F-9D9F-F38BC4F3E028}" dt="2021-03-01T00:00:18.052" v="2485" actId="5793"/>
          <ac:spMkLst>
            <pc:docMk/>
            <pc:sldMk cId="2871737530" sldId="658"/>
            <ac:spMk id="2" creationId="{00000000-0000-0000-0000-000000000000}"/>
          </ac:spMkLst>
        </pc:spChg>
        <pc:spChg chg="mod">
          <ac:chgData name="Mike B" userId="5c4bf6a326bf31f5" providerId="LiveId" clId="{7DF94DDA-9ECE-405F-9D9F-F38BC4F3E028}" dt="2021-03-01T04:08:59.386" v="3347" actId="207"/>
          <ac:spMkLst>
            <pc:docMk/>
            <pc:sldMk cId="2871737530" sldId="658"/>
            <ac:spMk id="3" creationId="{00000000-0000-0000-0000-000000000000}"/>
          </ac:spMkLst>
        </pc:spChg>
        <pc:cxnChg chg="del">
          <ac:chgData name="Mike B" userId="5c4bf6a326bf31f5" providerId="LiveId" clId="{7DF94DDA-9ECE-405F-9D9F-F38BC4F3E028}" dt="2021-02-28T15:23:20.435" v="1156" actId="478"/>
          <ac:cxnSpMkLst>
            <pc:docMk/>
            <pc:sldMk cId="2871737530" sldId="658"/>
            <ac:cxnSpMk id="4" creationId="{00000000-0000-0000-0000-000000000000}"/>
          </ac:cxnSpMkLst>
        </pc:cxnChg>
      </pc:sldChg>
      <pc:sldChg chg="addSp delSp modSp add mod">
        <pc:chgData name="Mike B" userId="5c4bf6a326bf31f5" providerId="LiveId" clId="{7DF94DDA-9ECE-405F-9D9F-F38BC4F3E028}" dt="2021-03-01T04:09:02.141" v="3348" actId="207"/>
        <pc:sldMkLst>
          <pc:docMk/>
          <pc:sldMk cId="467519752" sldId="661"/>
        </pc:sldMkLst>
        <pc:spChg chg="mod">
          <ac:chgData name="Mike B" userId="5c4bf6a326bf31f5" providerId="LiveId" clId="{7DF94DDA-9ECE-405F-9D9F-F38BC4F3E028}" dt="2021-03-01T04:09:02.141" v="3348" actId="207"/>
          <ac:spMkLst>
            <pc:docMk/>
            <pc:sldMk cId="467519752" sldId="661"/>
            <ac:spMk id="3" creationId="{00000000-0000-0000-0000-000000000000}"/>
          </ac:spMkLst>
        </pc:spChg>
        <pc:picChg chg="add mod">
          <ac:chgData name="Mike B" userId="5c4bf6a326bf31f5" providerId="LiveId" clId="{7DF94DDA-9ECE-405F-9D9F-F38BC4F3E028}" dt="2021-03-01T00:07:54.454" v="2654" actId="1076"/>
          <ac:picMkLst>
            <pc:docMk/>
            <pc:sldMk cId="467519752" sldId="661"/>
            <ac:picMk id="2050" creationId="{E0D243AB-5CE5-4046-A7B0-F1070AFC5DF4}"/>
          </ac:picMkLst>
        </pc:picChg>
        <pc:cxnChg chg="del">
          <ac:chgData name="Mike B" userId="5c4bf6a326bf31f5" providerId="LiveId" clId="{7DF94DDA-9ECE-405F-9D9F-F38BC4F3E028}" dt="2021-02-28T15:23:49.119" v="1158" actId="478"/>
          <ac:cxnSpMkLst>
            <pc:docMk/>
            <pc:sldMk cId="467519752" sldId="661"/>
            <ac:cxnSpMk id="4" creationId="{00000000-0000-0000-0000-000000000000}"/>
          </ac:cxnSpMkLst>
        </pc:cxnChg>
      </pc:sldChg>
      <pc:sldChg chg="addSp delSp modSp add mod">
        <pc:chgData name="Mike B" userId="5c4bf6a326bf31f5" providerId="LiveId" clId="{7DF94DDA-9ECE-405F-9D9F-F38BC4F3E028}" dt="2021-03-01T04:09:05.507" v="3349" actId="207"/>
        <pc:sldMkLst>
          <pc:docMk/>
          <pc:sldMk cId="2470446495" sldId="662"/>
        </pc:sldMkLst>
        <pc:spChg chg="mod">
          <ac:chgData name="Mike B" userId="5c4bf6a326bf31f5" providerId="LiveId" clId="{7DF94DDA-9ECE-405F-9D9F-F38BC4F3E028}" dt="2021-03-01T04:09:05.507" v="3349" actId="207"/>
          <ac:spMkLst>
            <pc:docMk/>
            <pc:sldMk cId="2470446495" sldId="662"/>
            <ac:spMk id="3" creationId="{00000000-0000-0000-0000-000000000000}"/>
          </ac:spMkLst>
        </pc:spChg>
        <pc:picChg chg="add mod">
          <ac:chgData name="Mike B" userId="5c4bf6a326bf31f5" providerId="LiveId" clId="{7DF94DDA-9ECE-405F-9D9F-F38BC4F3E028}" dt="2021-03-01T00:05:38.672" v="2647" actId="1076"/>
          <ac:picMkLst>
            <pc:docMk/>
            <pc:sldMk cId="2470446495" sldId="662"/>
            <ac:picMk id="1026" creationId="{C6CDC256-FF3E-4AE1-A90E-9DB11A3AB3C1}"/>
          </ac:picMkLst>
        </pc:picChg>
        <pc:cxnChg chg="del">
          <ac:chgData name="Mike B" userId="5c4bf6a326bf31f5" providerId="LiveId" clId="{7DF94DDA-9ECE-405F-9D9F-F38BC4F3E028}" dt="2021-02-28T15:24:17.696" v="1160" actId="478"/>
          <ac:cxnSpMkLst>
            <pc:docMk/>
            <pc:sldMk cId="2470446495" sldId="662"/>
            <ac:cxnSpMk id="4" creationId="{00000000-0000-0000-0000-000000000000}"/>
          </ac:cxnSpMkLst>
        </pc:cxnChg>
      </pc:sldChg>
      <pc:sldChg chg="delSp modSp add del mod">
        <pc:chgData name="Mike B" userId="5c4bf6a326bf31f5" providerId="LiveId" clId="{7DF94DDA-9ECE-405F-9D9F-F38BC4F3E028}" dt="2021-02-28T23:52:34.034" v="2222" actId="47"/>
        <pc:sldMkLst>
          <pc:docMk/>
          <pc:sldMk cId="2867110442" sldId="667"/>
        </pc:sldMkLst>
        <pc:spChg chg="mod">
          <ac:chgData name="Mike B" userId="5c4bf6a326bf31f5" providerId="LiveId" clId="{7DF94DDA-9ECE-405F-9D9F-F38BC4F3E028}" dt="2021-02-28T15:21:52.889" v="1153" actId="27636"/>
          <ac:spMkLst>
            <pc:docMk/>
            <pc:sldMk cId="2867110442" sldId="667"/>
            <ac:spMk id="2" creationId="{00000000-0000-0000-0000-000000000000}"/>
          </ac:spMkLst>
        </pc:spChg>
        <pc:cxnChg chg="del">
          <ac:chgData name="Mike B" userId="5c4bf6a326bf31f5" providerId="LiveId" clId="{7DF94DDA-9ECE-405F-9D9F-F38BC4F3E028}" dt="2021-02-28T15:21:55.332" v="1154" actId="478"/>
          <ac:cxnSpMkLst>
            <pc:docMk/>
            <pc:sldMk cId="2867110442" sldId="667"/>
            <ac:cxnSpMk id="4" creationId="{00000000-0000-0000-0000-000000000000}"/>
          </ac:cxnSpMkLst>
        </pc:cxnChg>
      </pc:sldChg>
      <pc:sldChg chg="addSp delSp modSp add mod">
        <pc:chgData name="Mike B" userId="5c4bf6a326bf31f5" providerId="LiveId" clId="{7DF94DDA-9ECE-405F-9D9F-F38BC4F3E028}" dt="2021-03-01T04:08:51.862" v="3345" actId="207"/>
        <pc:sldMkLst>
          <pc:docMk/>
          <pc:sldMk cId="1971962464" sldId="690"/>
        </pc:sldMkLst>
        <pc:spChg chg="mod">
          <ac:chgData name="Mike B" userId="5c4bf6a326bf31f5" providerId="LiveId" clId="{7DF94DDA-9ECE-405F-9D9F-F38BC4F3E028}" dt="2021-03-01T04:08:51.862" v="3345" actId="207"/>
          <ac:spMkLst>
            <pc:docMk/>
            <pc:sldMk cId="1971962464" sldId="690"/>
            <ac:spMk id="3" creationId="{00000000-0000-0000-0000-000000000000}"/>
          </ac:spMkLst>
        </pc:spChg>
        <pc:spChg chg="mod">
          <ac:chgData name="Mike B" userId="5c4bf6a326bf31f5" providerId="LiveId" clId="{7DF94DDA-9ECE-405F-9D9F-F38BC4F3E028}" dt="2021-02-28T23:49:41.371" v="2091" actId="1036"/>
          <ac:spMkLst>
            <pc:docMk/>
            <pc:sldMk cId="1971962464" sldId="690"/>
            <ac:spMk id="5" creationId="{00000000-0000-0000-0000-000000000000}"/>
          </ac:spMkLst>
        </pc:spChg>
        <pc:spChg chg="mod">
          <ac:chgData name="Mike B" userId="5c4bf6a326bf31f5" providerId="LiveId" clId="{7DF94DDA-9ECE-405F-9D9F-F38BC4F3E028}" dt="2021-02-28T23:49:41.371" v="2091" actId="1036"/>
          <ac:spMkLst>
            <pc:docMk/>
            <pc:sldMk cId="1971962464" sldId="690"/>
            <ac:spMk id="6" creationId="{00000000-0000-0000-0000-000000000000}"/>
          </ac:spMkLst>
        </pc:spChg>
        <pc:spChg chg="add mod">
          <ac:chgData name="Mike B" userId="5c4bf6a326bf31f5" providerId="LiveId" clId="{7DF94DDA-9ECE-405F-9D9F-F38BC4F3E028}" dt="2021-02-28T23:49:37.763" v="2081" actId="571"/>
          <ac:spMkLst>
            <pc:docMk/>
            <pc:sldMk cId="1971962464" sldId="690"/>
            <ac:spMk id="8" creationId="{185144BA-6626-4D4E-AE7F-A8E825150BDC}"/>
          </ac:spMkLst>
        </pc:spChg>
        <pc:cxnChg chg="del">
          <ac:chgData name="Mike B" userId="5c4bf6a326bf31f5" providerId="LiveId" clId="{7DF94DDA-9ECE-405F-9D9F-F38BC4F3E028}" dt="2021-02-28T15:19:54.213" v="1149" actId="478"/>
          <ac:cxnSpMkLst>
            <pc:docMk/>
            <pc:sldMk cId="1971962464" sldId="690"/>
            <ac:cxnSpMk id="4" creationId="{00000000-0000-0000-0000-000000000000}"/>
          </ac:cxnSpMkLst>
        </pc:cxnChg>
      </pc:sldChg>
      <pc:sldChg chg="delSp modSp add mod ord modAnim">
        <pc:chgData name="Mike B" userId="5c4bf6a326bf31f5" providerId="LiveId" clId="{7DF94DDA-9ECE-405F-9D9F-F38BC4F3E028}" dt="2021-03-01T05:04:54.704" v="5252"/>
        <pc:sldMkLst>
          <pc:docMk/>
          <pc:sldMk cId="4182831786" sldId="777"/>
        </pc:sldMkLst>
        <pc:spChg chg="mod">
          <ac:chgData name="Mike B" userId="5c4bf6a326bf31f5" providerId="LiveId" clId="{7DF94DDA-9ECE-405F-9D9F-F38BC4F3E028}" dt="2021-03-01T04:49:31.140" v="4273" actId="20577"/>
          <ac:spMkLst>
            <pc:docMk/>
            <pc:sldMk cId="4182831786" sldId="777"/>
            <ac:spMk id="2" creationId="{00000000-0000-0000-0000-000000000000}"/>
          </ac:spMkLst>
        </pc:spChg>
        <pc:spChg chg="mod">
          <ac:chgData name="Mike B" userId="5c4bf6a326bf31f5" providerId="LiveId" clId="{7DF94DDA-9ECE-405F-9D9F-F38BC4F3E028}" dt="2021-03-01T05:04:37.827" v="5249" actId="20577"/>
          <ac:spMkLst>
            <pc:docMk/>
            <pc:sldMk cId="4182831786" sldId="777"/>
            <ac:spMk id="3" creationId="{00000000-0000-0000-0000-000000000000}"/>
          </ac:spMkLst>
        </pc:spChg>
        <pc:picChg chg="del">
          <ac:chgData name="Mike B" userId="5c4bf6a326bf31f5" providerId="LiveId" clId="{7DF94DDA-9ECE-405F-9D9F-F38BC4F3E028}" dt="2021-03-01T04:02:18.198" v="3285" actId="478"/>
          <ac:picMkLst>
            <pc:docMk/>
            <pc:sldMk cId="4182831786" sldId="777"/>
            <ac:picMk id="1026" creationId="{CB8555D6-502C-474E-BDBB-06EDBFE03767}"/>
          </ac:picMkLst>
        </pc:picChg>
        <pc:cxnChg chg="del">
          <ac:chgData name="Mike B" userId="5c4bf6a326bf31f5" providerId="LiveId" clId="{7DF94DDA-9ECE-405F-9D9F-F38BC4F3E028}" dt="2021-02-28T15:28:37.831" v="1164" actId="478"/>
          <ac:cxnSpMkLst>
            <pc:docMk/>
            <pc:sldMk cId="4182831786" sldId="777"/>
            <ac:cxnSpMk id="4" creationId="{00000000-0000-0000-0000-000000000000}"/>
          </ac:cxnSpMkLst>
        </pc:cxnChg>
      </pc:sldChg>
      <pc:sldChg chg="modSp add mod ord modAnim">
        <pc:chgData name="Mike B" userId="5c4bf6a326bf31f5" providerId="LiveId" clId="{7DF94DDA-9ECE-405F-9D9F-F38BC4F3E028}" dt="2021-03-01T05:13:57.748" v="5889"/>
        <pc:sldMkLst>
          <pc:docMk/>
          <pc:sldMk cId="2691135494" sldId="778"/>
        </pc:sldMkLst>
        <pc:spChg chg="mod">
          <ac:chgData name="Mike B" userId="5c4bf6a326bf31f5" providerId="LiveId" clId="{7DF94DDA-9ECE-405F-9D9F-F38BC4F3E028}" dt="2021-03-01T05:13:32.948" v="5886" actId="20577"/>
          <ac:spMkLst>
            <pc:docMk/>
            <pc:sldMk cId="2691135494" sldId="778"/>
            <ac:spMk id="3" creationId="{00000000-0000-0000-0000-000000000000}"/>
          </ac:spMkLst>
        </pc:spChg>
      </pc:sldChg>
      <pc:sldChg chg="modSp add del mod">
        <pc:chgData name="Mike B" userId="5c4bf6a326bf31f5" providerId="LiveId" clId="{7DF94DDA-9ECE-405F-9D9F-F38BC4F3E028}" dt="2021-03-01T05:22:41.563" v="5892" actId="2696"/>
        <pc:sldMkLst>
          <pc:docMk/>
          <pc:sldMk cId="224866087" sldId="779"/>
        </pc:sldMkLst>
        <pc:spChg chg="mod">
          <ac:chgData name="Mike B" userId="5c4bf6a326bf31f5" providerId="LiveId" clId="{7DF94DDA-9ECE-405F-9D9F-F38BC4F3E028}" dt="2021-03-01T04:45:05.724" v="4146" actId="20577"/>
          <ac:spMkLst>
            <pc:docMk/>
            <pc:sldMk cId="224866087" sldId="779"/>
            <ac:spMk id="2" creationId="{00000000-0000-0000-0000-000000000000}"/>
          </ac:spMkLst>
        </pc:spChg>
        <pc:spChg chg="mod">
          <ac:chgData name="Mike B" userId="5c4bf6a326bf31f5" providerId="LiveId" clId="{7DF94DDA-9ECE-405F-9D9F-F38BC4F3E028}" dt="2021-03-01T04:45:09.474" v="4148" actId="20577"/>
          <ac:spMkLst>
            <pc:docMk/>
            <pc:sldMk cId="224866087" sldId="779"/>
            <ac:spMk id="3" creationId="{00000000-0000-0000-0000-000000000000}"/>
          </ac:spMkLst>
        </pc:spChg>
      </pc:sldChg>
      <pc:sldChg chg="modSp add mod">
        <pc:chgData name="Mike B" userId="5c4bf6a326bf31f5" providerId="LiveId" clId="{7DF94DDA-9ECE-405F-9D9F-F38BC4F3E028}" dt="2021-03-01T05:28:41.373" v="6418" actId="113"/>
        <pc:sldMkLst>
          <pc:docMk/>
          <pc:sldMk cId="494230690" sldId="780"/>
        </pc:sldMkLst>
        <pc:spChg chg="mod">
          <ac:chgData name="Mike B" userId="5c4bf6a326bf31f5" providerId="LiveId" clId="{7DF94DDA-9ECE-405F-9D9F-F38BC4F3E028}" dt="2021-03-01T04:46:16.233" v="4219" actId="20577"/>
          <ac:spMkLst>
            <pc:docMk/>
            <pc:sldMk cId="494230690" sldId="780"/>
            <ac:spMk id="2" creationId="{00000000-0000-0000-0000-000000000000}"/>
          </ac:spMkLst>
        </pc:spChg>
        <pc:spChg chg="mod">
          <ac:chgData name="Mike B" userId="5c4bf6a326bf31f5" providerId="LiveId" clId="{7DF94DDA-9ECE-405F-9D9F-F38BC4F3E028}" dt="2021-03-01T05:28:41.373" v="6418" actId="113"/>
          <ac:spMkLst>
            <pc:docMk/>
            <pc:sldMk cId="494230690" sldId="780"/>
            <ac:spMk id="3" creationId="{00000000-0000-0000-0000-000000000000}"/>
          </ac:spMkLst>
        </pc:spChg>
      </pc:sldChg>
      <pc:sldChg chg="modSp add modAnim">
        <pc:chgData name="Mike B" userId="5c4bf6a326bf31f5" providerId="LiveId" clId="{7DF94DDA-9ECE-405F-9D9F-F38BC4F3E028}" dt="2021-03-01T05:16:38.528" v="5891" actId="113"/>
        <pc:sldMkLst>
          <pc:docMk/>
          <pc:sldMk cId="1889596787" sldId="781"/>
        </pc:sldMkLst>
        <pc:spChg chg="mod">
          <ac:chgData name="Mike B" userId="5c4bf6a326bf31f5" providerId="LiveId" clId="{7DF94DDA-9ECE-405F-9D9F-F38BC4F3E028}" dt="2021-03-01T05:16:38.528" v="5891" actId="113"/>
          <ac:spMkLst>
            <pc:docMk/>
            <pc:sldMk cId="1889596787" sldId="781"/>
            <ac:spMk id="3" creationId="{00000000-0000-0000-0000-000000000000}"/>
          </ac:spMkLst>
        </pc:spChg>
      </pc:sldChg>
      <pc:sldChg chg="modSp add mod">
        <pc:chgData name="Mike B" userId="5c4bf6a326bf31f5" providerId="LiveId" clId="{7DF94DDA-9ECE-405F-9D9F-F38BC4F3E028}" dt="2021-03-01T05:33:47.333" v="6739" actId="113"/>
        <pc:sldMkLst>
          <pc:docMk/>
          <pc:sldMk cId="184063669" sldId="782"/>
        </pc:sldMkLst>
        <pc:spChg chg="mod">
          <ac:chgData name="Mike B" userId="5c4bf6a326bf31f5" providerId="LiveId" clId="{7DF94DDA-9ECE-405F-9D9F-F38BC4F3E028}" dt="2021-03-01T05:33:47.333" v="6739" actId="113"/>
          <ac:spMkLst>
            <pc:docMk/>
            <pc:sldMk cId="184063669" sldId="782"/>
            <ac:spMk id="3" creationId="{00000000-0000-0000-0000-000000000000}"/>
          </ac:spMkLst>
        </pc:spChg>
      </pc:sldChg>
    </pc:docChg>
  </pc:docChgLst>
  <pc:docChgLst>
    <pc:chgData name="Mike B" userId="5c4bf6a326bf31f5" providerId="LiveId" clId="{31DD8885-7942-4C31-99FB-2ED45AFDD65F}"/>
    <pc:docChg chg="modSld">
      <pc:chgData name="Mike B" userId="5c4bf6a326bf31f5" providerId="LiveId" clId="{31DD8885-7942-4C31-99FB-2ED45AFDD65F}" dt="2024-04-09T18:29:36.471" v="36" actId="20577"/>
      <pc:docMkLst>
        <pc:docMk/>
      </pc:docMkLst>
      <pc:sldChg chg="modSp mod">
        <pc:chgData name="Mike B" userId="5c4bf6a326bf31f5" providerId="LiveId" clId="{31DD8885-7942-4C31-99FB-2ED45AFDD65F}" dt="2024-04-05T13:32:27.572" v="28" actId="20577"/>
        <pc:sldMkLst>
          <pc:docMk/>
          <pc:sldMk cId="0" sldId="256"/>
        </pc:sldMkLst>
        <pc:spChg chg="mod">
          <ac:chgData name="Mike B" userId="5c4bf6a326bf31f5" providerId="LiveId" clId="{31DD8885-7942-4C31-99FB-2ED45AFDD65F}" dt="2024-04-05T13:32:27.572" v="28" actId="20577"/>
          <ac:spMkLst>
            <pc:docMk/>
            <pc:sldMk cId="0" sldId="256"/>
            <ac:spMk id="2051" creationId="{00000000-0000-0000-0000-000000000000}"/>
          </ac:spMkLst>
        </pc:spChg>
      </pc:sldChg>
      <pc:sldChg chg="modSp mod">
        <pc:chgData name="Mike B" userId="5c4bf6a326bf31f5" providerId="LiveId" clId="{31DD8885-7942-4C31-99FB-2ED45AFDD65F}" dt="2024-04-09T18:29:36.471" v="36" actId="20577"/>
        <pc:sldMkLst>
          <pc:docMk/>
          <pc:sldMk cId="1964052051" sldId="321"/>
        </pc:sldMkLst>
        <pc:spChg chg="mod">
          <ac:chgData name="Mike B" userId="5c4bf6a326bf31f5" providerId="LiveId" clId="{31DD8885-7942-4C31-99FB-2ED45AFDD65F}" dt="2024-04-09T18:29:36.471" v="36" actId="20577"/>
          <ac:spMkLst>
            <pc:docMk/>
            <pc:sldMk cId="1964052051" sldId="321"/>
            <ac:spMk id="22531" creationId="{00000000-0000-0000-0000-000000000000}"/>
          </ac:spMkLst>
        </pc:spChg>
      </pc:sldChg>
      <pc:sldChg chg="modSp mod">
        <pc:chgData name="Mike B" userId="5c4bf6a326bf31f5" providerId="LiveId" clId="{31DD8885-7942-4C31-99FB-2ED45AFDD65F}" dt="2024-04-09T18:28:27.094" v="29" actId="20577"/>
        <pc:sldMkLst>
          <pc:docMk/>
          <pc:sldMk cId="2131453387" sldId="331"/>
        </pc:sldMkLst>
        <pc:spChg chg="mod">
          <ac:chgData name="Mike B" userId="5c4bf6a326bf31f5" providerId="LiveId" clId="{31DD8885-7942-4C31-99FB-2ED45AFDD65F}" dt="2024-04-09T18:28:27.094" v="29" actId="20577"/>
          <ac:spMkLst>
            <pc:docMk/>
            <pc:sldMk cId="2131453387" sldId="331"/>
            <ac:spMk id="10243" creationId="{00000000-0000-0000-0000-000000000000}"/>
          </ac:spMkLst>
        </pc:spChg>
      </pc:sldChg>
      <pc:sldChg chg="modSp mod">
        <pc:chgData name="Mike B" userId="5c4bf6a326bf31f5" providerId="LiveId" clId="{31DD8885-7942-4C31-99FB-2ED45AFDD65F}" dt="2024-04-05T13:31:16.982" v="10" actId="20577"/>
        <pc:sldMkLst>
          <pc:docMk/>
          <pc:sldMk cId="2571083253" sldId="517"/>
        </pc:sldMkLst>
        <pc:spChg chg="mod">
          <ac:chgData name="Mike B" userId="5c4bf6a326bf31f5" providerId="LiveId" clId="{31DD8885-7942-4C31-99FB-2ED45AFDD65F}" dt="2024-04-05T13:31:16.982" v="10" actId="20577"/>
          <ac:spMkLst>
            <pc:docMk/>
            <pc:sldMk cId="2571083253" sldId="517"/>
            <ac:spMk id="20483" creationId="{00000000-0000-0000-0000-000000000000}"/>
          </ac:spMkLst>
        </pc:spChg>
      </pc:sldChg>
    </pc:docChg>
  </pc:docChgLst>
  <pc:docChgLst>
    <pc:chgData name="Mike B" userId="5c4bf6a326bf31f5" providerId="LiveId" clId="{97621500-3AAD-4CAA-A379-297E5D1CEFF0}"/>
    <pc:docChg chg="undo redo custSel addSld delSld modSld sldOrd">
      <pc:chgData name="Mike B" userId="5c4bf6a326bf31f5" providerId="LiveId" clId="{97621500-3AAD-4CAA-A379-297E5D1CEFF0}" dt="2021-03-08T18:21:37.105" v="5104" actId="20577"/>
      <pc:docMkLst>
        <pc:docMk/>
      </pc:docMkLst>
      <pc:sldChg chg="modSp mod">
        <pc:chgData name="Mike B" userId="5c4bf6a326bf31f5" providerId="LiveId" clId="{97621500-3AAD-4CAA-A379-297E5D1CEFF0}" dt="2021-03-06T22:53:01.155" v="38" actId="20577"/>
        <pc:sldMkLst>
          <pc:docMk/>
          <pc:sldMk cId="0" sldId="256"/>
        </pc:sldMkLst>
        <pc:spChg chg="mod">
          <ac:chgData name="Mike B" userId="5c4bf6a326bf31f5" providerId="LiveId" clId="{97621500-3AAD-4CAA-A379-297E5D1CEFF0}" dt="2021-03-06T22:53:01.155" v="38" actId="20577"/>
          <ac:spMkLst>
            <pc:docMk/>
            <pc:sldMk cId="0" sldId="256"/>
            <ac:spMk id="2051" creationId="{00000000-0000-0000-0000-000000000000}"/>
          </ac:spMkLst>
        </pc:spChg>
      </pc:sldChg>
      <pc:sldChg chg="modSp add mod">
        <pc:chgData name="Mike B" userId="5c4bf6a326bf31f5" providerId="LiveId" clId="{97621500-3AAD-4CAA-A379-297E5D1CEFF0}" dt="2021-03-08T18:21:03.146" v="5092" actId="20577"/>
        <pc:sldMkLst>
          <pc:docMk/>
          <pc:sldMk cId="0" sldId="257"/>
        </pc:sldMkLst>
        <pc:spChg chg="mod">
          <ac:chgData name="Mike B" userId="5c4bf6a326bf31f5" providerId="LiveId" clId="{97621500-3AAD-4CAA-A379-297E5D1CEFF0}" dt="2021-03-08T00:33:32.051" v="1361" actId="20577"/>
          <ac:spMkLst>
            <pc:docMk/>
            <pc:sldMk cId="0" sldId="257"/>
            <ac:spMk id="11267" creationId="{00000000-0000-0000-0000-000000000000}"/>
          </ac:spMkLst>
        </pc:spChg>
        <pc:spChg chg="mod">
          <ac:chgData name="Mike B" userId="5c4bf6a326bf31f5" providerId="LiveId" clId="{97621500-3AAD-4CAA-A379-297E5D1CEFF0}" dt="2021-03-08T00:34:54.303" v="1370" actId="1037"/>
          <ac:spMkLst>
            <pc:docMk/>
            <pc:sldMk cId="0" sldId="257"/>
            <ac:spMk id="11269" creationId="{00000000-0000-0000-0000-000000000000}"/>
          </ac:spMkLst>
        </pc:spChg>
        <pc:spChg chg="mod">
          <ac:chgData name="Mike B" userId="5c4bf6a326bf31f5" providerId="LiveId" clId="{97621500-3AAD-4CAA-A379-297E5D1CEFF0}" dt="2021-03-08T00:34:03.944" v="1365" actId="11530"/>
          <ac:spMkLst>
            <pc:docMk/>
            <pc:sldMk cId="0" sldId="257"/>
            <ac:spMk id="11270" creationId="{00000000-0000-0000-0000-000000000000}"/>
          </ac:spMkLst>
        </pc:spChg>
        <pc:spChg chg="mod">
          <ac:chgData name="Mike B" userId="5c4bf6a326bf31f5" providerId="LiveId" clId="{97621500-3AAD-4CAA-A379-297E5D1CEFF0}" dt="2021-03-08T00:33:48.368" v="1363" actId="11530"/>
          <ac:spMkLst>
            <pc:docMk/>
            <pc:sldMk cId="0" sldId="257"/>
            <ac:spMk id="11271" creationId="{00000000-0000-0000-0000-000000000000}"/>
          </ac:spMkLst>
        </pc:spChg>
        <pc:spChg chg="mod">
          <ac:chgData name="Mike B" userId="5c4bf6a326bf31f5" providerId="LiveId" clId="{97621500-3AAD-4CAA-A379-297E5D1CEFF0}" dt="2021-03-08T00:33:55.549" v="1364" actId="11530"/>
          <ac:spMkLst>
            <pc:docMk/>
            <pc:sldMk cId="0" sldId="257"/>
            <ac:spMk id="11272" creationId="{00000000-0000-0000-0000-000000000000}"/>
          </ac:spMkLst>
        </pc:spChg>
        <pc:spChg chg="mod">
          <ac:chgData name="Mike B" userId="5c4bf6a326bf31f5" providerId="LiveId" clId="{97621500-3AAD-4CAA-A379-297E5D1CEFF0}" dt="2021-03-08T00:35:24.615" v="1373" actId="14100"/>
          <ac:spMkLst>
            <pc:docMk/>
            <pc:sldMk cId="0" sldId="257"/>
            <ac:spMk id="11273" creationId="{00000000-0000-0000-0000-000000000000}"/>
          </ac:spMkLst>
        </pc:spChg>
        <pc:spChg chg="mod">
          <ac:chgData name="Mike B" userId="5c4bf6a326bf31f5" providerId="LiveId" clId="{97621500-3AAD-4CAA-A379-297E5D1CEFF0}" dt="2021-03-08T00:35:53.623" v="1374" actId="14100"/>
          <ac:spMkLst>
            <pc:docMk/>
            <pc:sldMk cId="0" sldId="257"/>
            <ac:spMk id="11277" creationId="{00000000-0000-0000-0000-000000000000}"/>
          </ac:spMkLst>
        </pc:spChg>
        <pc:spChg chg="mod">
          <ac:chgData name="Mike B" userId="5c4bf6a326bf31f5" providerId="LiveId" clId="{97621500-3AAD-4CAA-A379-297E5D1CEFF0}" dt="2021-03-08T00:35:10.106" v="1371" actId="14100"/>
          <ac:spMkLst>
            <pc:docMk/>
            <pc:sldMk cId="0" sldId="257"/>
            <ac:spMk id="11278" creationId="{00000000-0000-0000-0000-000000000000}"/>
          </ac:spMkLst>
        </pc:spChg>
        <pc:spChg chg="mod">
          <ac:chgData name="Mike B" userId="5c4bf6a326bf31f5" providerId="LiveId" clId="{97621500-3AAD-4CAA-A379-297E5D1CEFF0}" dt="2021-03-08T18:21:03.146" v="5092" actId="20577"/>
          <ac:spMkLst>
            <pc:docMk/>
            <pc:sldMk cId="0" sldId="257"/>
            <ac:spMk id="11281" creationId="{00000000-0000-0000-0000-000000000000}"/>
          </ac:spMkLst>
        </pc:spChg>
        <pc:graphicFrameChg chg="modGraphic">
          <ac:chgData name="Mike B" userId="5c4bf6a326bf31f5" providerId="LiveId" clId="{97621500-3AAD-4CAA-A379-297E5D1CEFF0}" dt="2021-03-08T00:34:36.365" v="1369" actId="20577"/>
          <ac:graphicFrameMkLst>
            <pc:docMk/>
            <pc:sldMk cId="0" sldId="257"/>
            <ac:graphicFrameMk id="23" creationId="{00000000-0000-0000-0000-000000000000}"/>
          </ac:graphicFrameMkLst>
        </pc:graphicFrameChg>
      </pc:sldChg>
      <pc:sldChg chg="modSp add mod">
        <pc:chgData name="Mike B" userId="5c4bf6a326bf31f5" providerId="LiveId" clId="{97621500-3AAD-4CAA-A379-297E5D1CEFF0}" dt="2021-03-08T02:08:03.131" v="2048" actId="20577"/>
        <pc:sldMkLst>
          <pc:docMk/>
          <pc:sldMk cId="0" sldId="258"/>
        </pc:sldMkLst>
        <pc:spChg chg="mod">
          <ac:chgData name="Mike B" userId="5c4bf6a326bf31f5" providerId="LiveId" clId="{97621500-3AAD-4CAA-A379-297E5D1CEFF0}" dt="2021-03-08T02:07:04.573" v="1963" actId="20577"/>
          <ac:spMkLst>
            <pc:docMk/>
            <pc:sldMk cId="0" sldId="258"/>
            <ac:spMk id="7170" creationId="{00000000-0000-0000-0000-000000000000}"/>
          </ac:spMkLst>
        </pc:spChg>
        <pc:spChg chg="mod">
          <ac:chgData name="Mike B" userId="5c4bf6a326bf31f5" providerId="LiveId" clId="{97621500-3AAD-4CAA-A379-297E5D1CEFF0}" dt="2021-03-08T02:08:03.131" v="2048" actId="20577"/>
          <ac:spMkLst>
            <pc:docMk/>
            <pc:sldMk cId="0" sldId="258"/>
            <ac:spMk id="7171" creationId="{00000000-0000-0000-0000-000000000000}"/>
          </ac:spMkLst>
        </pc:spChg>
      </pc:sldChg>
      <pc:sldChg chg="modSp add mod modAnim">
        <pc:chgData name="Mike B" userId="5c4bf6a326bf31f5" providerId="LiveId" clId="{97621500-3AAD-4CAA-A379-297E5D1CEFF0}" dt="2021-03-08T03:57:30.754" v="5034" actId="27636"/>
        <pc:sldMkLst>
          <pc:docMk/>
          <pc:sldMk cId="0" sldId="259"/>
        </pc:sldMkLst>
        <pc:spChg chg="mod">
          <ac:chgData name="Mike B" userId="5c4bf6a326bf31f5" providerId="LiveId" clId="{97621500-3AAD-4CAA-A379-297E5D1CEFF0}" dt="2021-03-08T03:57:30.754" v="5034" actId="27636"/>
          <ac:spMkLst>
            <pc:docMk/>
            <pc:sldMk cId="0" sldId="259"/>
            <ac:spMk id="6147" creationId="{00000000-0000-0000-0000-000000000000}"/>
          </ac:spMkLst>
        </pc:spChg>
      </pc:sldChg>
      <pc:sldChg chg="addSp delSp modSp add mod modAnim">
        <pc:chgData name="Mike B" userId="5c4bf6a326bf31f5" providerId="LiveId" clId="{97621500-3AAD-4CAA-A379-297E5D1CEFF0}" dt="2021-03-08T03:59:15.856" v="5049"/>
        <pc:sldMkLst>
          <pc:docMk/>
          <pc:sldMk cId="0" sldId="260"/>
        </pc:sldMkLst>
        <pc:spChg chg="mod">
          <ac:chgData name="Mike B" userId="5c4bf6a326bf31f5" providerId="LiveId" clId="{97621500-3AAD-4CAA-A379-297E5D1CEFF0}" dt="2021-03-08T02:08:43.822" v="2100" actId="20577"/>
          <ac:spMkLst>
            <pc:docMk/>
            <pc:sldMk cId="0" sldId="260"/>
            <ac:spMk id="10243" creationId="{00000000-0000-0000-0000-000000000000}"/>
          </ac:spMkLst>
        </pc:spChg>
        <pc:picChg chg="add del mod modCrop">
          <ac:chgData name="Mike B" userId="5c4bf6a326bf31f5" providerId="LiveId" clId="{97621500-3AAD-4CAA-A379-297E5D1CEFF0}" dt="2021-03-07T22:29:29.532" v="921" actId="478"/>
          <ac:picMkLst>
            <pc:docMk/>
            <pc:sldMk cId="0" sldId="260"/>
            <ac:picMk id="2" creationId="{70FD116B-3E55-43B8-951F-2172872E1922}"/>
          </ac:picMkLst>
        </pc:picChg>
        <pc:picChg chg="add mod">
          <ac:chgData name="Mike B" userId="5c4bf6a326bf31f5" providerId="LiveId" clId="{97621500-3AAD-4CAA-A379-297E5D1CEFF0}" dt="2021-03-07T22:29:27.684" v="920" actId="1076"/>
          <ac:picMkLst>
            <pc:docMk/>
            <pc:sldMk cId="0" sldId="260"/>
            <ac:picMk id="3" creationId="{534AD5EC-D03A-4C1A-8439-22A935DDDE23}"/>
          </ac:picMkLst>
        </pc:picChg>
        <pc:picChg chg="add del mod modCrop">
          <ac:chgData name="Mike B" userId="5c4bf6a326bf31f5" providerId="LiveId" clId="{97621500-3AAD-4CAA-A379-297E5D1CEFF0}" dt="2021-03-07T22:30:23.051" v="933" actId="478"/>
          <ac:picMkLst>
            <pc:docMk/>
            <pc:sldMk cId="0" sldId="260"/>
            <ac:picMk id="4" creationId="{F24B5A76-4E7E-4CE6-8BDA-5E49ACA9A610}"/>
          </ac:picMkLst>
        </pc:picChg>
        <pc:picChg chg="add mod">
          <ac:chgData name="Mike B" userId="5c4bf6a326bf31f5" providerId="LiveId" clId="{97621500-3AAD-4CAA-A379-297E5D1CEFF0}" dt="2021-03-07T22:30:46.910" v="935" actId="1076"/>
          <ac:picMkLst>
            <pc:docMk/>
            <pc:sldMk cId="0" sldId="260"/>
            <ac:picMk id="5" creationId="{FA54C6F4-02D9-4B68-9D21-2BED4B354C2D}"/>
          </ac:picMkLst>
        </pc:picChg>
        <pc:picChg chg="add del mod modCrop">
          <ac:chgData name="Mike B" userId="5c4bf6a326bf31f5" providerId="LiveId" clId="{97621500-3AAD-4CAA-A379-297E5D1CEFF0}" dt="2021-03-07T22:32:06.183" v="946" actId="478"/>
          <ac:picMkLst>
            <pc:docMk/>
            <pc:sldMk cId="0" sldId="260"/>
            <ac:picMk id="6" creationId="{03CBC689-79B2-4A1B-830F-0A03562C86F8}"/>
          </ac:picMkLst>
        </pc:picChg>
        <pc:picChg chg="del">
          <ac:chgData name="Mike B" userId="5c4bf6a326bf31f5" providerId="LiveId" clId="{97621500-3AAD-4CAA-A379-297E5D1CEFF0}" dt="2021-03-07T22:28:40.517" v="912" actId="478"/>
          <ac:picMkLst>
            <pc:docMk/>
            <pc:sldMk cId="0" sldId="260"/>
            <ac:picMk id="7" creationId="{00000000-0000-0000-0000-000000000000}"/>
          </ac:picMkLst>
        </pc:picChg>
        <pc:picChg chg="del">
          <ac:chgData name="Mike B" userId="5c4bf6a326bf31f5" providerId="LiveId" clId="{97621500-3AAD-4CAA-A379-297E5D1CEFF0}" dt="2021-03-07T22:28:38.078" v="911" actId="478"/>
          <ac:picMkLst>
            <pc:docMk/>
            <pc:sldMk cId="0" sldId="260"/>
            <ac:picMk id="8" creationId="{00000000-0000-0000-0000-000000000000}"/>
          </ac:picMkLst>
        </pc:picChg>
        <pc:picChg chg="del">
          <ac:chgData name="Mike B" userId="5c4bf6a326bf31f5" providerId="LiveId" clId="{97621500-3AAD-4CAA-A379-297E5D1CEFF0}" dt="2021-03-07T22:31:14.795" v="936" actId="478"/>
          <ac:picMkLst>
            <pc:docMk/>
            <pc:sldMk cId="0" sldId="260"/>
            <ac:picMk id="9" creationId="{00000000-0000-0000-0000-000000000000}"/>
          </ac:picMkLst>
        </pc:picChg>
        <pc:picChg chg="add mod">
          <ac:chgData name="Mike B" userId="5c4bf6a326bf31f5" providerId="LiveId" clId="{97621500-3AAD-4CAA-A379-297E5D1CEFF0}" dt="2021-03-07T22:32:21.061" v="950" actId="1076"/>
          <ac:picMkLst>
            <pc:docMk/>
            <pc:sldMk cId="0" sldId="260"/>
            <ac:picMk id="10" creationId="{43FC06A9-FBCD-4574-8132-0D941F092F1E}"/>
          </ac:picMkLst>
        </pc:picChg>
        <pc:picChg chg="del">
          <ac:chgData name="Mike B" userId="5c4bf6a326bf31f5" providerId="LiveId" clId="{97621500-3AAD-4CAA-A379-297E5D1CEFF0}" dt="2021-03-07T22:31:17.393" v="937" actId="478"/>
          <ac:picMkLst>
            <pc:docMk/>
            <pc:sldMk cId="0" sldId="260"/>
            <ac:picMk id="11" creationId="{00000000-0000-0000-0000-000000000000}"/>
          </ac:picMkLst>
        </pc:picChg>
        <pc:picChg chg="add del">
          <ac:chgData name="Mike B" userId="5c4bf6a326bf31f5" providerId="LiveId" clId="{97621500-3AAD-4CAA-A379-297E5D1CEFF0}" dt="2021-03-07T22:33:32.505" v="969" actId="478"/>
          <ac:picMkLst>
            <pc:docMk/>
            <pc:sldMk cId="0" sldId="260"/>
            <ac:picMk id="12" creationId="{00000000-0000-0000-0000-000000000000}"/>
          </ac:picMkLst>
        </pc:picChg>
        <pc:picChg chg="add del mod">
          <ac:chgData name="Mike B" userId="5c4bf6a326bf31f5" providerId="LiveId" clId="{97621500-3AAD-4CAA-A379-297E5D1CEFF0}" dt="2021-03-07T22:29:35.940" v="923"/>
          <ac:picMkLst>
            <pc:docMk/>
            <pc:sldMk cId="0" sldId="260"/>
            <ac:picMk id="13" creationId="{25001929-8BA5-48CE-8302-0D63339EBF67}"/>
          </ac:picMkLst>
        </pc:picChg>
        <pc:picChg chg="add del">
          <ac:chgData name="Mike B" userId="5c4bf6a326bf31f5" providerId="LiveId" clId="{97621500-3AAD-4CAA-A379-297E5D1CEFF0}" dt="2021-03-07T22:33:33.222" v="970" actId="478"/>
          <ac:picMkLst>
            <pc:docMk/>
            <pc:sldMk cId="0" sldId="260"/>
            <ac:picMk id="14" creationId="{00000000-0000-0000-0000-000000000000}"/>
          </ac:picMkLst>
        </pc:picChg>
        <pc:picChg chg="add del mod modCrop">
          <ac:chgData name="Mike B" userId="5c4bf6a326bf31f5" providerId="LiveId" clId="{97621500-3AAD-4CAA-A379-297E5D1CEFF0}" dt="2021-03-07T22:33:04.298" v="960" actId="478"/>
          <ac:picMkLst>
            <pc:docMk/>
            <pc:sldMk cId="0" sldId="260"/>
            <ac:picMk id="15" creationId="{5FD73B30-C071-4271-A1A1-6BC57A1F4E2E}"/>
          </ac:picMkLst>
        </pc:picChg>
        <pc:picChg chg="add mod">
          <ac:chgData name="Mike B" userId="5c4bf6a326bf31f5" providerId="LiveId" clId="{97621500-3AAD-4CAA-A379-297E5D1CEFF0}" dt="2021-03-07T22:33:14.059" v="964" actId="1076"/>
          <ac:picMkLst>
            <pc:docMk/>
            <pc:sldMk cId="0" sldId="260"/>
            <ac:picMk id="16" creationId="{92783A14-58CD-46B2-BAA6-A329D7BCC9A8}"/>
          </ac:picMkLst>
        </pc:picChg>
        <pc:picChg chg="add del mod">
          <ac:chgData name="Mike B" userId="5c4bf6a326bf31f5" providerId="LiveId" clId="{97621500-3AAD-4CAA-A379-297E5D1CEFF0}" dt="2021-03-07T22:32:26.162" v="952"/>
          <ac:picMkLst>
            <pc:docMk/>
            <pc:sldMk cId="0" sldId="260"/>
            <ac:picMk id="17" creationId="{758D72C1-4EB3-42D2-B20C-87E4D92BBE7A}"/>
          </ac:picMkLst>
        </pc:picChg>
        <pc:picChg chg="add del mod modCrop">
          <ac:chgData name="Mike B" userId="5c4bf6a326bf31f5" providerId="LiveId" clId="{97621500-3AAD-4CAA-A379-297E5D1CEFF0}" dt="2021-03-07T22:34:09.742" v="979" actId="478"/>
          <ac:picMkLst>
            <pc:docMk/>
            <pc:sldMk cId="0" sldId="260"/>
            <ac:picMk id="18" creationId="{887307F0-381C-4DE7-94DD-CC79FEF6E1B1}"/>
          </ac:picMkLst>
        </pc:picChg>
        <pc:picChg chg="add mod">
          <ac:chgData name="Mike B" userId="5c4bf6a326bf31f5" providerId="LiveId" clId="{97621500-3AAD-4CAA-A379-297E5D1CEFF0}" dt="2021-03-07T22:34:17.514" v="981" actId="1076"/>
          <ac:picMkLst>
            <pc:docMk/>
            <pc:sldMk cId="0" sldId="260"/>
            <ac:picMk id="19" creationId="{0865E2F1-A402-467B-A851-7171A60E7D74}"/>
          </ac:picMkLst>
        </pc:picChg>
        <pc:picChg chg="add del mod modCrop">
          <ac:chgData name="Mike B" userId="5c4bf6a326bf31f5" providerId="LiveId" clId="{97621500-3AAD-4CAA-A379-297E5D1CEFF0}" dt="2021-03-07T22:34:54.197" v="990" actId="478"/>
          <ac:picMkLst>
            <pc:docMk/>
            <pc:sldMk cId="0" sldId="260"/>
            <ac:picMk id="20" creationId="{BD34BD37-4B99-413F-B46A-087DFC26EE7A}"/>
          </ac:picMkLst>
        </pc:picChg>
        <pc:picChg chg="add mod">
          <ac:chgData name="Mike B" userId="5c4bf6a326bf31f5" providerId="LiveId" clId="{97621500-3AAD-4CAA-A379-297E5D1CEFF0}" dt="2021-03-07T22:34:52.334" v="989" actId="1076"/>
          <ac:picMkLst>
            <pc:docMk/>
            <pc:sldMk cId="0" sldId="260"/>
            <ac:picMk id="21" creationId="{1A754069-5C05-47BD-B0DE-33CC32012D34}"/>
          </ac:picMkLst>
        </pc:picChg>
      </pc:sldChg>
      <pc:sldChg chg="addSp delSp modSp add mod">
        <pc:chgData name="Mike B" userId="5c4bf6a326bf31f5" providerId="LiveId" clId="{97621500-3AAD-4CAA-A379-297E5D1CEFF0}" dt="2021-03-08T18:21:09.458" v="5094" actId="20577"/>
        <pc:sldMkLst>
          <pc:docMk/>
          <pc:sldMk cId="0" sldId="268"/>
        </pc:sldMkLst>
        <pc:spChg chg="mod">
          <ac:chgData name="Mike B" userId="5c4bf6a326bf31f5" providerId="LiveId" clId="{97621500-3AAD-4CAA-A379-297E5D1CEFF0}" dt="2021-03-08T02:09:10.237" v="2149" actId="27636"/>
          <ac:spMkLst>
            <pc:docMk/>
            <pc:sldMk cId="0" sldId="268"/>
            <ac:spMk id="4" creationId="{00000000-0000-0000-0000-000000000000}"/>
          </ac:spMkLst>
        </pc:spChg>
        <pc:spChg chg="mod">
          <ac:chgData name="Mike B" userId="5c4bf6a326bf31f5" providerId="LiveId" clId="{97621500-3AAD-4CAA-A379-297E5D1CEFF0}" dt="2021-03-08T00:37:11.389" v="1379"/>
          <ac:spMkLst>
            <pc:docMk/>
            <pc:sldMk cId="0" sldId="268"/>
            <ac:spMk id="23" creationId="{01D2360B-50DC-41C8-B35F-2EE8FC65220E}"/>
          </ac:spMkLst>
        </pc:spChg>
        <pc:spChg chg="mod">
          <ac:chgData name="Mike B" userId="5c4bf6a326bf31f5" providerId="LiveId" clId="{97621500-3AAD-4CAA-A379-297E5D1CEFF0}" dt="2021-03-08T00:37:11.389" v="1379"/>
          <ac:spMkLst>
            <pc:docMk/>
            <pc:sldMk cId="0" sldId="268"/>
            <ac:spMk id="24" creationId="{79958764-FDBC-449D-9BC7-C2F6936FB189}"/>
          </ac:spMkLst>
        </pc:spChg>
        <pc:spChg chg="mod">
          <ac:chgData name="Mike B" userId="5c4bf6a326bf31f5" providerId="LiveId" clId="{97621500-3AAD-4CAA-A379-297E5D1CEFF0}" dt="2021-03-08T00:37:11.389" v="1379"/>
          <ac:spMkLst>
            <pc:docMk/>
            <pc:sldMk cId="0" sldId="268"/>
            <ac:spMk id="25" creationId="{C521D05F-CDA7-4C98-9558-04F8FC10E191}"/>
          </ac:spMkLst>
        </pc:spChg>
        <pc:spChg chg="mod">
          <ac:chgData name="Mike B" userId="5c4bf6a326bf31f5" providerId="LiveId" clId="{97621500-3AAD-4CAA-A379-297E5D1CEFF0}" dt="2021-03-08T00:37:11.389" v="1379"/>
          <ac:spMkLst>
            <pc:docMk/>
            <pc:sldMk cId="0" sldId="268"/>
            <ac:spMk id="26" creationId="{93C6802E-5F8E-49F8-98F6-734B93615B6B}"/>
          </ac:spMkLst>
        </pc:spChg>
        <pc:spChg chg="mod">
          <ac:chgData name="Mike B" userId="5c4bf6a326bf31f5" providerId="LiveId" clId="{97621500-3AAD-4CAA-A379-297E5D1CEFF0}" dt="2021-03-08T00:37:11.389" v="1379"/>
          <ac:spMkLst>
            <pc:docMk/>
            <pc:sldMk cId="0" sldId="268"/>
            <ac:spMk id="27" creationId="{AB48586E-7486-4EAD-BD63-E5A8CDCF02DB}"/>
          </ac:spMkLst>
        </pc:spChg>
        <pc:spChg chg="mod">
          <ac:chgData name="Mike B" userId="5c4bf6a326bf31f5" providerId="LiveId" clId="{97621500-3AAD-4CAA-A379-297E5D1CEFF0}" dt="2021-03-08T00:37:11.389" v="1379"/>
          <ac:spMkLst>
            <pc:docMk/>
            <pc:sldMk cId="0" sldId="268"/>
            <ac:spMk id="28" creationId="{3A1F8D46-26ED-40F4-BB3F-0C232A1B2D25}"/>
          </ac:spMkLst>
        </pc:spChg>
        <pc:spChg chg="mod">
          <ac:chgData name="Mike B" userId="5c4bf6a326bf31f5" providerId="LiveId" clId="{97621500-3AAD-4CAA-A379-297E5D1CEFF0}" dt="2021-03-08T00:37:11.389" v="1379"/>
          <ac:spMkLst>
            <pc:docMk/>
            <pc:sldMk cId="0" sldId="268"/>
            <ac:spMk id="29" creationId="{9BB5ADAA-8D8B-49D4-8752-0085A2241DFF}"/>
          </ac:spMkLst>
        </pc:spChg>
        <pc:spChg chg="mod">
          <ac:chgData name="Mike B" userId="5c4bf6a326bf31f5" providerId="LiveId" clId="{97621500-3AAD-4CAA-A379-297E5D1CEFF0}" dt="2021-03-08T00:37:11.389" v="1379"/>
          <ac:spMkLst>
            <pc:docMk/>
            <pc:sldMk cId="0" sldId="268"/>
            <ac:spMk id="30" creationId="{818C8F3D-7330-415B-B48B-133E4E6BA8E9}"/>
          </ac:spMkLst>
        </pc:spChg>
        <pc:spChg chg="mod">
          <ac:chgData name="Mike B" userId="5c4bf6a326bf31f5" providerId="LiveId" clId="{97621500-3AAD-4CAA-A379-297E5D1CEFF0}" dt="2021-03-08T00:37:11.389" v="1379"/>
          <ac:spMkLst>
            <pc:docMk/>
            <pc:sldMk cId="0" sldId="268"/>
            <ac:spMk id="31" creationId="{BCEFBC06-6DBF-47EA-ACD2-213306177028}"/>
          </ac:spMkLst>
        </pc:spChg>
        <pc:spChg chg="mod">
          <ac:chgData name="Mike B" userId="5c4bf6a326bf31f5" providerId="LiveId" clId="{97621500-3AAD-4CAA-A379-297E5D1CEFF0}" dt="2021-03-08T00:37:11.389" v="1379"/>
          <ac:spMkLst>
            <pc:docMk/>
            <pc:sldMk cId="0" sldId="268"/>
            <ac:spMk id="32" creationId="{5C34A067-BD92-4397-B8BB-9FF921E7604E}"/>
          </ac:spMkLst>
        </pc:spChg>
        <pc:spChg chg="mod">
          <ac:chgData name="Mike B" userId="5c4bf6a326bf31f5" providerId="LiveId" clId="{97621500-3AAD-4CAA-A379-297E5D1CEFF0}" dt="2021-03-08T00:37:11.389" v="1379"/>
          <ac:spMkLst>
            <pc:docMk/>
            <pc:sldMk cId="0" sldId="268"/>
            <ac:spMk id="33" creationId="{88493606-3407-417C-8480-32B5A04CED21}"/>
          </ac:spMkLst>
        </pc:spChg>
        <pc:spChg chg="mod">
          <ac:chgData name="Mike B" userId="5c4bf6a326bf31f5" providerId="LiveId" clId="{97621500-3AAD-4CAA-A379-297E5D1CEFF0}" dt="2021-03-08T00:37:11.389" v="1379"/>
          <ac:spMkLst>
            <pc:docMk/>
            <pc:sldMk cId="0" sldId="268"/>
            <ac:spMk id="34" creationId="{CE9AC527-B6DE-449F-9C49-C371F22E3650}"/>
          </ac:spMkLst>
        </pc:spChg>
        <pc:spChg chg="mod">
          <ac:chgData name="Mike B" userId="5c4bf6a326bf31f5" providerId="LiveId" clId="{97621500-3AAD-4CAA-A379-297E5D1CEFF0}" dt="2021-03-08T18:21:09.458" v="5094" actId="20577"/>
          <ac:spMkLst>
            <pc:docMk/>
            <pc:sldMk cId="0" sldId="268"/>
            <ac:spMk id="35" creationId="{FABDF0F9-77B6-4B7F-9775-34643B1D6F08}"/>
          </ac:spMkLst>
        </pc:spChg>
        <pc:spChg chg="mod">
          <ac:chgData name="Mike B" userId="5c4bf6a326bf31f5" providerId="LiveId" clId="{97621500-3AAD-4CAA-A379-297E5D1CEFF0}" dt="2021-03-08T00:37:11.389" v="1379"/>
          <ac:spMkLst>
            <pc:docMk/>
            <pc:sldMk cId="0" sldId="268"/>
            <ac:spMk id="36" creationId="{C9267670-5CE7-4EC7-844F-1C71322210FC}"/>
          </ac:spMkLst>
        </pc:spChg>
        <pc:spChg chg="mod">
          <ac:chgData name="Mike B" userId="5c4bf6a326bf31f5" providerId="LiveId" clId="{97621500-3AAD-4CAA-A379-297E5D1CEFF0}" dt="2021-03-08T00:37:11.389" v="1379"/>
          <ac:spMkLst>
            <pc:docMk/>
            <pc:sldMk cId="0" sldId="268"/>
            <ac:spMk id="37" creationId="{D7C01E24-5CBA-484B-A2C3-F7F4773F52C8}"/>
          </ac:spMkLst>
        </pc:spChg>
        <pc:spChg chg="mod">
          <ac:chgData name="Mike B" userId="5c4bf6a326bf31f5" providerId="LiveId" clId="{97621500-3AAD-4CAA-A379-297E5D1CEFF0}" dt="2021-03-08T00:37:11.389" v="1379"/>
          <ac:spMkLst>
            <pc:docMk/>
            <pc:sldMk cId="0" sldId="268"/>
            <ac:spMk id="38" creationId="{D099EAB8-7F88-42B7-8C25-9CE92A284BBC}"/>
          </ac:spMkLst>
        </pc:spChg>
        <pc:spChg chg="mod">
          <ac:chgData name="Mike B" userId="5c4bf6a326bf31f5" providerId="LiveId" clId="{97621500-3AAD-4CAA-A379-297E5D1CEFF0}" dt="2021-03-08T03:14:44.761" v="3442" actId="313"/>
          <ac:spMkLst>
            <pc:docMk/>
            <pc:sldMk cId="0" sldId="268"/>
            <ac:spMk id="13314" creationId="{00000000-0000-0000-0000-000000000000}"/>
          </ac:spMkLst>
        </pc:spChg>
        <pc:spChg chg="mod">
          <ac:chgData name="Mike B" userId="5c4bf6a326bf31f5" providerId="LiveId" clId="{97621500-3AAD-4CAA-A379-297E5D1CEFF0}" dt="2021-03-08T02:09:10.235" v="2148" actId="27636"/>
          <ac:spMkLst>
            <pc:docMk/>
            <pc:sldMk cId="0" sldId="268"/>
            <ac:spMk id="13315" creationId="{00000000-0000-0000-0000-000000000000}"/>
          </ac:spMkLst>
        </pc:spChg>
        <pc:grpChg chg="del">
          <ac:chgData name="Mike B" userId="5c4bf6a326bf31f5" providerId="LiveId" clId="{97621500-3AAD-4CAA-A379-297E5D1CEFF0}" dt="2021-03-08T00:37:10.758" v="1378" actId="478"/>
          <ac:grpSpMkLst>
            <pc:docMk/>
            <pc:sldMk cId="0" sldId="268"/>
            <ac:grpSpMk id="5" creationId="{00000000-0000-0000-0000-000000000000}"/>
          </ac:grpSpMkLst>
        </pc:grpChg>
        <pc:grpChg chg="add mod">
          <ac:chgData name="Mike B" userId="5c4bf6a326bf31f5" providerId="LiveId" clId="{97621500-3AAD-4CAA-A379-297E5D1CEFF0}" dt="2021-03-08T00:37:11.389" v="1379"/>
          <ac:grpSpMkLst>
            <pc:docMk/>
            <pc:sldMk cId="0" sldId="268"/>
            <ac:grpSpMk id="22" creationId="{6618AFDF-D9F2-43BE-8A9F-A258EC6B46A4}"/>
          </ac:grpSpMkLst>
        </pc:grpChg>
      </pc:sldChg>
      <pc:sldChg chg="addSp delSp modSp add mod">
        <pc:chgData name="Mike B" userId="5c4bf6a326bf31f5" providerId="LiveId" clId="{97621500-3AAD-4CAA-A379-297E5D1CEFF0}" dt="2021-03-08T18:21:13.744" v="5096" actId="20577"/>
        <pc:sldMkLst>
          <pc:docMk/>
          <pc:sldMk cId="0" sldId="269"/>
        </pc:sldMkLst>
        <pc:spChg chg="mod">
          <ac:chgData name="Mike B" userId="5c4bf6a326bf31f5" providerId="LiveId" clId="{97621500-3AAD-4CAA-A379-297E5D1CEFF0}" dt="2021-03-08T00:37:21.048" v="1382" actId="1076"/>
          <ac:spMkLst>
            <pc:docMk/>
            <pc:sldMk cId="0" sldId="269"/>
            <ac:spMk id="23" creationId="{39A3A55D-DE3D-43E3-A46A-6F33621DA1FC}"/>
          </ac:spMkLst>
        </pc:spChg>
        <pc:spChg chg="mod">
          <ac:chgData name="Mike B" userId="5c4bf6a326bf31f5" providerId="LiveId" clId="{97621500-3AAD-4CAA-A379-297E5D1CEFF0}" dt="2021-03-08T00:37:21.048" v="1382" actId="1076"/>
          <ac:spMkLst>
            <pc:docMk/>
            <pc:sldMk cId="0" sldId="269"/>
            <ac:spMk id="24" creationId="{FE4DA302-23D4-4981-AAFD-3422541900D0}"/>
          </ac:spMkLst>
        </pc:spChg>
        <pc:spChg chg="mod">
          <ac:chgData name="Mike B" userId="5c4bf6a326bf31f5" providerId="LiveId" clId="{97621500-3AAD-4CAA-A379-297E5D1CEFF0}" dt="2021-03-08T00:37:21.048" v="1382" actId="1076"/>
          <ac:spMkLst>
            <pc:docMk/>
            <pc:sldMk cId="0" sldId="269"/>
            <ac:spMk id="25" creationId="{36857E93-47B1-4034-AB5E-8880AB20A467}"/>
          </ac:spMkLst>
        </pc:spChg>
        <pc:spChg chg="mod">
          <ac:chgData name="Mike B" userId="5c4bf6a326bf31f5" providerId="LiveId" clId="{97621500-3AAD-4CAA-A379-297E5D1CEFF0}" dt="2021-03-08T00:37:21.048" v="1382" actId="1076"/>
          <ac:spMkLst>
            <pc:docMk/>
            <pc:sldMk cId="0" sldId="269"/>
            <ac:spMk id="26" creationId="{C4179E77-DD2E-448B-BCD5-2FF3AE4B9E56}"/>
          </ac:spMkLst>
        </pc:spChg>
        <pc:spChg chg="mod">
          <ac:chgData name="Mike B" userId="5c4bf6a326bf31f5" providerId="LiveId" clId="{97621500-3AAD-4CAA-A379-297E5D1CEFF0}" dt="2021-03-08T00:37:21.048" v="1382" actId="1076"/>
          <ac:spMkLst>
            <pc:docMk/>
            <pc:sldMk cId="0" sldId="269"/>
            <ac:spMk id="27" creationId="{051B1BD7-317C-43EC-810C-B41A57A66CB3}"/>
          </ac:spMkLst>
        </pc:spChg>
        <pc:spChg chg="mod">
          <ac:chgData name="Mike B" userId="5c4bf6a326bf31f5" providerId="LiveId" clId="{97621500-3AAD-4CAA-A379-297E5D1CEFF0}" dt="2021-03-08T00:37:21.048" v="1382" actId="1076"/>
          <ac:spMkLst>
            <pc:docMk/>
            <pc:sldMk cId="0" sldId="269"/>
            <ac:spMk id="28" creationId="{80E41752-3B40-4437-AEDB-E66E7704881E}"/>
          </ac:spMkLst>
        </pc:spChg>
        <pc:spChg chg="mod">
          <ac:chgData name="Mike B" userId="5c4bf6a326bf31f5" providerId="LiveId" clId="{97621500-3AAD-4CAA-A379-297E5D1CEFF0}" dt="2021-03-08T00:37:21.048" v="1382" actId="1076"/>
          <ac:spMkLst>
            <pc:docMk/>
            <pc:sldMk cId="0" sldId="269"/>
            <ac:spMk id="29" creationId="{AD7AE6D9-2AE5-4537-94BE-C3BB564DF44E}"/>
          </ac:spMkLst>
        </pc:spChg>
        <pc:spChg chg="mod">
          <ac:chgData name="Mike B" userId="5c4bf6a326bf31f5" providerId="LiveId" clId="{97621500-3AAD-4CAA-A379-297E5D1CEFF0}" dt="2021-03-08T00:37:21.048" v="1382" actId="1076"/>
          <ac:spMkLst>
            <pc:docMk/>
            <pc:sldMk cId="0" sldId="269"/>
            <ac:spMk id="30" creationId="{F07BC870-3BC2-4F00-9C48-3E53A20ED686}"/>
          </ac:spMkLst>
        </pc:spChg>
        <pc:spChg chg="mod">
          <ac:chgData name="Mike B" userId="5c4bf6a326bf31f5" providerId="LiveId" clId="{97621500-3AAD-4CAA-A379-297E5D1CEFF0}" dt="2021-03-08T00:37:21.048" v="1382" actId="1076"/>
          <ac:spMkLst>
            <pc:docMk/>
            <pc:sldMk cId="0" sldId="269"/>
            <ac:spMk id="31" creationId="{C11058B8-A83F-469B-8DF7-26E55CB15733}"/>
          </ac:spMkLst>
        </pc:spChg>
        <pc:spChg chg="mod">
          <ac:chgData name="Mike B" userId="5c4bf6a326bf31f5" providerId="LiveId" clId="{97621500-3AAD-4CAA-A379-297E5D1CEFF0}" dt="2021-03-08T00:37:21.048" v="1382" actId="1076"/>
          <ac:spMkLst>
            <pc:docMk/>
            <pc:sldMk cId="0" sldId="269"/>
            <ac:spMk id="32" creationId="{7887768C-8F65-4D76-9C23-0683C57A4EEC}"/>
          </ac:spMkLst>
        </pc:spChg>
        <pc:spChg chg="mod">
          <ac:chgData name="Mike B" userId="5c4bf6a326bf31f5" providerId="LiveId" clId="{97621500-3AAD-4CAA-A379-297E5D1CEFF0}" dt="2021-03-08T00:37:21.048" v="1382" actId="1076"/>
          <ac:spMkLst>
            <pc:docMk/>
            <pc:sldMk cId="0" sldId="269"/>
            <ac:spMk id="33" creationId="{00ECEF1C-0866-4F38-9CB8-5EBFB58A689B}"/>
          </ac:spMkLst>
        </pc:spChg>
        <pc:spChg chg="mod">
          <ac:chgData name="Mike B" userId="5c4bf6a326bf31f5" providerId="LiveId" clId="{97621500-3AAD-4CAA-A379-297E5D1CEFF0}" dt="2021-03-08T00:37:21.048" v="1382" actId="1076"/>
          <ac:spMkLst>
            <pc:docMk/>
            <pc:sldMk cId="0" sldId="269"/>
            <ac:spMk id="34" creationId="{DCE8F981-5852-4BD5-ACB9-2EC32000F032}"/>
          </ac:spMkLst>
        </pc:spChg>
        <pc:spChg chg="mod">
          <ac:chgData name="Mike B" userId="5c4bf6a326bf31f5" providerId="LiveId" clId="{97621500-3AAD-4CAA-A379-297E5D1CEFF0}" dt="2021-03-08T18:21:13.744" v="5096" actId="20577"/>
          <ac:spMkLst>
            <pc:docMk/>
            <pc:sldMk cId="0" sldId="269"/>
            <ac:spMk id="35" creationId="{F65465F2-6A5B-4AE8-B835-A56B213AD8B6}"/>
          </ac:spMkLst>
        </pc:spChg>
        <pc:spChg chg="mod">
          <ac:chgData name="Mike B" userId="5c4bf6a326bf31f5" providerId="LiveId" clId="{97621500-3AAD-4CAA-A379-297E5D1CEFF0}" dt="2021-03-08T00:37:21.048" v="1382" actId="1076"/>
          <ac:spMkLst>
            <pc:docMk/>
            <pc:sldMk cId="0" sldId="269"/>
            <ac:spMk id="36" creationId="{23D6B842-2A4A-4F5F-9194-726CC12F768F}"/>
          </ac:spMkLst>
        </pc:spChg>
        <pc:spChg chg="mod">
          <ac:chgData name="Mike B" userId="5c4bf6a326bf31f5" providerId="LiveId" clId="{97621500-3AAD-4CAA-A379-297E5D1CEFF0}" dt="2021-03-08T00:37:21.048" v="1382" actId="1076"/>
          <ac:spMkLst>
            <pc:docMk/>
            <pc:sldMk cId="0" sldId="269"/>
            <ac:spMk id="37" creationId="{C9BFC4FD-EB45-4729-A9BC-18E4251D915E}"/>
          </ac:spMkLst>
        </pc:spChg>
        <pc:spChg chg="mod">
          <ac:chgData name="Mike B" userId="5c4bf6a326bf31f5" providerId="LiveId" clId="{97621500-3AAD-4CAA-A379-297E5D1CEFF0}" dt="2021-03-08T00:37:21.048" v="1382" actId="1076"/>
          <ac:spMkLst>
            <pc:docMk/>
            <pc:sldMk cId="0" sldId="269"/>
            <ac:spMk id="38" creationId="{D6A02039-A80E-4AFE-B228-51360B56EC1D}"/>
          </ac:spMkLst>
        </pc:spChg>
        <pc:spChg chg="mod">
          <ac:chgData name="Mike B" userId="5c4bf6a326bf31f5" providerId="LiveId" clId="{97621500-3AAD-4CAA-A379-297E5D1CEFF0}" dt="2021-03-08T02:09:18.213" v="2165" actId="20577"/>
          <ac:spMkLst>
            <pc:docMk/>
            <pc:sldMk cId="0" sldId="269"/>
            <ac:spMk id="46083" creationId="{00000000-0000-0000-0000-000000000000}"/>
          </ac:spMkLst>
        </pc:spChg>
        <pc:grpChg chg="del">
          <ac:chgData name="Mike B" userId="5c4bf6a326bf31f5" providerId="LiveId" clId="{97621500-3AAD-4CAA-A379-297E5D1CEFF0}" dt="2021-03-08T00:37:16.907" v="1380" actId="478"/>
          <ac:grpSpMkLst>
            <pc:docMk/>
            <pc:sldMk cId="0" sldId="269"/>
            <ac:grpSpMk id="5" creationId="{00000000-0000-0000-0000-000000000000}"/>
          </ac:grpSpMkLst>
        </pc:grpChg>
        <pc:grpChg chg="add mod">
          <ac:chgData name="Mike B" userId="5c4bf6a326bf31f5" providerId="LiveId" clId="{97621500-3AAD-4CAA-A379-297E5D1CEFF0}" dt="2021-03-08T00:37:21.048" v="1382" actId="1076"/>
          <ac:grpSpMkLst>
            <pc:docMk/>
            <pc:sldMk cId="0" sldId="269"/>
            <ac:grpSpMk id="22" creationId="{4C329C55-F1DF-4CEA-8E4F-E07E4E40C7F2}"/>
          </ac:grpSpMkLst>
        </pc:grpChg>
      </pc:sldChg>
      <pc:sldChg chg="addSp delSp modSp add mod">
        <pc:chgData name="Mike B" userId="5c4bf6a326bf31f5" providerId="LiveId" clId="{97621500-3AAD-4CAA-A379-297E5D1CEFF0}" dt="2021-03-08T18:21:17.726" v="5098" actId="20577"/>
        <pc:sldMkLst>
          <pc:docMk/>
          <pc:sldMk cId="0" sldId="275"/>
        </pc:sldMkLst>
        <pc:spChg chg="mod">
          <ac:chgData name="Mike B" userId="5c4bf6a326bf31f5" providerId="LiveId" clId="{97621500-3AAD-4CAA-A379-297E5D1CEFF0}" dt="2021-03-08T00:37:35.902" v="1384"/>
          <ac:spMkLst>
            <pc:docMk/>
            <pc:sldMk cId="0" sldId="275"/>
            <ac:spMk id="23" creationId="{DACAC814-4A82-4595-8237-C8C8C09F39E9}"/>
          </ac:spMkLst>
        </pc:spChg>
        <pc:spChg chg="mod">
          <ac:chgData name="Mike B" userId="5c4bf6a326bf31f5" providerId="LiveId" clId="{97621500-3AAD-4CAA-A379-297E5D1CEFF0}" dt="2021-03-08T00:37:35.902" v="1384"/>
          <ac:spMkLst>
            <pc:docMk/>
            <pc:sldMk cId="0" sldId="275"/>
            <ac:spMk id="24" creationId="{9606BCD5-52D5-47AB-A71F-C0DCC8B240F3}"/>
          </ac:spMkLst>
        </pc:spChg>
        <pc:spChg chg="mod">
          <ac:chgData name="Mike B" userId="5c4bf6a326bf31f5" providerId="LiveId" clId="{97621500-3AAD-4CAA-A379-297E5D1CEFF0}" dt="2021-03-08T00:37:35.902" v="1384"/>
          <ac:spMkLst>
            <pc:docMk/>
            <pc:sldMk cId="0" sldId="275"/>
            <ac:spMk id="25" creationId="{44441CC3-BE68-4CCE-8EB6-9E2C7409770C}"/>
          </ac:spMkLst>
        </pc:spChg>
        <pc:spChg chg="mod">
          <ac:chgData name="Mike B" userId="5c4bf6a326bf31f5" providerId="LiveId" clId="{97621500-3AAD-4CAA-A379-297E5D1CEFF0}" dt="2021-03-08T00:37:35.902" v="1384"/>
          <ac:spMkLst>
            <pc:docMk/>
            <pc:sldMk cId="0" sldId="275"/>
            <ac:spMk id="26" creationId="{4BE73A02-56DD-4A67-931A-A5600A85EB0F}"/>
          </ac:spMkLst>
        </pc:spChg>
        <pc:spChg chg="mod">
          <ac:chgData name="Mike B" userId="5c4bf6a326bf31f5" providerId="LiveId" clId="{97621500-3AAD-4CAA-A379-297E5D1CEFF0}" dt="2021-03-08T00:37:35.902" v="1384"/>
          <ac:spMkLst>
            <pc:docMk/>
            <pc:sldMk cId="0" sldId="275"/>
            <ac:spMk id="27" creationId="{5BE41565-04AA-4CA0-96A6-D35F9A52B642}"/>
          </ac:spMkLst>
        </pc:spChg>
        <pc:spChg chg="mod">
          <ac:chgData name="Mike B" userId="5c4bf6a326bf31f5" providerId="LiveId" clId="{97621500-3AAD-4CAA-A379-297E5D1CEFF0}" dt="2021-03-08T00:37:35.902" v="1384"/>
          <ac:spMkLst>
            <pc:docMk/>
            <pc:sldMk cId="0" sldId="275"/>
            <ac:spMk id="28" creationId="{B09ABB96-1773-4FD5-9606-B5ECF72AC7DE}"/>
          </ac:spMkLst>
        </pc:spChg>
        <pc:spChg chg="mod">
          <ac:chgData name="Mike B" userId="5c4bf6a326bf31f5" providerId="LiveId" clId="{97621500-3AAD-4CAA-A379-297E5D1CEFF0}" dt="2021-03-08T00:37:35.902" v="1384"/>
          <ac:spMkLst>
            <pc:docMk/>
            <pc:sldMk cId="0" sldId="275"/>
            <ac:spMk id="29" creationId="{5B64695B-66DB-49D5-9FDF-73AB814F4681}"/>
          </ac:spMkLst>
        </pc:spChg>
        <pc:spChg chg="mod">
          <ac:chgData name="Mike B" userId="5c4bf6a326bf31f5" providerId="LiveId" clId="{97621500-3AAD-4CAA-A379-297E5D1CEFF0}" dt="2021-03-08T00:37:35.902" v="1384"/>
          <ac:spMkLst>
            <pc:docMk/>
            <pc:sldMk cId="0" sldId="275"/>
            <ac:spMk id="30" creationId="{D8C33F26-5D6E-44A1-9FB9-2EBB553EBBF7}"/>
          </ac:spMkLst>
        </pc:spChg>
        <pc:spChg chg="mod">
          <ac:chgData name="Mike B" userId="5c4bf6a326bf31f5" providerId="LiveId" clId="{97621500-3AAD-4CAA-A379-297E5D1CEFF0}" dt="2021-03-08T00:37:35.902" v="1384"/>
          <ac:spMkLst>
            <pc:docMk/>
            <pc:sldMk cId="0" sldId="275"/>
            <ac:spMk id="31" creationId="{96107FE8-2405-4C5E-8534-4470B5084066}"/>
          </ac:spMkLst>
        </pc:spChg>
        <pc:spChg chg="mod">
          <ac:chgData name="Mike B" userId="5c4bf6a326bf31f5" providerId="LiveId" clId="{97621500-3AAD-4CAA-A379-297E5D1CEFF0}" dt="2021-03-08T00:37:35.902" v="1384"/>
          <ac:spMkLst>
            <pc:docMk/>
            <pc:sldMk cId="0" sldId="275"/>
            <ac:spMk id="32" creationId="{5E7ABFBF-EABD-4220-A7D6-902203B65DDC}"/>
          </ac:spMkLst>
        </pc:spChg>
        <pc:spChg chg="mod">
          <ac:chgData name="Mike B" userId="5c4bf6a326bf31f5" providerId="LiveId" clId="{97621500-3AAD-4CAA-A379-297E5D1CEFF0}" dt="2021-03-08T00:37:35.902" v="1384"/>
          <ac:spMkLst>
            <pc:docMk/>
            <pc:sldMk cId="0" sldId="275"/>
            <ac:spMk id="33" creationId="{344BEFB4-B6D5-4001-9B4D-022DC1F6EBEB}"/>
          </ac:spMkLst>
        </pc:spChg>
        <pc:spChg chg="mod">
          <ac:chgData name="Mike B" userId="5c4bf6a326bf31f5" providerId="LiveId" clId="{97621500-3AAD-4CAA-A379-297E5D1CEFF0}" dt="2021-03-08T00:37:35.902" v="1384"/>
          <ac:spMkLst>
            <pc:docMk/>
            <pc:sldMk cId="0" sldId="275"/>
            <ac:spMk id="34" creationId="{2BE82E5A-C63B-4B06-8537-6846425CBC6F}"/>
          </ac:spMkLst>
        </pc:spChg>
        <pc:spChg chg="mod">
          <ac:chgData name="Mike B" userId="5c4bf6a326bf31f5" providerId="LiveId" clId="{97621500-3AAD-4CAA-A379-297E5D1CEFF0}" dt="2021-03-08T18:21:17.726" v="5098" actId="20577"/>
          <ac:spMkLst>
            <pc:docMk/>
            <pc:sldMk cId="0" sldId="275"/>
            <ac:spMk id="35" creationId="{51B5828C-4DE4-4E17-B38B-E2A229ECC804}"/>
          </ac:spMkLst>
        </pc:spChg>
        <pc:spChg chg="mod">
          <ac:chgData name="Mike B" userId="5c4bf6a326bf31f5" providerId="LiveId" clId="{97621500-3AAD-4CAA-A379-297E5D1CEFF0}" dt="2021-03-08T00:37:35.902" v="1384"/>
          <ac:spMkLst>
            <pc:docMk/>
            <pc:sldMk cId="0" sldId="275"/>
            <ac:spMk id="36" creationId="{685C8DA4-54D3-49AB-888C-9AA0717322A0}"/>
          </ac:spMkLst>
        </pc:spChg>
        <pc:spChg chg="mod">
          <ac:chgData name="Mike B" userId="5c4bf6a326bf31f5" providerId="LiveId" clId="{97621500-3AAD-4CAA-A379-297E5D1CEFF0}" dt="2021-03-08T00:37:35.902" v="1384"/>
          <ac:spMkLst>
            <pc:docMk/>
            <pc:sldMk cId="0" sldId="275"/>
            <ac:spMk id="37" creationId="{740C3D2F-90FF-4E72-A01A-6A6DB29FA62D}"/>
          </ac:spMkLst>
        </pc:spChg>
        <pc:spChg chg="mod">
          <ac:chgData name="Mike B" userId="5c4bf6a326bf31f5" providerId="LiveId" clId="{97621500-3AAD-4CAA-A379-297E5D1CEFF0}" dt="2021-03-08T00:37:35.902" v="1384"/>
          <ac:spMkLst>
            <pc:docMk/>
            <pc:sldMk cId="0" sldId="275"/>
            <ac:spMk id="38" creationId="{6F06BE43-B2A9-47D1-987B-58BF7CD75B4C}"/>
          </ac:spMkLst>
        </pc:spChg>
        <pc:spChg chg="mod">
          <ac:chgData name="Mike B" userId="5c4bf6a326bf31f5" providerId="LiveId" clId="{97621500-3AAD-4CAA-A379-297E5D1CEFF0}" dt="2021-03-08T02:09:25.644" v="2166"/>
          <ac:spMkLst>
            <pc:docMk/>
            <pc:sldMk cId="0" sldId="275"/>
            <ac:spMk id="58371" creationId="{00000000-0000-0000-0000-000000000000}"/>
          </ac:spMkLst>
        </pc:spChg>
        <pc:grpChg chg="del">
          <ac:chgData name="Mike B" userId="5c4bf6a326bf31f5" providerId="LiveId" clId="{97621500-3AAD-4CAA-A379-297E5D1CEFF0}" dt="2021-03-08T00:37:25.953" v="1383" actId="478"/>
          <ac:grpSpMkLst>
            <pc:docMk/>
            <pc:sldMk cId="0" sldId="275"/>
            <ac:grpSpMk id="5" creationId="{00000000-0000-0000-0000-000000000000}"/>
          </ac:grpSpMkLst>
        </pc:grpChg>
        <pc:grpChg chg="add mod">
          <ac:chgData name="Mike B" userId="5c4bf6a326bf31f5" providerId="LiveId" clId="{97621500-3AAD-4CAA-A379-297E5D1CEFF0}" dt="2021-03-08T00:37:35.902" v="1384"/>
          <ac:grpSpMkLst>
            <pc:docMk/>
            <pc:sldMk cId="0" sldId="275"/>
            <ac:grpSpMk id="22" creationId="{DA95DDE3-D201-4701-A98C-8051239E006F}"/>
          </ac:grpSpMkLst>
        </pc:grpChg>
      </pc:sldChg>
      <pc:sldChg chg="addSp delSp modSp add mod">
        <pc:chgData name="Mike B" userId="5c4bf6a326bf31f5" providerId="LiveId" clId="{97621500-3AAD-4CAA-A379-297E5D1CEFF0}" dt="2021-03-08T18:21:23.677" v="5100" actId="20577"/>
        <pc:sldMkLst>
          <pc:docMk/>
          <pc:sldMk cId="0" sldId="278"/>
        </pc:sldMkLst>
        <pc:spChg chg="mod">
          <ac:chgData name="Mike B" userId="5c4bf6a326bf31f5" providerId="LiveId" clId="{97621500-3AAD-4CAA-A379-297E5D1CEFF0}" dt="2021-03-08T00:37:41.359" v="1386"/>
          <ac:spMkLst>
            <pc:docMk/>
            <pc:sldMk cId="0" sldId="278"/>
            <ac:spMk id="23" creationId="{D3734FD6-BCBB-4713-A59A-523C2D55B705}"/>
          </ac:spMkLst>
        </pc:spChg>
        <pc:spChg chg="mod">
          <ac:chgData name="Mike B" userId="5c4bf6a326bf31f5" providerId="LiveId" clId="{97621500-3AAD-4CAA-A379-297E5D1CEFF0}" dt="2021-03-08T00:37:41.359" v="1386"/>
          <ac:spMkLst>
            <pc:docMk/>
            <pc:sldMk cId="0" sldId="278"/>
            <ac:spMk id="24" creationId="{8814C185-79AD-4DF4-B418-354B43924E85}"/>
          </ac:spMkLst>
        </pc:spChg>
        <pc:spChg chg="mod">
          <ac:chgData name="Mike B" userId="5c4bf6a326bf31f5" providerId="LiveId" clId="{97621500-3AAD-4CAA-A379-297E5D1CEFF0}" dt="2021-03-08T00:37:41.359" v="1386"/>
          <ac:spMkLst>
            <pc:docMk/>
            <pc:sldMk cId="0" sldId="278"/>
            <ac:spMk id="25" creationId="{0E6D3C08-B603-4745-8866-5E4D6301E501}"/>
          </ac:spMkLst>
        </pc:spChg>
        <pc:spChg chg="mod">
          <ac:chgData name="Mike B" userId="5c4bf6a326bf31f5" providerId="LiveId" clId="{97621500-3AAD-4CAA-A379-297E5D1CEFF0}" dt="2021-03-08T00:37:41.359" v="1386"/>
          <ac:spMkLst>
            <pc:docMk/>
            <pc:sldMk cId="0" sldId="278"/>
            <ac:spMk id="26" creationId="{A9710FA2-4D58-4748-87D2-19CBD206489D}"/>
          </ac:spMkLst>
        </pc:spChg>
        <pc:spChg chg="mod">
          <ac:chgData name="Mike B" userId="5c4bf6a326bf31f5" providerId="LiveId" clId="{97621500-3AAD-4CAA-A379-297E5D1CEFF0}" dt="2021-03-08T00:37:41.359" v="1386"/>
          <ac:spMkLst>
            <pc:docMk/>
            <pc:sldMk cId="0" sldId="278"/>
            <ac:spMk id="27" creationId="{9F7267DE-3009-44F8-9077-E5F3450FEC67}"/>
          </ac:spMkLst>
        </pc:spChg>
        <pc:spChg chg="mod">
          <ac:chgData name="Mike B" userId="5c4bf6a326bf31f5" providerId="LiveId" clId="{97621500-3AAD-4CAA-A379-297E5D1CEFF0}" dt="2021-03-08T00:37:41.359" v="1386"/>
          <ac:spMkLst>
            <pc:docMk/>
            <pc:sldMk cId="0" sldId="278"/>
            <ac:spMk id="28" creationId="{A2CB9944-A5D9-46E1-B118-A62047F45368}"/>
          </ac:spMkLst>
        </pc:spChg>
        <pc:spChg chg="mod">
          <ac:chgData name="Mike B" userId="5c4bf6a326bf31f5" providerId="LiveId" clId="{97621500-3AAD-4CAA-A379-297E5D1CEFF0}" dt="2021-03-08T00:37:41.359" v="1386"/>
          <ac:spMkLst>
            <pc:docMk/>
            <pc:sldMk cId="0" sldId="278"/>
            <ac:spMk id="29" creationId="{CA8D924A-CD27-4ABC-8B7F-06CDC3CAC401}"/>
          </ac:spMkLst>
        </pc:spChg>
        <pc:spChg chg="mod">
          <ac:chgData name="Mike B" userId="5c4bf6a326bf31f5" providerId="LiveId" clId="{97621500-3AAD-4CAA-A379-297E5D1CEFF0}" dt="2021-03-08T00:37:41.359" v="1386"/>
          <ac:spMkLst>
            <pc:docMk/>
            <pc:sldMk cId="0" sldId="278"/>
            <ac:spMk id="30" creationId="{AAB43702-8B6E-4901-A8EE-9E8B1FDAA566}"/>
          </ac:spMkLst>
        </pc:spChg>
        <pc:spChg chg="mod">
          <ac:chgData name="Mike B" userId="5c4bf6a326bf31f5" providerId="LiveId" clId="{97621500-3AAD-4CAA-A379-297E5D1CEFF0}" dt="2021-03-08T00:37:41.359" v="1386"/>
          <ac:spMkLst>
            <pc:docMk/>
            <pc:sldMk cId="0" sldId="278"/>
            <ac:spMk id="31" creationId="{15E39724-5AF6-46C1-B36C-A0063F262AA0}"/>
          </ac:spMkLst>
        </pc:spChg>
        <pc:spChg chg="mod">
          <ac:chgData name="Mike B" userId="5c4bf6a326bf31f5" providerId="LiveId" clId="{97621500-3AAD-4CAA-A379-297E5D1CEFF0}" dt="2021-03-08T00:37:41.359" v="1386"/>
          <ac:spMkLst>
            <pc:docMk/>
            <pc:sldMk cId="0" sldId="278"/>
            <ac:spMk id="32" creationId="{9B9AA904-F36A-46D9-A62F-8E395C93F34B}"/>
          </ac:spMkLst>
        </pc:spChg>
        <pc:spChg chg="mod">
          <ac:chgData name="Mike B" userId="5c4bf6a326bf31f5" providerId="LiveId" clId="{97621500-3AAD-4CAA-A379-297E5D1CEFF0}" dt="2021-03-08T00:37:41.359" v="1386"/>
          <ac:spMkLst>
            <pc:docMk/>
            <pc:sldMk cId="0" sldId="278"/>
            <ac:spMk id="33" creationId="{AA55EC37-556B-4C84-96A0-37AFE1CF693D}"/>
          </ac:spMkLst>
        </pc:spChg>
        <pc:spChg chg="mod">
          <ac:chgData name="Mike B" userId="5c4bf6a326bf31f5" providerId="LiveId" clId="{97621500-3AAD-4CAA-A379-297E5D1CEFF0}" dt="2021-03-08T00:37:41.359" v="1386"/>
          <ac:spMkLst>
            <pc:docMk/>
            <pc:sldMk cId="0" sldId="278"/>
            <ac:spMk id="34" creationId="{9D1E1DC9-1081-4967-BADA-472D3AAFC9CF}"/>
          </ac:spMkLst>
        </pc:spChg>
        <pc:spChg chg="mod">
          <ac:chgData name="Mike B" userId="5c4bf6a326bf31f5" providerId="LiveId" clId="{97621500-3AAD-4CAA-A379-297E5D1CEFF0}" dt="2021-03-08T18:21:23.677" v="5100" actId="20577"/>
          <ac:spMkLst>
            <pc:docMk/>
            <pc:sldMk cId="0" sldId="278"/>
            <ac:spMk id="35" creationId="{56570A8F-D7B4-49BF-949B-B31F2A486DA7}"/>
          </ac:spMkLst>
        </pc:spChg>
        <pc:spChg chg="mod">
          <ac:chgData name="Mike B" userId="5c4bf6a326bf31f5" providerId="LiveId" clId="{97621500-3AAD-4CAA-A379-297E5D1CEFF0}" dt="2021-03-08T00:37:41.359" v="1386"/>
          <ac:spMkLst>
            <pc:docMk/>
            <pc:sldMk cId="0" sldId="278"/>
            <ac:spMk id="36" creationId="{89FBC9FC-570F-4B77-97DB-1E647BAF1398}"/>
          </ac:spMkLst>
        </pc:spChg>
        <pc:spChg chg="mod">
          <ac:chgData name="Mike B" userId="5c4bf6a326bf31f5" providerId="LiveId" clId="{97621500-3AAD-4CAA-A379-297E5D1CEFF0}" dt="2021-03-08T00:37:41.359" v="1386"/>
          <ac:spMkLst>
            <pc:docMk/>
            <pc:sldMk cId="0" sldId="278"/>
            <ac:spMk id="37" creationId="{943119E1-D70A-414B-BAF2-0F7635874DFF}"/>
          </ac:spMkLst>
        </pc:spChg>
        <pc:spChg chg="mod">
          <ac:chgData name="Mike B" userId="5c4bf6a326bf31f5" providerId="LiveId" clId="{97621500-3AAD-4CAA-A379-297E5D1CEFF0}" dt="2021-03-08T00:37:41.359" v="1386"/>
          <ac:spMkLst>
            <pc:docMk/>
            <pc:sldMk cId="0" sldId="278"/>
            <ac:spMk id="38" creationId="{0B303D4D-74D5-42C0-9467-7FC9B4A3D6EF}"/>
          </ac:spMkLst>
        </pc:spChg>
        <pc:spChg chg="mod">
          <ac:chgData name="Mike B" userId="5c4bf6a326bf31f5" providerId="LiveId" clId="{97621500-3AAD-4CAA-A379-297E5D1CEFF0}" dt="2021-03-08T02:09:28.786" v="2167"/>
          <ac:spMkLst>
            <pc:docMk/>
            <pc:sldMk cId="0" sldId="278"/>
            <ac:spMk id="64515" creationId="{00000000-0000-0000-0000-000000000000}"/>
          </ac:spMkLst>
        </pc:spChg>
        <pc:grpChg chg="del">
          <ac:chgData name="Mike B" userId="5c4bf6a326bf31f5" providerId="LiveId" clId="{97621500-3AAD-4CAA-A379-297E5D1CEFF0}" dt="2021-03-08T00:37:40.819" v="1385" actId="478"/>
          <ac:grpSpMkLst>
            <pc:docMk/>
            <pc:sldMk cId="0" sldId="278"/>
            <ac:grpSpMk id="5" creationId="{00000000-0000-0000-0000-000000000000}"/>
          </ac:grpSpMkLst>
        </pc:grpChg>
        <pc:grpChg chg="add mod">
          <ac:chgData name="Mike B" userId="5c4bf6a326bf31f5" providerId="LiveId" clId="{97621500-3AAD-4CAA-A379-297E5D1CEFF0}" dt="2021-03-08T00:37:41.359" v="1386"/>
          <ac:grpSpMkLst>
            <pc:docMk/>
            <pc:sldMk cId="0" sldId="278"/>
            <ac:grpSpMk id="22" creationId="{47B450B8-1601-4D37-AE69-DE138E2694A3}"/>
          </ac:grpSpMkLst>
        </pc:grpChg>
      </pc:sldChg>
      <pc:sldChg chg="addSp delSp modSp add mod">
        <pc:chgData name="Mike B" userId="5c4bf6a326bf31f5" providerId="LiveId" clId="{97621500-3AAD-4CAA-A379-297E5D1CEFF0}" dt="2021-03-08T18:21:31.481" v="5102" actId="20577"/>
        <pc:sldMkLst>
          <pc:docMk/>
          <pc:sldMk cId="0" sldId="281"/>
        </pc:sldMkLst>
        <pc:spChg chg="mod">
          <ac:chgData name="Mike B" userId="5c4bf6a326bf31f5" providerId="LiveId" clId="{97621500-3AAD-4CAA-A379-297E5D1CEFF0}" dt="2021-03-08T00:37:57.633" v="1389" actId="1076"/>
          <ac:spMkLst>
            <pc:docMk/>
            <pc:sldMk cId="0" sldId="281"/>
            <ac:spMk id="29" creationId="{22BE9F3D-E8B2-4344-9F54-1F25EE68CBC6}"/>
          </ac:spMkLst>
        </pc:spChg>
        <pc:spChg chg="mod">
          <ac:chgData name="Mike B" userId="5c4bf6a326bf31f5" providerId="LiveId" clId="{97621500-3AAD-4CAA-A379-297E5D1CEFF0}" dt="2021-03-08T00:37:57.633" v="1389" actId="1076"/>
          <ac:spMkLst>
            <pc:docMk/>
            <pc:sldMk cId="0" sldId="281"/>
            <ac:spMk id="30" creationId="{0E0B435A-AFA3-4ECE-9F28-F39CE3B13567}"/>
          </ac:spMkLst>
        </pc:spChg>
        <pc:spChg chg="mod">
          <ac:chgData name="Mike B" userId="5c4bf6a326bf31f5" providerId="LiveId" clId="{97621500-3AAD-4CAA-A379-297E5D1CEFF0}" dt="2021-03-08T00:37:57.633" v="1389" actId="1076"/>
          <ac:spMkLst>
            <pc:docMk/>
            <pc:sldMk cId="0" sldId="281"/>
            <ac:spMk id="31" creationId="{0865331C-FBAA-4DDD-9488-8CE70F260A0B}"/>
          </ac:spMkLst>
        </pc:spChg>
        <pc:spChg chg="mod">
          <ac:chgData name="Mike B" userId="5c4bf6a326bf31f5" providerId="LiveId" clId="{97621500-3AAD-4CAA-A379-297E5D1CEFF0}" dt="2021-03-08T00:37:57.633" v="1389" actId="1076"/>
          <ac:spMkLst>
            <pc:docMk/>
            <pc:sldMk cId="0" sldId="281"/>
            <ac:spMk id="32" creationId="{C826C90E-FFDC-4009-8EFB-315A295BFE8C}"/>
          </ac:spMkLst>
        </pc:spChg>
        <pc:spChg chg="mod">
          <ac:chgData name="Mike B" userId="5c4bf6a326bf31f5" providerId="LiveId" clId="{97621500-3AAD-4CAA-A379-297E5D1CEFF0}" dt="2021-03-08T00:37:57.633" v="1389" actId="1076"/>
          <ac:spMkLst>
            <pc:docMk/>
            <pc:sldMk cId="0" sldId="281"/>
            <ac:spMk id="33" creationId="{069FF501-1029-4D03-941B-4D9A4E744F7C}"/>
          </ac:spMkLst>
        </pc:spChg>
        <pc:spChg chg="mod">
          <ac:chgData name="Mike B" userId="5c4bf6a326bf31f5" providerId="LiveId" clId="{97621500-3AAD-4CAA-A379-297E5D1CEFF0}" dt="2021-03-08T00:37:57.633" v="1389" actId="1076"/>
          <ac:spMkLst>
            <pc:docMk/>
            <pc:sldMk cId="0" sldId="281"/>
            <ac:spMk id="34" creationId="{46A5744A-232B-48CA-A0A9-16DDD2073BB6}"/>
          </ac:spMkLst>
        </pc:spChg>
        <pc:spChg chg="mod">
          <ac:chgData name="Mike B" userId="5c4bf6a326bf31f5" providerId="LiveId" clId="{97621500-3AAD-4CAA-A379-297E5D1CEFF0}" dt="2021-03-08T00:37:57.633" v="1389" actId="1076"/>
          <ac:spMkLst>
            <pc:docMk/>
            <pc:sldMk cId="0" sldId="281"/>
            <ac:spMk id="35" creationId="{BB8A0AF7-6079-4088-9107-F84907632A86}"/>
          </ac:spMkLst>
        </pc:spChg>
        <pc:spChg chg="mod">
          <ac:chgData name="Mike B" userId="5c4bf6a326bf31f5" providerId="LiveId" clId="{97621500-3AAD-4CAA-A379-297E5D1CEFF0}" dt="2021-03-08T00:37:57.633" v="1389" actId="1076"/>
          <ac:spMkLst>
            <pc:docMk/>
            <pc:sldMk cId="0" sldId="281"/>
            <ac:spMk id="36" creationId="{08094485-7170-49FF-9556-7F69D5254630}"/>
          </ac:spMkLst>
        </pc:spChg>
        <pc:spChg chg="mod">
          <ac:chgData name="Mike B" userId="5c4bf6a326bf31f5" providerId="LiveId" clId="{97621500-3AAD-4CAA-A379-297E5D1CEFF0}" dt="2021-03-08T00:37:57.633" v="1389" actId="1076"/>
          <ac:spMkLst>
            <pc:docMk/>
            <pc:sldMk cId="0" sldId="281"/>
            <ac:spMk id="37" creationId="{62A55A5C-EA0E-4165-A11E-112606825EF2}"/>
          </ac:spMkLst>
        </pc:spChg>
        <pc:spChg chg="mod">
          <ac:chgData name="Mike B" userId="5c4bf6a326bf31f5" providerId="LiveId" clId="{97621500-3AAD-4CAA-A379-297E5D1CEFF0}" dt="2021-03-08T00:37:57.633" v="1389" actId="1076"/>
          <ac:spMkLst>
            <pc:docMk/>
            <pc:sldMk cId="0" sldId="281"/>
            <ac:spMk id="38" creationId="{D96A5277-FB53-44FA-B096-1DB204624DB5}"/>
          </ac:spMkLst>
        </pc:spChg>
        <pc:spChg chg="mod">
          <ac:chgData name="Mike B" userId="5c4bf6a326bf31f5" providerId="LiveId" clId="{97621500-3AAD-4CAA-A379-297E5D1CEFF0}" dt="2021-03-08T00:37:57.633" v="1389" actId="1076"/>
          <ac:spMkLst>
            <pc:docMk/>
            <pc:sldMk cId="0" sldId="281"/>
            <ac:spMk id="39" creationId="{A7B6418C-BE2E-4276-8943-FE8AEDF1C364}"/>
          </ac:spMkLst>
        </pc:spChg>
        <pc:spChg chg="mod">
          <ac:chgData name="Mike B" userId="5c4bf6a326bf31f5" providerId="LiveId" clId="{97621500-3AAD-4CAA-A379-297E5D1CEFF0}" dt="2021-03-08T00:37:57.633" v="1389" actId="1076"/>
          <ac:spMkLst>
            <pc:docMk/>
            <pc:sldMk cId="0" sldId="281"/>
            <ac:spMk id="40" creationId="{2B3EB810-DEA9-4BCE-868E-DC754CE85903}"/>
          </ac:spMkLst>
        </pc:spChg>
        <pc:spChg chg="mod">
          <ac:chgData name="Mike B" userId="5c4bf6a326bf31f5" providerId="LiveId" clId="{97621500-3AAD-4CAA-A379-297E5D1CEFF0}" dt="2021-03-08T18:21:31.481" v="5102" actId="20577"/>
          <ac:spMkLst>
            <pc:docMk/>
            <pc:sldMk cId="0" sldId="281"/>
            <ac:spMk id="41" creationId="{FD43D7A2-2BB6-4D27-9B6C-B09A2F480027}"/>
          </ac:spMkLst>
        </pc:spChg>
        <pc:spChg chg="mod">
          <ac:chgData name="Mike B" userId="5c4bf6a326bf31f5" providerId="LiveId" clId="{97621500-3AAD-4CAA-A379-297E5D1CEFF0}" dt="2021-03-08T00:37:57.633" v="1389" actId="1076"/>
          <ac:spMkLst>
            <pc:docMk/>
            <pc:sldMk cId="0" sldId="281"/>
            <ac:spMk id="42" creationId="{46191C5C-79B7-43C9-B2A1-32580500A192}"/>
          </ac:spMkLst>
        </pc:spChg>
        <pc:spChg chg="mod">
          <ac:chgData name="Mike B" userId="5c4bf6a326bf31f5" providerId="LiveId" clId="{97621500-3AAD-4CAA-A379-297E5D1CEFF0}" dt="2021-03-08T00:37:57.633" v="1389" actId="1076"/>
          <ac:spMkLst>
            <pc:docMk/>
            <pc:sldMk cId="0" sldId="281"/>
            <ac:spMk id="43" creationId="{88903C50-CA93-4385-A0F7-16AF8E9259AA}"/>
          </ac:spMkLst>
        </pc:spChg>
        <pc:spChg chg="mod">
          <ac:chgData name="Mike B" userId="5c4bf6a326bf31f5" providerId="LiveId" clId="{97621500-3AAD-4CAA-A379-297E5D1CEFF0}" dt="2021-03-08T00:37:57.633" v="1389" actId="1076"/>
          <ac:spMkLst>
            <pc:docMk/>
            <pc:sldMk cId="0" sldId="281"/>
            <ac:spMk id="44" creationId="{AEDD5E9F-79F5-4DE2-B38C-C7C8280F5798}"/>
          </ac:spMkLst>
        </pc:spChg>
        <pc:spChg chg="mod">
          <ac:chgData name="Mike B" userId="5c4bf6a326bf31f5" providerId="LiveId" clId="{97621500-3AAD-4CAA-A379-297E5D1CEFF0}" dt="2021-03-08T02:09:31.869" v="2168"/>
          <ac:spMkLst>
            <pc:docMk/>
            <pc:sldMk cId="0" sldId="281"/>
            <ac:spMk id="70659" creationId="{00000000-0000-0000-0000-000000000000}"/>
          </ac:spMkLst>
        </pc:spChg>
        <pc:grpChg chg="del">
          <ac:chgData name="Mike B" userId="5c4bf6a326bf31f5" providerId="LiveId" clId="{97621500-3AAD-4CAA-A379-297E5D1CEFF0}" dt="2021-03-08T00:37:49.311" v="1387" actId="478"/>
          <ac:grpSpMkLst>
            <pc:docMk/>
            <pc:sldMk cId="0" sldId="281"/>
            <ac:grpSpMk id="5" creationId="{00000000-0000-0000-0000-000000000000}"/>
          </ac:grpSpMkLst>
        </pc:grpChg>
        <pc:grpChg chg="add mod">
          <ac:chgData name="Mike B" userId="5c4bf6a326bf31f5" providerId="LiveId" clId="{97621500-3AAD-4CAA-A379-297E5D1CEFF0}" dt="2021-03-08T00:37:57.633" v="1389" actId="1076"/>
          <ac:grpSpMkLst>
            <pc:docMk/>
            <pc:sldMk cId="0" sldId="281"/>
            <ac:grpSpMk id="28" creationId="{8F6063B8-F177-4381-A025-D2C0A98C7CB3}"/>
          </ac:grpSpMkLst>
        </pc:grpChg>
      </pc:sldChg>
      <pc:sldChg chg="addSp delSp modSp add mod">
        <pc:chgData name="Mike B" userId="5c4bf6a326bf31f5" providerId="LiveId" clId="{97621500-3AAD-4CAA-A379-297E5D1CEFF0}" dt="2021-03-08T18:21:37.105" v="5104" actId="20577"/>
        <pc:sldMkLst>
          <pc:docMk/>
          <pc:sldMk cId="0" sldId="286"/>
        </pc:sldMkLst>
        <pc:spChg chg="mod">
          <ac:chgData name="Mike B" userId="5c4bf6a326bf31f5" providerId="LiveId" clId="{97621500-3AAD-4CAA-A379-297E5D1CEFF0}" dt="2021-03-08T00:42:35.933" v="1394" actId="1076"/>
          <ac:spMkLst>
            <pc:docMk/>
            <pc:sldMk cId="0" sldId="286"/>
            <ac:spMk id="24" creationId="{FFD97A0A-C73E-40C5-B6D1-24FDDA696105}"/>
          </ac:spMkLst>
        </pc:spChg>
        <pc:spChg chg="mod">
          <ac:chgData name="Mike B" userId="5c4bf6a326bf31f5" providerId="LiveId" clId="{97621500-3AAD-4CAA-A379-297E5D1CEFF0}" dt="2021-03-08T00:42:35.933" v="1394" actId="1076"/>
          <ac:spMkLst>
            <pc:docMk/>
            <pc:sldMk cId="0" sldId="286"/>
            <ac:spMk id="25" creationId="{9F4641B1-4205-40E2-AB82-971FA2C90C07}"/>
          </ac:spMkLst>
        </pc:spChg>
        <pc:spChg chg="mod">
          <ac:chgData name="Mike B" userId="5c4bf6a326bf31f5" providerId="LiveId" clId="{97621500-3AAD-4CAA-A379-297E5D1CEFF0}" dt="2021-03-08T00:42:35.933" v="1394" actId="1076"/>
          <ac:spMkLst>
            <pc:docMk/>
            <pc:sldMk cId="0" sldId="286"/>
            <ac:spMk id="26" creationId="{ABAA08D4-B3E9-40C9-AA7A-0A51D00245BC}"/>
          </ac:spMkLst>
        </pc:spChg>
        <pc:spChg chg="mod">
          <ac:chgData name="Mike B" userId="5c4bf6a326bf31f5" providerId="LiveId" clId="{97621500-3AAD-4CAA-A379-297E5D1CEFF0}" dt="2021-03-08T00:42:35.933" v="1394" actId="1076"/>
          <ac:spMkLst>
            <pc:docMk/>
            <pc:sldMk cId="0" sldId="286"/>
            <ac:spMk id="27" creationId="{1D239118-4C20-4DDC-8E9E-3B0C65EC755E}"/>
          </ac:spMkLst>
        </pc:spChg>
        <pc:spChg chg="mod">
          <ac:chgData name="Mike B" userId="5c4bf6a326bf31f5" providerId="LiveId" clId="{97621500-3AAD-4CAA-A379-297E5D1CEFF0}" dt="2021-03-08T00:42:35.933" v="1394" actId="1076"/>
          <ac:spMkLst>
            <pc:docMk/>
            <pc:sldMk cId="0" sldId="286"/>
            <ac:spMk id="28" creationId="{601C0920-FEB8-4A4C-8B54-AC27C9E02B9A}"/>
          </ac:spMkLst>
        </pc:spChg>
        <pc:spChg chg="mod">
          <ac:chgData name="Mike B" userId="5c4bf6a326bf31f5" providerId="LiveId" clId="{97621500-3AAD-4CAA-A379-297E5D1CEFF0}" dt="2021-03-08T00:42:35.933" v="1394" actId="1076"/>
          <ac:spMkLst>
            <pc:docMk/>
            <pc:sldMk cId="0" sldId="286"/>
            <ac:spMk id="29" creationId="{230A58B8-C77C-49D9-975F-B8319D20DC92}"/>
          </ac:spMkLst>
        </pc:spChg>
        <pc:spChg chg="mod">
          <ac:chgData name="Mike B" userId="5c4bf6a326bf31f5" providerId="LiveId" clId="{97621500-3AAD-4CAA-A379-297E5D1CEFF0}" dt="2021-03-08T00:42:35.933" v="1394" actId="1076"/>
          <ac:spMkLst>
            <pc:docMk/>
            <pc:sldMk cId="0" sldId="286"/>
            <ac:spMk id="30" creationId="{931898AA-B653-4B21-9368-EBD001B9B045}"/>
          </ac:spMkLst>
        </pc:spChg>
        <pc:spChg chg="mod">
          <ac:chgData name="Mike B" userId="5c4bf6a326bf31f5" providerId="LiveId" clId="{97621500-3AAD-4CAA-A379-297E5D1CEFF0}" dt="2021-03-08T00:42:35.933" v="1394" actId="1076"/>
          <ac:spMkLst>
            <pc:docMk/>
            <pc:sldMk cId="0" sldId="286"/>
            <ac:spMk id="31" creationId="{71DA2C98-209B-467C-9EB2-B298AADB485D}"/>
          </ac:spMkLst>
        </pc:spChg>
        <pc:spChg chg="mod">
          <ac:chgData name="Mike B" userId="5c4bf6a326bf31f5" providerId="LiveId" clId="{97621500-3AAD-4CAA-A379-297E5D1CEFF0}" dt="2021-03-08T00:42:35.933" v="1394" actId="1076"/>
          <ac:spMkLst>
            <pc:docMk/>
            <pc:sldMk cId="0" sldId="286"/>
            <ac:spMk id="32" creationId="{9A2C5451-3C4A-47CE-AA5D-4D5AE0000B05}"/>
          </ac:spMkLst>
        </pc:spChg>
        <pc:spChg chg="mod">
          <ac:chgData name="Mike B" userId="5c4bf6a326bf31f5" providerId="LiveId" clId="{97621500-3AAD-4CAA-A379-297E5D1CEFF0}" dt="2021-03-08T00:42:35.933" v="1394" actId="1076"/>
          <ac:spMkLst>
            <pc:docMk/>
            <pc:sldMk cId="0" sldId="286"/>
            <ac:spMk id="33" creationId="{D6A59D41-CE22-4DD7-8C2E-9D24CEDB55FC}"/>
          </ac:spMkLst>
        </pc:spChg>
        <pc:spChg chg="mod">
          <ac:chgData name="Mike B" userId="5c4bf6a326bf31f5" providerId="LiveId" clId="{97621500-3AAD-4CAA-A379-297E5D1CEFF0}" dt="2021-03-08T00:42:35.933" v="1394" actId="1076"/>
          <ac:spMkLst>
            <pc:docMk/>
            <pc:sldMk cId="0" sldId="286"/>
            <ac:spMk id="34" creationId="{6182B7BB-AB81-4CD1-B999-DB983EECA37F}"/>
          </ac:spMkLst>
        </pc:spChg>
        <pc:spChg chg="mod">
          <ac:chgData name="Mike B" userId="5c4bf6a326bf31f5" providerId="LiveId" clId="{97621500-3AAD-4CAA-A379-297E5D1CEFF0}" dt="2021-03-08T00:42:35.933" v="1394" actId="1076"/>
          <ac:spMkLst>
            <pc:docMk/>
            <pc:sldMk cId="0" sldId="286"/>
            <ac:spMk id="35" creationId="{EB013D9F-26F8-4873-81A8-A0F7C488D877}"/>
          </ac:spMkLst>
        </pc:spChg>
        <pc:spChg chg="mod">
          <ac:chgData name="Mike B" userId="5c4bf6a326bf31f5" providerId="LiveId" clId="{97621500-3AAD-4CAA-A379-297E5D1CEFF0}" dt="2021-03-08T18:21:37.105" v="5104" actId="20577"/>
          <ac:spMkLst>
            <pc:docMk/>
            <pc:sldMk cId="0" sldId="286"/>
            <ac:spMk id="36" creationId="{9D432E27-0D82-4C0A-AEB3-C3BC78A3DD3F}"/>
          </ac:spMkLst>
        </pc:spChg>
        <pc:spChg chg="mod">
          <ac:chgData name="Mike B" userId="5c4bf6a326bf31f5" providerId="LiveId" clId="{97621500-3AAD-4CAA-A379-297E5D1CEFF0}" dt="2021-03-08T00:42:35.933" v="1394" actId="1076"/>
          <ac:spMkLst>
            <pc:docMk/>
            <pc:sldMk cId="0" sldId="286"/>
            <ac:spMk id="37" creationId="{6D2496DD-2BB1-4CF0-B54F-0A65000DAE9D}"/>
          </ac:spMkLst>
        </pc:spChg>
        <pc:spChg chg="mod">
          <ac:chgData name="Mike B" userId="5c4bf6a326bf31f5" providerId="LiveId" clId="{97621500-3AAD-4CAA-A379-297E5D1CEFF0}" dt="2021-03-08T00:42:35.933" v="1394" actId="1076"/>
          <ac:spMkLst>
            <pc:docMk/>
            <pc:sldMk cId="0" sldId="286"/>
            <ac:spMk id="38" creationId="{4265B1C1-CC3F-49CD-8811-43F062CD2C66}"/>
          </ac:spMkLst>
        </pc:spChg>
        <pc:spChg chg="mod">
          <ac:chgData name="Mike B" userId="5c4bf6a326bf31f5" providerId="LiveId" clId="{97621500-3AAD-4CAA-A379-297E5D1CEFF0}" dt="2021-03-08T00:42:35.933" v="1394" actId="1076"/>
          <ac:spMkLst>
            <pc:docMk/>
            <pc:sldMk cId="0" sldId="286"/>
            <ac:spMk id="39" creationId="{C25FB7C2-DC4E-4F45-AAF9-D47EF53E2E9E}"/>
          </ac:spMkLst>
        </pc:spChg>
        <pc:spChg chg="mod">
          <ac:chgData name="Mike B" userId="5c4bf6a326bf31f5" providerId="LiveId" clId="{97621500-3AAD-4CAA-A379-297E5D1CEFF0}" dt="2021-03-08T02:09:34.941" v="2169"/>
          <ac:spMkLst>
            <pc:docMk/>
            <pc:sldMk cId="0" sldId="286"/>
            <ac:spMk id="21507" creationId="{00000000-0000-0000-0000-000000000000}"/>
          </ac:spMkLst>
        </pc:spChg>
        <pc:grpChg chg="del">
          <ac:chgData name="Mike B" userId="5c4bf6a326bf31f5" providerId="LiveId" clId="{97621500-3AAD-4CAA-A379-297E5D1CEFF0}" dt="2021-03-08T00:42:26.501" v="1392" actId="478"/>
          <ac:grpSpMkLst>
            <pc:docMk/>
            <pc:sldMk cId="0" sldId="286"/>
            <ac:grpSpMk id="2" creationId="{00000000-0000-0000-0000-000000000000}"/>
          </ac:grpSpMkLst>
        </pc:grpChg>
        <pc:grpChg chg="add mod">
          <ac:chgData name="Mike B" userId="5c4bf6a326bf31f5" providerId="LiveId" clId="{97621500-3AAD-4CAA-A379-297E5D1CEFF0}" dt="2021-03-08T00:42:35.933" v="1394" actId="1076"/>
          <ac:grpSpMkLst>
            <pc:docMk/>
            <pc:sldMk cId="0" sldId="286"/>
            <ac:grpSpMk id="23" creationId="{74C0A0A9-320B-4167-A159-A4CE08C06CB3}"/>
          </ac:grpSpMkLst>
        </pc:grpChg>
      </pc:sldChg>
      <pc:sldChg chg="modSp mod">
        <pc:chgData name="Mike B" userId="5c4bf6a326bf31f5" providerId="LiveId" clId="{97621500-3AAD-4CAA-A379-297E5D1CEFF0}" dt="2021-03-08T04:43:21.628" v="5069" actId="20577"/>
        <pc:sldMkLst>
          <pc:docMk/>
          <pc:sldMk cId="0" sldId="287"/>
        </pc:sldMkLst>
        <pc:spChg chg="mod">
          <ac:chgData name="Mike B" userId="5c4bf6a326bf31f5" providerId="LiveId" clId="{97621500-3AAD-4CAA-A379-297E5D1CEFF0}" dt="2021-03-08T04:43:21.628" v="5069" actId="20577"/>
          <ac:spMkLst>
            <pc:docMk/>
            <pc:sldMk cId="0" sldId="287"/>
            <ac:spMk id="119811" creationId="{00000000-0000-0000-0000-000000000000}"/>
          </ac:spMkLst>
        </pc:spChg>
      </pc:sldChg>
      <pc:sldChg chg="modSp add mod">
        <pc:chgData name="Mike B" userId="5c4bf6a326bf31f5" providerId="LiveId" clId="{97621500-3AAD-4CAA-A379-297E5D1CEFF0}" dt="2021-03-08T00:22:50.777" v="1359" actId="20577"/>
        <pc:sldMkLst>
          <pc:docMk/>
          <pc:sldMk cId="0" sldId="290"/>
        </pc:sldMkLst>
        <pc:spChg chg="mod">
          <ac:chgData name="Mike B" userId="5c4bf6a326bf31f5" providerId="LiveId" clId="{97621500-3AAD-4CAA-A379-297E5D1CEFF0}" dt="2021-03-08T00:22:50.777" v="1359" actId="20577"/>
          <ac:spMkLst>
            <pc:docMk/>
            <pc:sldMk cId="0" sldId="290"/>
            <ac:spMk id="3" creationId="{00000000-0000-0000-0000-000000000000}"/>
          </ac:spMkLst>
        </pc:spChg>
        <pc:spChg chg="mod">
          <ac:chgData name="Mike B" userId="5c4bf6a326bf31f5" providerId="LiveId" clId="{97621500-3AAD-4CAA-A379-297E5D1CEFF0}" dt="2021-03-08T00:22:44.265" v="1350" actId="20577"/>
          <ac:spMkLst>
            <pc:docMk/>
            <pc:sldMk cId="0" sldId="290"/>
            <ac:spMk id="4" creationId="{00000000-0000-0000-0000-000000000000}"/>
          </ac:spMkLst>
        </pc:spChg>
        <pc:spChg chg="mod">
          <ac:chgData name="Mike B" userId="5c4bf6a326bf31f5" providerId="LiveId" clId="{97621500-3AAD-4CAA-A379-297E5D1CEFF0}" dt="2021-03-07T22:42:04.266" v="996" actId="27636"/>
          <ac:spMkLst>
            <pc:docMk/>
            <pc:sldMk cId="0" sldId="290"/>
            <ac:spMk id="27651" creationId="{00000000-0000-0000-0000-000000000000}"/>
          </ac:spMkLst>
        </pc:spChg>
      </pc:sldChg>
      <pc:sldChg chg="modSp add mod">
        <pc:chgData name="Mike B" userId="5c4bf6a326bf31f5" providerId="LiveId" clId="{97621500-3AAD-4CAA-A379-297E5D1CEFF0}" dt="2021-03-08T00:11:50.616" v="1239" actId="20577"/>
        <pc:sldMkLst>
          <pc:docMk/>
          <pc:sldMk cId="2200056302" sldId="300"/>
        </pc:sldMkLst>
        <pc:spChg chg="mod">
          <ac:chgData name="Mike B" userId="5c4bf6a326bf31f5" providerId="LiveId" clId="{97621500-3AAD-4CAA-A379-297E5D1CEFF0}" dt="2021-03-08T00:11:50.616" v="1239" actId="20577"/>
          <ac:spMkLst>
            <pc:docMk/>
            <pc:sldMk cId="2200056302" sldId="300"/>
            <ac:spMk id="29698" creationId="{00000000-0000-0000-0000-000000000000}"/>
          </ac:spMkLst>
        </pc:spChg>
        <pc:spChg chg="mod">
          <ac:chgData name="Mike B" userId="5c4bf6a326bf31f5" providerId="LiveId" clId="{97621500-3AAD-4CAA-A379-297E5D1CEFF0}" dt="2021-03-08T00:11:44.871" v="1235" actId="20577"/>
          <ac:spMkLst>
            <pc:docMk/>
            <pc:sldMk cId="2200056302" sldId="300"/>
            <ac:spMk id="29699" creationId="{00000000-0000-0000-0000-000000000000}"/>
          </ac:spMkLst>
        </pc:spChg>
      </pc:sldChg>
      <pc:sldChg chg="modSp add mod">
        <pc:chgData name="Mike B" userId="5c4bf6a326bf31f5" providerId="LiveId" clId="{97621500-3AAD-4CAA-A379-297E5D1CEFF0}" dt="2021-03-08T04:01:14.247" v="5068" actId="20577"/>
        <pc:sldMkLst>
          <pc:docMk/>
          <pc:sldMk cId="0" sldId="301"/>
        </pc:sldMkLst>
        <pc:spChg chg="mod">
          <ac:chgData name="Mike B" userId="5c4bf6a326bf31f5" providerId="LiveId" clId="{97621500-3AAD-4CAA-A379-297E5D1CEFF0}" dt="2021-03-08T00:05:48.926" v="1203" actId="20577"/>
          <ac:spMkLst>
            <pc:docMk/>
            <pc:sldMk cId="0" sldId="301"/>
            <ac:spMk id="30722" creationId="{00000000-0000-0000-0000-000000000000}"/>
          </ac:spMkLst>
        </pc:spChg>
        <pc:spChg chg="mod">
          <ac:chgData name="Mike B" userId="5c4bf6a326bf31f5" providerId="LiveId" clId="{97621500-3AAD-4CAA-A379-297E5D1CEFF0}" dt="2021-03-08T04:01:14.247" v="5068" actId="20577"/>
          <ac:spMkLst>
            <pc:docMk/>
            <pc:sldMk cId="0" sldId="301"/>
            <ac:spMk id="30723" creationId="{00000000-0000-0000-0000-000000000000}"/>
          </ac:spMkLst>
        </pc:spChg>
      </pc:sldChg>
      <pc:sldChg chg="modSp add mod">
        <pc:chgData name="Mike B" userId="5c4bf6a326bf31f5" providerId="LiveId" clId="{97621500-3AAD-4CAA-A379-297E5D1CEFF0}" dt="2021-03-08T02:08:09.527" v="2058" actId="20577"/>
        <pc:sldMkLst>
          <pc:docMk/>
          <pc:sldMk cId="0" sldId="306"/>
        </pc:sldMkLst>
        <pc:spChg chg="mod">
          <ac:chgData name="Mike B" userId="5c4bf6a326bf31f5" providerId="LiveId" clId="{97621500-3AAD-4CAA-A379-297E5D1CEFF0}" dt="2021-03-08T02:08:09.527" v="2058" actId="20577"/>
          <ac:spMkLst>
            <pc:docMk/>
            <pc:sldMk cId="0" sldId="306"/>
            <ac:spMk id="8194" creationId="{00000000-0000-0000-0000-000000000000}"/>
          </ac:spMkLst>
        </pc:spChg>
        <pc:spChg chg="mod">
          <ac:chgData name="Mike B" userId="5c4bf6a326bf31f5" providerId="LiveId" clId="{97621500-3AAD-4CAA-A379-297E5D1CEFF0}" dt="2021-03-07T22:25:30.053" v="885" actId="11530"/>
          <ac:spMkLst>
            <pc:docMk/>
            <pc:sldMk cId="0" sldId="306"/>
            <ac:spMk id="8196" creationId="{00000000-0000-0000-0000-000000000000}"/>
          </ac:spMkLst>
        </pc:spChg>
        <pc:spChg chg="mod">
          <ac:chgData name="Mike B" userId="5c4bf6a326bf31f5" providerId="LiveId" clId="{97621500-3AAD-4CAA-A379-297E5D1CEFF0}" dt="2021-03-07T22:25:36.545" v="886" actId="11530"/>
          <ac:spMkLst>
            <pc:docMk/>
            <pc:sldMk cId="0" sldId="306"/>
            <ac:spMk id="8197" creationId="{00000000-0000-0000-0000-000000000000}"/>
          </ac:spMkLst>
        </pc:spChg>
        <pc:spChg chg="mod">
          <ac:chgData name="Mike B" userId="5c4bf6a326bf31f5" providerId="LiveId" clId="{97621500-3AAD-4CAA-A379-297E5D1CEFF0}" dt="2021-03-07T22:25:41.562" v="887" actId="11530"/>
          <ac:spMkLst>
            <pc:docMk/>
            <pc:sldMk cId="0" sldId="306"/>
            <ac:spMk id="8198" creationId="{00000000-0000-0000-0000-000000000000}"/>
          </ac:spMkLst>
        </pc:spChg>
        <pc:spChg chg="mod">
          <ac:chgData name="Mike B" userId="5c4bf6a326bf31f5" providerId="LiveId" clId="{97621500-3AAD-4CAA-A379-297E5D1CEFF0}" dt="2021-03-07T22:25:49.790" v="888" actId="11530"/>
          <ac:spMkLst>
            <pc:docMk/>
            <pc:sldMk cId="0" sldId="306"/>
            <ac:spMk id="8199" creationId="{00000000-0000-0000-0000-000000000000}"/>
          </ac:spMkLst>
        </pc:spChg>
        <pc:spChg chg="mod">
          <ac:chgData name="Mike B" userId="5c4bf6a326bf31f5" providerId="LiveId" clId="{97621500-3AAD-4CAA-A379-297E5D1CEFF0}" dt="2021-03-07T22:25:54.925" v="889" actId="11530"/>
          <ac:spMkLst>
            <pc:docMk/>
            <pc:sldMk cId="0" sldId="306"/>
            <ac:spMk id="8200" creationId="{00000000-0000-0000-0000-000000000000}"/>
          </ac:spMkLst>
        </pc:spChg>
      </pc:sldChg>
      <pc:sldChg chg="modSp add mod">
        <pc:chgData name="Mike B" userId="5c4bf6a326bf31f5" providerId="LiveId" clId="{97621500-3AAD-4CAA-A379-297E5D1CEFF0}" dt="2021-03-08T02:08:17.350" v="2074" actId="20577"/>
        <pc:sldMkLst>
          <pc:docMk/>
          <pc:sldMk cId="0" sldId="307"/>
        </pc:sldMkLst>
        <pc:spChg chg="mod">
          <ac:chgData name="Mike B" userId="5c4bf6a326bf31f5" providerId="LiveId" clId="{97621500-3AAD-4CAA-A379-297E5D1CEFF0}" dt="2021-03-08T02:08:17.350" v="2074" actId="20577"/>
          <ac:spMkLst>
            <pc:docMk/>
            <pc:sldMk cId="0" sldId="307"/>
            <ac:spMk id="9218" creationId="{00000000-0000-0000-0000-000000000000}"/>
          </ac:spMkLst>
        </pc:spChg>
        <pc:spChg chg="mod">
          <ac:chgData name="Mike B" userId="5c4bf6a326bf31f5" providerId="LiveId" clId="{97621500-3AAD-4CAA-A379-297E5D1CEFF0}" dt="2021-03-07T22:26:56.057" v="896" actId="20577"/>
          <ac:spMkLst>
            <pc:docMk/>
            <pc:sldMk cId="0" sldId="307"/>
            <ac:spMk id="9219" creationId="{00000000-0000-0000-0000-000000000000}"/>
          </ac:spMkLst>
        </pc:spChg>
        <pc:spChg chg="mod">
          <ac:chgData name="Mike B" userId="5c4bf6a326bf31f5" providerId="LiveId" clId="{97621500-3AAD-4CAA-A379-297E5D1CEFF0}" dt="2021-03-07T22:26:59.022" v="897" actId="20577"/>
          <ac:spMkLst>
            <pc:docMk/>
            <pc:sldMk cId="0" sldId="307"/>
            <ac:spMk id="9220" creationId="{00000000-0000-0000-0000-000000000000}"/>
          </ac:spMkLst>
        </pc:spChg>
        <pc:spChg chg="mod">
          <ac:chgData name="Mike B" userId="5c4bf6a326bf31f5" providerId="LiveId" clId="{97621500-3AAD-4CAA-A379-297E5D1CEFF0}" dt="2021-03-07T22:26:23.003" v="890" actId="11530"/>
          <ac:spMkLst>
            <pc:docMk/>
            <pc:sldMk cId="0" sldId="307"/>
            <ac:spMk id="9221" creationId="{00000000-0000-0000-0000-000000000000}"/>
          </ac:spMkLst>
        </pc:spChg>
        <pc:spChg chg="mod">
          <ac:chgData name="Mike B" userId="5c4bf6a326bf31f5" providerId="LiveId" clId="{97621500-3AAD-4CAA-A379-297E5D1CEFF0}" dt="2021-03-07T22:26:28.319" v="891" actId="11530"/>
          <ac:spMkLst>
            <pc:docMk/>
            <pc:sldMk cId="0" sldId="307"/>
            <ac:spMk id="9222" creationId="{00000000-0000-0000-0000-000000000000}"/>
          </ac:spMkLst>
        </pc:spChg>
        <pc:spChg chg="mod">
          <ac:chgData name="Mike B" userId="5c4bf6a326bf31f5" providerId="LiveId" clId="{97621500-3AAD-4CAA-A379-297E5D1CEFF0}" dt="2021-03-07T22:26:49.194" v="895" actId="11530"/>
          <ac:spMkLst>
            <pc:docMk/>
            <pc:sldMk cId="0" sldId="307"/>
            <ac:spMk id="9223" creationId="{00000000-0000-0000-0000-000000000000}"/>
          </ac:spMkLst>
        </pc:spChg>
        <pc:spChg chg="mod">
          <ac:chgData name="Mike B" userId="5c4bf6a326bf31f5" providerId="LiveId" clId="{97621500-3AAD-4CAA-A379-297E5D1CEFF0}" dt="2021-03-07T22:26:39.865" v="893" actId="11530"/>
          <ac:spMkLst>
            <pc:docMk/>
            <pc:sldMk cId="0" sldId="307"/>
            <ac:spMk id="9224" creationId="{00000000-0000-0000-0000-000000000000}"/>
          </ac:spMkLst>
        </pc:spChg>
        <pc:spChg chg="mod">
          <ac:chgData name="Mike B" userId="5c4bf6a326bf31f5" providerId="LiveId" clId="{97621500-3AAD-4CAA-A379-297E5D1CEFF0}" dt="2021-03-07T22:26:44.064" v="894" actId="11530"/>
          <ac:spMkLst>
            <pc:docMk/>
            <pc:sldMk cId="0" sldId="307"/>
            <ac:spMk id="9225" creationId="{00000000-0000-0000-0000-000000000000}"/>
          </ac:spMkLst>
        </pc:spChg>
        <pc:spChg chg="mod">
          <ac:chgData name="Mike B" userId="5c4bf6a326bf31f5" providerId="LiveId" clId="{97621500-3AAD-4CAA-A379-297E5D1CEFF0}" dt="2021-03-07T22:27:10.145" v="899" actId="11530"/>
          <ac:spMkLst>
            <pc:docMk/>
            <pc:sldMk cId="0" sldId="307"/>
            <ac:spMk id="9226" creationId="{00000000-0000-0000-0000-000000000000}"/>
          </ac:spMkLst>
        </pc:spChg>
        <pc:spChg chg="mod">
          <ac:chgData name="Mike B" userId="5c4bf6a326bf31f5" providerId="LiveId" clId="{97621500-3AAD-4CAA-A379-297E5D1CEFF0}" dt="2021-03-07T22:27:05.809" v="898" actId="11530"/>
          <ac:spMkLst>
            <pc:docMk/>
            <pc:sldMk cId="0" sldId="307"/>
            <ac:spMk id="9227" creationId="{00000000-0000-0000-0000-000000000000}"/>
          </ac:spMkLst>
        </pc:spChg>
        <pc:spChg chg="mod">
          <ac:chgData name="Mike B" userId="5c4bf6a326bf31f5" providerId="LiveId" clId="{97621500-3AAD-4CAA-A379-297E5D1CEFF0}" dt="2021-03-07T22:27:14.307" v="900" actId="11530"/>
          <ac:spMkLst>
            <pc:docMk/>
            <pc:sldMk cId="0" sldId="307"/>
            <ac:spMk id="9228" creationId="{00000000-0000-0000-0000-000000000000}"/>
          </ac:spMkLst>
        </pc:spChg>
        <pc:spChg chg="mod">
          <ac:chgData name="Mike B" userId="5c4bf6a326bf31f5" providerId="LiveId" clId="{97621500-3AAD-4CAA-A379-297E5D1CEFF0}" dt="2021-03-07T22:27:37.990" v="908" actId="1037"/>
          <ac:spMkLst>
            <pc:docMk/>
            <pc:sldMk cId="0" sldId="307"/>
            <ac:spMk id="9229" creationId="{00000000-0000-0000-0000-000000000000}"/>
          </ac:spMkLst>
        </pc:spChg>
        <pc:spChg chg="mod">
          <ac:chgData name="Mike B" userId="5c4bf6a326bf31f5" providerId="LiveId" clId="{97621500-3AAD-4CAA-A379-297E5D1CEFF0}" dt="2021-03-07T22:27:41.073" v="910" actId="1038"/>
          <ac:spMkLst>
            <pc:docMk/>
            <pc:sldMk cId="0" sldId="307"/>
            <ac:spMk id="9230" creationId="{00000000-0000-0000-0000-000000000000}"/>
          </ac:spMkLst>
        </pc:spChg>
        <pc:cxnChg chg="mod">
          <ac:chgData name="Mike B" userId="5c4bf6a326bf31f5" providerId="LiveId" clId="{97621500-3AAD-4CAA-A379-297E5D1CEFF0}" dt="2021-03-07T22:27:28.618" v="904" actId="1037"/>
          <ac:cxnSpMkLst>
            <pc:docMk/>
            <pc:sldMk cId="0" sldId="307"/>
            <ac:cxnSpMk id="9231" creationId="{00000000-0000-0000-0000-000000000000}"/>
          </ac:cxnSpMkLst>
        </pc:cxnChg>
        <pc:cxnChg chg="mod">
          <ac:chgData name="Mike B" userId="5c4bf6a326bf31f5" providerId="LiveId" clId="{97621500-3AAD-4CAA-A379-297E5D1CEFF0}" dt="2021-03-07T22:27:31.273" v="906" actId="1038"/>
          <ac:cxnSpMkLst>
            <pc:docMk/>
            <pc:sldMk cId="0" sldId="307"/>
            <ac:cxnSpMk id="9232" creationId="{00000000-0000-0000-0000-000000000000}"/>
          </ac:cxnSpMkLst>
        </pc:cxnChg>
      </pc:sldChg>
      <pc:sldChg chg="modSp add mod modAnim">
        <pc:chgData name="Mike B" userId="5c4bf6a326bf31f5" providerId="LiveId" clId="{97621500-3AAD-4CAA-A379-297E5D1CEFF0}" dt="2021-03-08T07:10:07.558" v="5090" actId="20577"/>
        <pc:sldMkLst>
          <pc:docMk/>
          <pc:sldMk cId="0" sldId="309"/>
        </pc:sldMkLst>
        <pc:spChg chg="mod">
          <ac:chgData name="Mike B" userId="5c4bf6a326bf31f5" providerId="LiveId" clId="{97621500-3AAD-4CAA-A379-297E5D1CEFF0}" dt="2021-03-08T03:25:10.353" v="3845" actId="20577"/>
          <ac:spMkLst>
            <pc:docMk/>
            <pc:sldMk cId="0" sldId="309"/>
            <ac:spMk id="5" creationId="{00000000-0000-0000-0000-000000000000}"/>
          </ac:spMkLst>
        </pc:spChg>
        <pc:spChg chg="mod">
          <ac:chgData name="Mike B" userId="5c4bf6a326bf31f5" providerId="LiveId" clId="{97621500-3AAD-4CAA-A379-297E5D1CEFF0}" dt="2021-03-08T07:10:07.558" v="5090" actId="20577"/>
          <ac:spMkLst>
            <pc:docMk/>
            <pc:sldMk cId="0" sldId="309"/>
            <ac:spMk id="6" creationId="{00000000-0000-0000-0000-000000000000}"/>
          </ac:spMkLst>
        </pc:spChg>
      </pc:sldChg>
      <pc:sldChg chg="modSp add mod modAnim">
        <pc:chgData name="Mike B" userId="5c4bf6a326bf31f5" providerId="LiveId" clId="{97621500-3AAD-4CAA-A379-297E5D1CEFF0}" dt="2021-03-08T03:58:17.654" v="5043" actId="20577"/>
        <pc:sldMkLst>
          <pc:docMk/>
          <pc:sldMk cId="3526578578" sldId="315"/>
        </pc:sldMkLst>
        <pc:spChg chg="mod">
          <ac:chgData name="Mike B" userId="5c4bf6a326bf31f5" providerId="LiveId" clId="{97621500-3AAD-4CAA-A379-297E5D1CEFF0}" dt="2021-03-08T03:58:17.654" v="5043" actId="20577"/>
          <ac:spMkLst>
            <pc:docMk/>
            <pc:sldMk cId="3526578578" sldId="315"/>
            <ac:spMk id="108546" creationId="{00000000-0000-0000-0000-000000000000}"/>
          </ac:spMkLst>
        </pc:spChg>
        <pc:spChg chg="mod">
          <ac:chgData name="Mike B" userId="5c4bf6a326bf31f5" providerId="LiveId" clId="{97621500-3AAD-4CAA-A379-297E5D1CEFF0}" dt="2021-03-08T00:12:48.383" v="1252" actId="20577"/>
          <ac:spMkLst>
            <pc:docMk/>
            <pc:sldMk cId="3526578578" sldId="315"/>
            <ac:spMk id="108547" creationId="{00000000-0000-0000-0000-000000000000}"/>
          </ac:spMkLst>
        </pc:spChg>
      </pc:sldChg>
      <pc:sldChg chg="modSp add mod">
        <pc:chgData name="Mike B" userId="5c4bf6a326bf31f5" providerId="LiveId" clId="{97621500-3AAD-4CAA-A379-297E5D1CEFF0}" dt="2021-03-08T07:05:16.619" v="5081" actId="20577"/>
        <pc:sldMkLst>
          <pc:docMk/>
          <pc:sldMk cId="2178692443" sldId="318"/>
        </pc:sldMkLst>
        <pc:spChg chg="mod">
          <ac:chgData name="Mike B" userId="5c4bf6a326bf31f5" providerId="LiveId" clId="{97621500-3AAD-4CAA-A379-297E5D1CEFF0}" dt="2021-03-07T23:59:41.152" v="1014" actId="20577"/>
          <ac:spMkLst>
            <pc:docMk/>
            <pc:sldMk cId="2178692443" sldId="318"/>
            <ac:spMk id="8194" creationId="{00000000-0000-0000-0000-000000000000}"/>
          </ac:spMkLst>
        </pc:spChg>
        <pc:spChg chg="mod">
          <ac:chgData name="Mike B" userId="5c4bf6a326bf31f5" providerId="LiveId" clId="{97621500-3AAD-4CAA-A379-297E5D1CEFF0}" dt="2021-03-08T07:05:16.619" v="5081" actId="20577"/>
          <ac:spMkLst>
            <pc:docMk/>
            <pc:sldMk cId="2178692443" sldId="318"/>
            <ac:spMk id="8195" creationId="{00000000-0000-0000-0000-000000000000}"/>
          </ac:spMkLst>
        </pc:spChg>
      </pc:sldChg>
      <pc:sldChg chg="modSp add mod">
        <pc:chgData name="Mike B" userId="5c4bf6a326bf31f5" providerId="LiveId" clId="{97621500-3AAD-4CAA-A379-297E5D1CEFF0}" dt="2021-03-08T02:09:38.431" v="2170"/>
        <pc:sldMkLst>
          <pc:docMk/>
          <pc:sldMk cId="3214499166" sldId="320"/>
        </pc:sldMkLst>
        <pc:spChg chg="mod">
          <ac:chgData name="Mike B" userId="5c4bf6a326bf31f5" providerId="LiveId" clId="{97621500-3AAD-4CAA-A379-297E5D1CEFF0}" dt="2021-03-08T00:43:01.188" v="1396" actId="11530"/>
          <ac:spMkLst>
            <pc:docMk/>
            <pc:sldMk cId="3214499166" sldId="320"/>
            <ac:spMk id="23" creationId="{00000000-0000-0000-0000-000000000000}"/>
          </ac:spMkLst>
        </pc:spChg>
        <pc:spChg chg="mod">
          <ac:chgData name="Mike B" userId="5c4bf6a326bf31f5" providerId="LiveId" clId="{97621500-3AAD-4CAA-A379-297E5D1CEFF0}" dt="2021-03-08T00:43:39.755" v="1401" actId="207"/>
          <ac:spMkLst>
            <pc:docMk/>
            <pc:sldMk cId="3214499166" sldId="320"/>
            <ac:spMk id="25" creationId="{00000000-0000-0000-0000-000000000000}"/>
          </ac:spMkLst>
        </pc:spChg>
        <pc:spChg chg="mod">
          <ac:chgData name="Mike B" userId="5c4bf6a326bf31f5" providerId="LiveId" clId="{97621500-3AAD-4CAA-A379-297E5D1CEFF0}" dt="2021-03-08T00:45:44.513" v="1424" actId="692"/>
          <ac:spMkLst>
            <pc:docMk/>
            <pc:sldMk cId="3214499166" sldId="320"/>
            <ac:spMk id="26" creationId="{00000000-0000-0000-0000-000000000000}"/>
          </ac:spMkLst>
        </pc:spChg>
        <pc:spChg chg="mod">
          <ac:chgData name="Mike B" userId="5c4bf6a326bf31f5" providerId="LiveId" clId="{97621500-3AAD-4CAA-A379-297E5D1CEFF0}" dt="2021-03-08T02:09:38.431" v="2170"/>
          <ac:spMkLst>
            <pc:docMk/>
            <pc:sldMk cId="3214499166" sldId="320"/>
            <ac:spMk id="21507" creationId="{00000000-0000-0000-0000-000000000000}"/>
          </ac:spMkLst>
        </pc:spChg>
        <pc:spChg chg="mod">
          <ac:chgData name="Mike B" userId="5c4bf6a326bf31f5" providerId="LiveId" clId="{97621500-3AAD-4CAA-A379-297E5D1CEFF0}" dt="2021-03-08T00:42:53.827" v="1395" actId="11530"/>
          <ac:spMkLst>
            <pc:docMk/>
            <pc:sldMk cId="3214499166" sldId="320"/>
            <ac:spMk id="21509" creationId="{00000000-0000-0000-0000-000000000000}"/>
          </ac:spMkLst>
        </pc:spChg>
        <pc:spChg chg="mod">
          <ac:chgData name="Mike B" userId="5c4bf6a326bf31f5" providerId="LiveId" clId="{97621500-3AAD-4CAA-A379-297E5D1CEFF0}" dt="2021-03-08T00:43:19.677" v="1399" actId="11530"/>
          <ac:spMkLst>
            <pc:docMk/>
            <pc:sldMk cId="3214499166" sldId="320"/>
            <ac:spMk id="21510" creationId="{00000000-0000-0000-0000-000000000000}"/>
          </ac:spMkLst>
        </pc:spChg>
        <pc:spChg chg="mod">
          <ac:chgData name="Mike B" userId="5c4bf6a326bf31f5" providerId="LiveId" clId="{97621500-3AAD-4CAA-A379-297E5D1CEFF0}" dt="2021-03-08T00:43:09.251" v="1397" actId="11530"/>
          <ac:spMkLst>
            <pc:docMk/>
            <pc:sldMk cId="3214499166" sldId="320"/>
            <ac:spMk id="21511" creationId="{00000000-0000-0000-0000-000000000000}"/>
          </ac:spMkLst>
        </pc:spChg>
        <pc:spChg chg="mod">
          <ac:chgData name="Mike B" userId="5c4bf6a326bf31f5" providerId="LiveId" clId="{97621500-3AAD-4CAA-A379-297E5D1CEFF0}" dt="2021-03-08T00:43:13.857" v="1398" actId="11530"/>
          <ac:spMkLst>
            <pc:docMk/>
            <pc:sldMk cId="3214499166" sldId="320"/>
            <ac:spMk id="21512" creationId="{00000000-0000-0000-0000-000000000000}"/>
          </ac:spMkLst>
        </pc:spChg>
        <pc:spChg chg="mod">
          <ac:chgData name="Mike B" userId="5c4bf6a326bf31f5" providerId="LiveId" clId="{97621500-3AAD-4CAA-A379-297E5D1CEFF0}" dt="2021-03-08T00:46:44.073" v="1472" actId="14100"/>
          <ac:spMkLst>
            <pc:docMk/>
            <pc:sldMk cId="3214499166" sldId="320"/>
            <ac:spMk id="21513" creationId="{00000000-0000-0000-0000-000000000000}"/>
          </ac:spMkLst>
        </pc:spChg>
        <pc:spChg chg="mod">
          <ac:chgData name="Mike B" userId="5c4bf6a326bf31f5" providerId="LiveId" clId="{97621500-3AAD-4CAA-A379-297E5D1CEFF0}" dt="2021-03-08T00:46:18.503" v="1469" actId="692"/>
          <ac:spMkLst>
            <pc:docMk/>
            <pc:sldMk cId="3214499166" sldId="320"/>
            <ac:spMk id="21514" creationId="{00000000-0000-0000-0000-000000000000}"/>
          </ac:spMkLst>
        </pc:spChg>
        <pc:spChg chg="mod">
          <ac:chgData name="Mike B" userId="5c4bf6a326bf31f5" providerId="LiveId" clId="{97621500-3AAD-4CAA-A379-297E5D1CEFF0}" dt="2021-03-08T00:45:04.881" v="1413" actId="692"/>
          <ac:spMkLst>
            <pc:docMk/>
            <pc:sldMk cId="3214499166" sldId="320"/>
            <ac:spMk id="21515" creationId="{00000000-0000-0000-0000-000000000000}"/>
          </ac:spMkLst>
        </pc:spChg>
        <pc:spChg chg="mod">
          <ac:chgData name="Mike B" userId="5c4bf6a326bf31f5" providerId="LiveId" clId="{97621500-3AAD-4CAA-A379-297E5D1CEFF0}" dt="2021-03-08T00:46:32.904" v="1470" actId="14100"/>
          <ac:spMkLst>
            <pc:docMk/>
            <pc:sldMk cId="3214499166" sldId="320"/>
            <ac:spMk id="21516" creationId="{00000000-0000-0000-0000-000000000000}"/>
          </ac:spMkLst>
        </pc:spChg>
        <pc:spChg chg="mod">
          <ac:chgData name="Mike B" userId="5c4bf6a326bf31f5" providerId="LiveId" clId="{97621500-3AAD-4CAA-A379-297E5D1CEFF0}" dt="2021-03-08T00:46:03.026" v="1451" actId="692"/>
          <ac:spMkLst>
            <pc:docMk/>
            <pc:sldMk cId="3214499166" sldId="320"/>
            <ac:spMk id="21517" creationId="{00000000-0000-0000-0000-000000000000}"/>
          </ac:spMkLst>
        </pc:spChg>
        <pc:spChg chg="mod">
          <ac:chgData name="Mike B" userId="5c4bf6a326bf31f5" providerId="LiveId" clId="{97621500-3AAD-4CAA-A379-297E5D1CEFF0}" dt="2021-03-08T00:45:56.879" v="1442" actId="692"/>
          <ac:spMkLst>
            <pc:docMk/>
            <pc:sldMk cId="3214499166" sldId="320"/>
            <ac:spMk id="21518" creationId="{00000000-0000-0000-0000-000000000000}"/>
          </ac:spMkLst>
        </pc:spChg>
        <pc:spChg chg="mod">
          <ac:chgData name="Mike B" userId="5c4bf6a326bf31f5" providerId="LiveId" clId="{97621500-3AAD-4CAA-A379-297E5D1CEFF0}" dt="2021-03-08T00:43:46.263" v="1402" actId="207"/>
          <ac:spMkLst>
            <pc:docMk/>
            <pc:sldMk cId="3214499166" sldId="320"/>
            <ac:spMk id="21519" creationId="{00000000-0000-0000-0000-000000000000}"/>
          </ac:spMkLst>
        </pc:spChg>
        <pc:spChg chg="mod">
          <ac:chgData name="Mike B" userId="5c4bf6a326bf31f5" providerId="LiveId" clId="{97621500-3AAD-4CAA-A379-297E5D1CEFF0}" dt="2021-03-08T00:44:00.674" v="1404" actId="207"/>
          <ac:spMkLst>
            <pc:docMk/>
            <pc:sldMk cId="3214499166" sldId="320"/>
            <ac:spMk id="21520" creationId="{00000000-0000-0000-0000-000000000000}"/>
          </ac:spMkLst>
        </pc:spChg>
        <pc:spChg chg="mod">
          <ac:chgData name="Mike B" userId="5c4bf6a326bf31f5" providerId="LiveId" clId="{97621500-3AAD-4CAA-A379-297E5D1CEFF0}" dt="2021-03-08T00:45:09.552" v="1414" actId="207"/>
          <ac:spMkLst>
            <pc:docMk/>
            <pc:sldMk cId="3214499166" sldId="320"/>
            <ac:spMk id="21521" creationId="{00000000-0000-0000-0000-000000000000}"/>
          </ac:spMkLst>
        </pc:spChg>
        <pc:spChg chg="mod">
          <ac:chgData name="Mike B" userId="5c4bf6a326bf31f5" providerId="LiveId" clId="{97621500-3AAD-4CAA-A379-297E5D1CEFF0}" dt="2021-03-08T00:44:05.418" v="1405" actId="207"/>
          <ac:spMkLst>
            <pc:docMk/>
            <pc:sldMk cId="3214499166" sldId="320"/>
            <ac:spMk id="21522" creationId="{00000000-0000-0000-0000-000000000000}"/>
          </ac:spMkLst>
        </pc:spChg>
        <pc:spChg chg="mod">
          <ac:chgData name="Mike B" userId="5c4bf6a326bf31f5" providerId="LiveId" clId="{97621500-3AAD-4CAA-A379-297E5D1CEFF0}" dt="2021-03-08T00:44:17.264" v="1406" actId="207"/>
          <ac:spMkLst>
            <pc:docMk/>
            <pc:sldMk cId="3214499166" sldId="320"/>
            <ac:spMk id="21523" creationId="{00000000-0000-0000-0000-000000000000}"/>
          </ac:spMkLst>
        </pc:spChg>
        <pc:spChg chg="mod">
          <ac:chgData name="Mike B" userId="5c4bf6a326bf31f5" providerId="LiveId" clId="{97621500-3AAD-4CAA-A379-297E5D1CEFF0}" dt="2021-03-08T00:43:50.691" v="1403" actId="207"/>
          <ac:spMkLst>
            <pc:docMk/>
            <pc:sldMk cId="3214499166" sldId="320"/>
            <ac:spMk id="21524" creationId="{00000000-0000-0000-0000-000000000000}"/>
          </ac:spMkLst>
        </pc:spChg>
      </pc:sldChg>
      <pc:sldChg chg="modSp add mod modAnim">
        <pc:chgData name="Mike B" userId="5c4bf6a326bf31f5" providerId="LiveId" clId="{97621500-3AAD-4CAA-A379-297E5D1CEFF0}" dt="2021-03-08T07:09:14.428" v="5084"/>
        <pc:sldMkLst>
          <pc:docMk/>
          <pc:sldMk cId="4271909035" sldId="321"/>
        </pc:sldMkLst>
        <pc:spChg chg="mod">
          <ac:chgData name="Mike B" userId="5c4bf6a326bf31f5" providerId="LiveId" clId="{97621500-3AAD-4CAA-A379-297E5D1CEFF0}" dt="2021-03-08T04:00:18.784" v="5067" actId="20577"/>
          <ac:spMkLst>
            <pc:docMk/>
            <pc:sldMk cId="4271909035" sldId="321"/>
            <ac:spMk id="6" creationId="{00000000-0000-0000-0000-000000000000}"/>
          </ac:spMkLst>
        </pc:spChg>
      </pc:sldChg>
      <pc:sldChg chg="modSp add mod">
        <pc:chgData name="Mike B" userId="5c4bf6a326bf31f5" providerId="LiveId" clId="{97621500-3AAD-4CAA-A379-297E5D1CEFF0}" dt="2021-03-08T00:54:20.135" v="1481" actId="20577"/>
        <pc:sldMkLst>
          <pc:docMk/>
          <pc:sldMk cId="0" sldId="337"/>
        </pc:sldMkLst>
        <pc:spChg chg="mod">
          <ac:chgData name="Mike B" userId="5c4bf6a326bf31f5" providerId="LiveId" clId="{97621500-3AAD-4CAA-A379-297E5D1CEFF0}" dt="2021-03-08T00:03:11.852" v="1172" actId="20577"/>
          <ac:spMkLst>
            <pc:docMk/>
            <pc:sldMk cId="0" sldId="337"/>
            <ac:spMk id="26626" creationId="{00000000-0000-0000-0000-000000000000}"/>
          </ac:spMkLst>
        </pc:spChg>
        <pc:spChg chg="mod">
          <ac:chgData name="Mike B" userId="5c4bf6a326bf31f5" providerId="LiveId" clId="{97621500-3AAD-4CAA-A379-297E5D1CEFF0}" dt="2021-03-08T00:54:20.135" v="1481" actId="20577"/>
          <ac:spMkLst>
            <pc:docMk/>
            <pc:sldMk cId="0" sldId="337"/>
            <ac:spMk id="26627" creationId="{00000000-0000-0000-0000-000000000000}"/>
          </ac:spMkLst>
        </pc:spChg>
      </pc:sldChg>
      <pc:sldChg chg="modSp mod">
        <pc:chgData name="Mike B" userId="5c4bf6a326bf31f5" providerId="LiveId" clId="{97621500-3AAD-4CAA-A379-297E5D1CEFF0}" dt="2021-03-07T21:13:13.249" v="609" actId="20577"/>
        <pc:sldMkLst>
          <pc:docMk/>
          <pc:sldMk cId="1782408873" sldId="342"/>
        </pc:sldMkLst>
        <pc:spChg chg="mod">
          <ac:chgData name="Mike B" userId="5c4bf6a326bf31f5" providerId="LiveId" clId="{97621500-3AAD-4CAA-A379-297E5D1CEFF0}" dt="2021-03-07T21:13:13.249" v="609" actId="20577"/>
          <ac:spMkLst>
            <pc:docMk/>
            <pc:sldMk cId="1782408873" sldId="342"/>
            <ac:spMk id="3" creationId="{00000000-0000-0000-0000-000000000000}"/>
          </ac:spMkLst>
        </pc:spChg>
        <pc:spChg chg="mod">
          <ac:chgData name="Mike B" userId="5c4bf6a326bf31f5" providerId="LiveId" clId="{97621500-3AAD-4CAA-A379-297E5D1CEFF0}" dt="2021-03-07T21:06:38.231" v="108" actId="20577"/>
          <ac:spMkLst>
            <pc:docMk/>
            <pc:sldMk cId="1782408873" sldId="342"/>
            <ac:spMk id="4" creationId="{00000000-0000-0000-0000-000000000000}"/>
          </ac:spMkLst>
        </pc:spChg>
      </pc:sldChg>
      <pc:sldChg chg="del">
        <pc:chgData name="Mike B" userId="5c4bf6a326bf31f5" providerId="LiveId" clId="{97621500-3AAD-4CAA-A379-297E5D1CEFF0}" dt="2021-03-07T21:07:02.087" v="109" actId="47"/>
        <pc:sldMkLst>
          <pc:docMk/>
          <pc:sldMk cId="529469595" sldId="360"/>
        </pc:sldMkLst>
      </pc:sldChg>
      <pc:sldChg chg="modSp mod">
        <pc:chgData name="Mike B" userId="5c4bf6a326bf31f5" providerId="LiveId" clId="{97621500-3AAD-4CAA-A379-297E5D1CEFF0}" dt="2021-03-07T21:09:51.280" v="378" actId="20577"/>
        <pc:sldMkLst>
          <pc:docMk/>
          <pc:sldMk cId="3710951061" sldId="361"/>
        </pc:sldMkLst>
        <pc:spChg chg="mod">
          <ac:chgData name="Mike B" userId="5c4bf6a326bf31f5" providerId="LiveId" clId="{97621500-3AAD-4CAA-A379-297E5D1CEFF0}" dt="2021-03-07T21:09:51.280" v="378" actId="20577"/>
          <ac:spMkLst>
            <pc:docMk/>
            <pc:sldMk cId="3710951061" sldId="361"/>
            <ac:spMk id="118787" creationId="{00000000-0000-0000-0000-000000000000}"/>
          </ac:spMkLst>
        </pc:spChg>
      </pc:sldChg>
      <pc:sldChg chg="modSp add mod">
        <pc:chgData name="Mike B" userId="5c4bf6a326bf31f5" providerId="LiveId" clId="{97621500-3AAD-4CAA-A379-297E5D1CEFF0}" dt="2021-03-08T00:21:43.709" v="1346" actId="20577"/>
        <pc:sldMkLst>
          <pc:docMk/>
          <pc:sldMk cId="207348884" sldId="367"/>
        </pc:sldMkLst>
        <pc:spChg chg="mod">
          <ac:chgData name="Mike B" userId="5c4bf6a326bf31f5" providerId="LiveId" clId="{97621500-3AAD-4CAA-A379-297E5D1CEFF0}" dt="2021-03-08T00:03:27.426" v="1178" actId="20577"/>
          <ac:spMkLst>
            <pc:docMk/>
            <pc:sldMk cId="207348884" sldId="367"/>
            <ac:spMk id="26626" creationId="{00000000-0000-0000-0000-000000000000}"/>
          </ac:spMkLst>
        </pc:spChg>
        <pc:spChg chg="mod">
          <ac:chgData name="Mike B" userId="5c4bf6a326bf31f5" providerId="LiveId" clId="{97621500-3AAD-4CAA-A379-297E5D1CEFF0}" dt="2021-03-08T00:21:43.709" v="1346" actId="20577"/>
          <ac:spMkLst>
            <pc:docMk/>
            <pc:sldMk cId="207348884" sldId="367"/>
            <ac:spMk id="26627" creationId="{00000000-0000-0000-0000-000000000000}"/>
          </ac:spMkLst>
        </pc:spChg>
      </pc:sldChg>
      <pc:sldChg chg="modSp add mod">
        <pc:chgData name="Mike B" userId="5c4bf6a326bf31f5" providerId="LiveId" clId="{97621500-3AAD-4CAA-A379-297E5D1CEFF0}" dt="2021-03-08T03:59:59.728" v="5066" actId="20577"/>
        <pc:sldMkLst>
          <pc:docMk/>
          <pc:sldMk cId="1199582729" sldId="368"/>
        </pc:sldMkLst>
        <pc:spChg chg="mod">
          <ac:chgData name="Mike B" userId="5c4bf6a326bf31f5" providerId="LiveId" clId="{97621500-3AAD-4CAA-A379-297E5D1CEFF0}" dt="2021-03-08T00:58:26.065" v="1505" actId="20577"/>
          <ac:spMkLst>
            <pc:docMk/>
            <pc:sldMk cId="1199582729" sldId="368"/>
            <ac:spMk id="2" creationId="{00000000-0000-0000-0000-000000000000}"/>
          </ac:spMkLst>
        </pc:spChg>
        <pc:spChg chg="mod">
          <ac:chgData name="Mike B" userId="5c4bf6a326bf31f5" providerId="LiveId" clId="{97621500-3AAD-4CAA-A379-297E5D1CEFF0}" dt="2021-03-08T03:59:59.728" v="5066" actId="20577"/>
          <ac:spMkLst>
            <pc:docMk/>
            <pc:sldMk cId="1199582729" sldId="368"/>
            <ac:spMk id="3" creationId="{00000000-0000-0000-0000-000000000000}"/>
          </ac:spMkLst>
        </pc:spChg>
      </pc:sldChg>
      <pc:sldChg chg="del">
        <pc:chgData name="Mike B" userId="5c4bf6a326bf31f5" providerId="LiveId" clId="{97621500-3AAD-4CAA-A379-297E5D1CEFF0}" dt="2021-03-07T21:11:20.581" v="379" actId="2696"/>
        <pc:sldMkLst>
          <pc:docMk/>
          <pc:sldMk cId="2370785148" sldId="380"/>
        </pc:sldMkLst>
      </pc:sldChg>
      <pc:sldChg chg="addSp delSp modSp mod modAnim">
        <pc:chgData name="Mike B" userId="5c4bf6a326bf31f5" providerId="LiveId" clId="{97621500-3AAD-4CAA-A379-297E5D1CEFF0}" dt="2021-03-08T01:37:38.955" v="1877" actId="20577"/>
        <pc:sldMkLst>
          <pc:docMk/>
          <pc:sldMk cId="3723772096" sldId="461"/>
        </pc:sldMkLst>
        <pc:spChg chg="mod">
          <ac:chgData name="Mike B" userId="5c4bf6a326bf31f5" providerId="LiveId" clId="{97621500-3AAD-4CAA-A379-297E5D1CEFF0}" dt="2021-03-08T01:37:38.955" v="1877" actId="20577"/>
          <ac:spMkLst>
            <pc:docMk/>
            <pc:sldMk cId="3723772096" sldId="461"/>
            <ac:spMk id="2" creationId="{00000000-0000-0000-0000-000000000000}"/>
          </ac:spMkLst>
        </pc:spChg>
        <pc:spChg chg="mod">
          <ac:chgData name="Mike B" userId="5c4bf6a326bf31f5" providerId="LiveId" clId="{97621500-3AAD-4CAA-A379-297E5D1CEFF0}" dt="2021-03-08T00:15:06.779" v="1273" actId="20577"/>
          <ac:spMkLst>
            <pc:docMk/>
            <pc:sldMk cId="3723772096" sldId="461"/>
            <ac:spMk id="3" creationId="{00000000-0000-0000-0000-000000000000}"/>
          </ac:spMkLst>
        </pc:spChg>
        <pc:picChg chg="add del">
          <ac:chgData name="Mike B" userId="5c4bf6a326bf31f5" providerId="LiveId" clId="{97621500-3AAD-4CAA-A379-297E5D1CEFF0}" dt="2021-03-08T00:13:48.155" v="1257"/>
          <ac:picMkLst>
            <pc:docMk/>
            <pc:sldMk cId="3723772096" sldId="461"/>
            <ac:picMk id="4" creationId="{A3AB59AD-6545-4BD1-AD58-B3EA9C060647}"/>
          </ac:picMkLst>
        </pc:picChg>
      </pc:sldChg>
      <pc:sldChg chg="addSp modSp add mod">
        <pc:chgData name="Mike B" userId="5c4bf6a326bf31f5" providerId="LiveId" clId="{97621500-3AAD-4CAA-A379-297E5D1CEFF0}" dt="2021-03-07T21:41:46.336" v="876" actId="20577"/>
        <pc:sldMkLst>
          <pc:docMk/>
          <pc:sldMk cId="4291472417" sldId="462"/>
        </pc:sldMkLst>
        <pc:spChg chg="mod">
          <ac:chgData name="Mike B" userId="5c4bf6a326bf31f5" providerId="LiveId" clId="{97621500-3AAD-4CAA-A379-297E5D1CEFF0}" dt="2021-03-07T21:21:41.128" v="652" actId="20577"/>
          <ac:spMkLst>
            <pc:docMk/>
            <pc:sldMk cId="4291472417" sldId="462"/>
            <ac:spMk id="2" creationId="{00000000-0000-0000-0000-000000000000}"/>
          </ac:spMkLst>
        </pc:spChg>
        <pc:spChg chg="mod">
          <ac:chgData name="Mike B" userId="5c4bf6a326bf31f5" providerId="LiveId" clId="{97621500-3AAD-4CAA-A379-297E5D1CEFF0}" dt="2021-03-07T21:35:09.807" v="710" actId="14100"/>
          <ac:spMkLst>
            <pc:docMk/>
            <pc:sldMk cId="4291472417" sldId="462"/>
            <ac:spMk id="3" creationId="{00000000-0000-0000-0000-000000000000}"/>
          </ac:spMkLst>
        </pc:spChg>
        <pc:spChg chg="add mod">
          <ac:chgData name="Mike B" userId="5c4bf6a326bf31f5" providerId="LiveId" clId="{97621500-3AAD-4CAA-A379-297E5D1CEFF0}" dt="2021-03-07T21:38:43.954" v="735" actId="1076"/>
          <ac:spMkLst>
            <pc:docMk/>
            <pc:sldMk cId="4291472417" sldId="462"/>
            <ac:spMk id="4" creationId="{E3332DB3-DBAD-4EF8-9D80-6AEC2BE595BE}"/>
          </ac:spMkLst>
        </pc:spChg>
        <pc:spChg chg="add mod">
          <ac:chgData name="Mike B" userId="5c4bf6a326bf31f5" providerId="LiveId" clId="{97621500-3AAD-4CAA-A379-297E5D1CEFF0}" dt="2021-03-07T21:38:56.209" v="738" actId="1076"/>
          <ac:spMkLst>
            <pc:docMk/>
            <pc:sldMk cId="4291472417" sldId="462"/>
            <ac:spMk id="10" creationId="{4A9C4FC7-DE9C-4793-84F2-4CBA3B9EA7D1}"/>
          </ac:spMkLst>
        </pc:spChg>
        <pc:spChg chg="add mod">
          <ac:chgData name="Mike B" userId="5c4bf6a326bf31f5" providerId="LiveId" clId="{97621500-3AAD-4CAA-A379-297E5D1CEFF0}" dt="2021-03-07T21:40:27.771" v="770" actId="20577"/>
          <ac:spMkLst>
            <pc:docMk/>
            <pc:sldMk cId="4291472417" sldId="462"/>
            <ac:spMk id="13" creationId="{EC045E9A-B149-41BA-AC42-54D155DE215D}"/>
          </ac:spMkLst>
        </pc:spChg>
        <pc:spChg chg="add mod">
          <ac:chgData name="Mike B" userId="5c4bf6a326bf31f5" providerId="LiveId" clId="{97621500-3AAD-4CAA-A379-297E5D1CEFF0}" dt="2021-03-07T21:41:09.510" v="817" actId="20577"/>
          <ac:spMkLst>
            <pc:docMk/>
            <pc:sldMk cId="4291472417" sldId="462"/>
            <ac:spMk id="14" creationId="{36B9B87E-C4DA-47EB-927C-8E101E2A2178}"/>
          </ac:spMkLst>
        </pc:spChg>
        <pc:spChg chg="add mod">
          <ac:chgData name="Mike B" userId="5c4bf6a326bf31f5" providerId="LiveId" clId="{97621500-3AAD-4CAA-A379-297E5D1CEFF0}" dt="2021-03-07T21:41:22.439" v="848" actId="20577"/>
          <ac:spMkLst>
            <pc:docMk/>
            <pc:sldMk cId="4291472417" sldId="462"/>
            <ac:spMk id="15" creationId="{48E9D248-AE91-4060-AC6E-FAA57673C2A3}"/>
          </ac:spMkLst>
        </pc:spChg>
        <pc:spChg chg="add mod">
          <ac:chgData name="Mike B" userId="5c4bf6a326bf31f5" providerId="LiveId" clId="{97621500-3AAD-4CAA-A379-297E5D1CEFF0}" dt="2021-03-07T21:41:46.336" v="876" actId="20577"/>
          <ac:spMkLst>
            <pc:docMk/>
            <pc:sldMk cId="4291472417" sldId="462"/>
            <ac:spMk id="16" creationId="{B351B702-72F1-49D4-8E86-3BE88DE8D865}"/>
          </ac:spMkLst>
        </pc:spChg>
        <pc:cxnChg chg="add mod">
          <ac:chgData name="Mike B" userId="5c4bf6a326bf31f5" providerId="LiveId" clId="{97621500-3AAD-4CAA-A379-297E5D1CEFF0}" dt="2021-03-07T21:38:47.261" v="736" actId="1076"/>
          <ac:cxnSpMkLst>
            <pc:docMk/>
            <pc:sldMk cId="4291472417" sldId="462"/>
            <ac:cxnSpMk id="7" creationId="{EA4E68C4-1F90-4738-97A4-7A4CB1FD3B6D}"/>
          </ac:cxnSpMkLst>
        </pc:cxnChg>
        <pc:cxnChg chg="add mod">
          <ac:chgData name="Mike B" userId="5c4bf6a326bf31f5" providerId="LiveId" clId="{97621500-3AAD-4CAA-A379-297E5D1CEFF0}" dt="2021-03-07T21:38:51.101" v="737" actId="1076"/>
          <ac:cxnSpMkLst>
            <pc:docMk/>
            <pc:sldMk cId="4291472417" sldId="462"/>
            <ac:cxnSpMk id="9" creationId="{A2902010-BE2C-4C60-AFF0-3791D0CD1008}"/>
          </ac:cxnSpMkLst>
        </pc:cxnChg>
        <pc:cxnChg chg="add mod">
          <ac:chgData name="Mike B" userId="5c4bf6a326bf31f5" providerId="LiveId" clId="{97621500-3AAD-4CAA-A379-297E5D1CEFF0}" dt="2021-03-07T21:38:56.209" v="738" actId="1076"/>
          <ac:cxnSpMkLst>
            <pc:docMk/>
            <pc:sldMk cId="4291472417" sldId="462"/>
            <ac:cxnSpMk id="12" creationId="{330607B2-4849-413A-9F9D-527AC9871601}"/>
          </ac:cxnSpMkLst>
        </pc:cxnChg>
      </pc:sldChg>
      <pc:sldChg chg="addSp delSp modSp add mod modAnim">
        <pc:chgData name="Mike B" userId="5c4bf6a326bf31f5" providerId="LiveId" clId="{97621500-3AAD-4CAA-A379-297E5D1CEFF0}" dt="2021-03-08T07:05:03.528" v="5072"/>
        <pc:sldMkLst>
          <pc:docMk/>
          <pc:sldMk cId="4098355135" sldId="463"/>
        </pc:sldMkLst>
        <pc:spChg chg="mod">
          <ac:chgData name="Mike B" userId="5c4bf6a326bf31f5" providerId="LiveId" clId="{97621500-3AAD-4CAA-A379-297E5D1CEFF0}" dt="2021-03-07T21:23:31.547" v="666" actId="20577"/>
          <ac:spMkLst>
            <pc:docMk/>
            <pc:sldMk cId="4098355135" sldId="463"/>
            <ac:spMk id="2" creationId="{00000000-0000-0000-0000-000000000000}"/>
          </ac:spMkLst>
        </pc:spChg>
        <pc:spChg chg="mod">
          <ac:chgData name="Mike B" userId="5c4bf6a326bf31f5" providerId="LiveId" clId="{97621500-3AAD-4CAA-A379-297E5D1CEFF0}" dt="2021-03-08T01:13:49.665" v="1685" actId="20577"/>
          <ac:spMkLst>
            <pc:docMk/>
            <pc:sldMk cId="4098355135" sldId="463"/>
            <ac:spMk id="3" creationId="{00000000-0000-0000-0000-000000000000}"/>
          </ac:spMkLst>
        </pc:spChg>
        <pc:spChg chg="add del mod">
          <ac:chgData name="Mike B" userId="5c4bf6a326bf31f5" providerId="LiveId" clId="{97621500-3AAD-4CAA-A379-297E5D1CEFF0}" dt="2021-03-07T21:29:29.475" v="707"/>
          <ac:spMkLst>
            <pc:docMk/>
            <pc:sldMk cId="4098355135" sldId="463"/>
            <ac:spMk id="6" creationId="{40F7B5FC-4BAE-48A4-B6D5-231A6E85D853}"/>
          </ac:spMkLst>
        </pc:spChg>
        <pc:spChg chg="add del mod">
          <ac:chgData name="Mike B" userId="5c4bf6a326bf31f5" providerId="LiveId" clId="{97621500-3AAD-4CAA-A379-297E5D1CEFF0}" dt="2021-03-07T21:29:29.475" v="707"/>
          <ac:spMkLst>
            <pc:docMk/>
            <pc:sldMk cId="4098355135" sldId="463"/>
            <ac:spMk id="7" creationId="{99BCCF2B-9EC0-4CDD-8E0C-0CE5A56FE69C}"/>
          </ac:spMkLst>
        </pc:spChg>
        <pc:spChg chg="add del mod">
          <ac:chgData name="Mike B" userId="5c4bf6a326bf31f5" providerId="LiveId" clId="{97621500-3AAD-4CAA-A379-297E5D1CEFF0}" dt="2021-03-07T21:29:29.475" v="707"/>
          <ac:spMkLst>
            <pc:docMk/>
            <pc:sldMk cId="4098355135" sldId="463"/>
            <ac:spMk id="8" creationId="{8286CB2B-F3C8-44A7-8AB0-87069EA182D5}"/>
          </ac:spMkLst>
        </pc:spChg>
        <pc:spChg chg="add del mod">
          <ac:chgData name="Mike B" userId="5c4bf6a326bf31f5" providerId="LiveId" clId="{97621500-3AAD-4CAA-A379-297E5D1CEFF0}" dt="2021-03-07T21:29:29.475" v="707"/>
          <ac:spMkLst>
            <pc:docMk/>
            <pc:sldMk cId="4098355135" sldId="463"/>
            <ac:spMk id="9" creationId="{7FE00AFF-A7C4-4D31-AAAD-12623B3FB440}"/>
          </ac:spMkLst>
        </pc:spChg>
        <pc:spChg chg="add del mod">
          <ac:chgData name="Mike B" userId="5c4bf6a326bf31f5" providerId="LiveId" clId="{97621500-3AAD-4CAA-A379-297E5D1CEFF0}" dt="2021-03-07T21:29:29.475" v="707"/>
          <ac:spMkLst>
            <pc:docMk/>
            <pc:sldMk cId="4098355135" sldId="463"/>
            <ac:spMk id="11" creationId="{048F26BC-96EB-4228-BB74-FBEA70449A39}"/>
          </ac:spMkLst>
        </pc:spChg>
        <pc:spChg chg="add del mod">
          <ac:chgData name="Mike B" userId="5c4bf6a326bf31f5" providerId="LiveId" clId="{97621500-3AAD-4CAA-A379-297E5D1CEFF0}" dt="2021-03-07T21:29:29.475" v="707"/>
          <ac:spMkLst>
            <pc:docMk/>
            <pc:sldMk cId="4098355135" sldId="463"/>
            <ac:spMk id="12" creationId="{6E828A11-C920-4BAD-AB88-E7B7E73584CF}"/>
          </ac:spMkLst>
        </pc:spChg>
        <pc:spChg chg="add del mod">
          <ac:chgData name="Mike B" userId="5c4bf6a326bf31f5" providerId="LiveId" clId="{97621500-3AAD-4CAA-A379-297E5D1CEFF0}" dt="2021-03-07T21:29:29.475" v="707"/>
          <ac:spMkLst>
            <pc:docMk/>
            <pc:sldMk cId="4098355135" sldId="463"/>
            <ac:spMk id="15" creationId="{ADE80146-7BE1-44C9-9660-5F4509B34B11}"/>
          </ac:spMkLst>
        </pc:spChg>
        <pc:spChg chg="add del mod">
          <ac:chgData name="Mike B" userId="5c4bf6a326bf31f5" providerId="LiveId" clId="{97621500-3AAD-4CAA-A379-297E5D1CEFF0}" dt="2021-03-07T21:29:29.475" v="707"/>
          <ac:spMkLst>
            <pc:docMk/>
            <pc:sldMk cId="4098355135" sldId="463"/>
            <ac:spMk id="16" creationId="{082F36D0-3D54-4ABB-A883-FC0A50C7DDBC}"/>
          </ac:spMkLst>
        </pc:spChg>
        <pc:spChg chg="add del mod">
          <ac:chgData name="Mike B" userId="5c4bf6a326bf31f5" providerId="LiveId" clId="{97621500-3AAD-4CAA-A379-297E5D1CEFF0}" dt="2021-03-07T21:29:29.475" v="707"/>
          <ac:spMkLst>
            <pc:docMk/>
            <pc:sldMk cId="4098355135" sldId="463"/>
            <ac:spMk id="17" creationId="{379068A8-4340-467C-8B41-19AB4D831D85}"/>
          </ac:spMkLst>
        </pc:spChg>
        <pc:spChg chg="add del mod">
          <ac:chgData name="Mike B" userId="5c4bf6a326bf31f5" providerId="LiveId" clId="{97621500-3AAD-4CAA-A379-297E5D1CEFF0}" dt="2021-03-07T22:22:53.074" v="878"/>
          <ac:spMkLst>
            <pc:docMk/>
            <pc:sldMk cId="4098355135" sldId="463"/>
            <ac:spMk id="22" creationId="{5AFD76D9-3302-47AE-9A5A-B33DE941D747}"/>
          </ac:spMkLst>
        </pc:spChg>
        <pc:spChg chg="add mod">
          <ac:chgData name="Mike B" userId="5c4bf6a326bf31f5" providerId="LiveId" clId="{97621500-3AAD-4CAA-A379-297E5D1CEFF0}" dt="2021-03-08T01:13:25.106" v="1680" actId="14100"/>
          <ac:spMkLst>
            <pc:docMk/>
            <pc:sldMk cId="4098355135" sldId="463"/>
            <ac:spMk id="25" creationId="{08381566-E6BC-49A6-B3EF-DEB66B844AF5}"/>
          </ac:spMkLst>
        </pc:spChg>
        <pc:spChg chg="add mod">
          <ac:chgData name="Mike B" userId="5c4bf6a326bf31f5" providerId="LiveId" clId="{97621500-3AAD-4CAA-A379-297E5D1CEFF0}" dt="2021-03-08T03:16:36.144" v="3510" actId="20577"/>
          <ac:spMkLst>
            <pc:docMk/>
            <pc:sldMk cId="4098355135" sldId="463"/>
            <ac:spMk id="26" creationId="{342ACEC6-9E9C-437B-9415-4BDA974EB46E}"/>
          </ac:spMkLst>
        </pc:spChg>
        <pc:spChg chg="add mod">
          <ac:chgData name="Mike B" userId="5c4bf6a326bf31f5" providerId="LiveId" clId="{97621500-3AAD-4CAA-A379-297E5D1CEFF0}" dt="2021-03-08T01:14:11.583" v="1689" actId="1076"/>
          <ac:spMkLst>
            <pc:docMk/>
            <pc:sldMk cId="4098355135" sldId="463"/>
            <ac:spMk id="27" creationId="{DA076EEC-5150-4BA8-BF04-FD67970802FC}"/>
          </ac:spMkLst>
        </pc:spChg>
        <pc:spChg chg="add del mod">
          <ac:chgData name="Mike B" userId="5c4bf6a326bf31f5" providerId="LiveId" clId="{97621500-3AAD-4CAA-A379-297E5D1CEFF0}" dt="2021-03-08T01:14:28.756" v="1695" actId="20577"/>
          <ac:spMkLst>
            <pc:docMk/>
            <pc:sldMk cId="4098355135" sldId="463"/>
            <ac:spMk id="28" creationId="{1AC64D05-456C-43FD-BE00-47F8D68EDD3E}"/>
          </ac:spMkLst>
        </pc:spChg>
        <pc:spChg chg="add mod">
          <ac:chgData name="Mike B" userId="5c4bf6a326bf31f5" providerId="LiveId" clId="{97621500-3AAD-4CAA-A379-297E5D1CEFF0}" dt="2021-03-08T01:14:37.439" v="1699" actId="20577"/>
          <ac:spMkLst>
            <pc:docMk/>
            <pc:sldMk cId="4098355135" sldId="463"/>
            <ac:spMk id="29" creationId="{C78AF380-2911-42E8-9B31-8CEF6AF16F0C}"/>
          </ac:spMkLst>
        </pc:spChg>
        <pc:picChg chg="add del mod modCrop">
          <ac:chgData name="Mike B" userId="5c4bf6a326bf31f5" providerId="LiveId" clId="{97621500-3AAD-4CAA-A379-297E5D1CEFF0}" dt="2021-03-08T01:10:31.071" v="1587" actId="478"/>
          <ac:picMkLst>
            <pc:docMk/>
            <pc:sldMk cId="4098355135" sldId="463"/>
            <ac:picMk id="23" creationId="{35CFCD8A-791D-4C18-8896-95634347ABCE}"/>
          </ac:picMkLst>
        </pc:picChg>
        <pc:picChg chg="add mod">
          <ac:chgData name="Mike B" userId="5c4bf6a326bf31f5" providerId="LiveId" clId="{97621500-3AAD-4CAA-A379-297E5D1CEFF0}" dt="2021-03-08T01:10:42.969" v="1597" actId="1076"/>
          <ac:picMkLst>
            <pc:docMk/>
            <pc:sldMk cId="4098355135" sldId="463"/>
            <ac:picMk id="24" creationId="{CFDC2C42-66EB-4397-A651-973193561C4C}"/>
          </ac:picMkLst>
        </pc:picChg>
        <pc:cxnChg chg="add del mod">
          <ac:chgData name="Mike B" userId="5c4bf6a326bf31f5" providerId="LiveId" clId="{97621500-3AAD-4CAA-A379-297E5D1CEFF0}" dt="2021-03-07T21:29:29.475" v="707"/>
          <ac:cxnSpMkLst>
            <pc:docMk/>
            <pc:sldMk cId="4098355135" sldId="463"/>
            <ac:cxnSpMk id="10" creationId="{92F9500A-452C-4864-A4E2-E3B511E4CC73}"/>
          </ac:cxnSpMkLst>
        </pc:cxnChg>
        <pc:cxnChg chg="add del mod">
          <ac:chgData name="Mike B" userId="5c4bf6a326bf31f5" providerId="LiveId" clId="{97621500-3AAD-4CAA-A379-297E5D1CEFF0}" dt="2021-03-07T21:29:29.475" v="707"/>
          <ac:cxnSpMkLst>
            <pc:docMk/>
            <pc:sldMk cId="4098355135" sldId="463"/>
            <ac:cxnSpMk id="13" creationId="{650797BD-8C8B-4A4D-971B-F4C187F4943B}"/>
          </ac:cxnSpMkLst>
        </pc:cxnChg>
        <pc:cxnChg chg="add del mod">
          <ac:chgData name="Mike B" userId="5c4bf6a326bf31f5" providerId="LiveId" clId="{97621500-3AAD-4CAA-A379-297E5D1CEFF0}" dt="2021-03-07T21:29:29.475" v="707"/>
          <ac:cxnSpMkLst>
            <pc:docMk/>
            <pc:sldMk cId="4098355135" sldId="463"/>
            <ac:cxnSpMk id="14" creationId="{544E9E04-C8EF-423F-9BDF-099BEC3470DF}"/>
          </ac:cxnSpMkLst>
        </pc:cxnChg>
        <pc:cxnChg chg="add del mod">
          <ac:chgData name="Mike B" userId="5c4bf6a326bf31f5" providerId="LiveId" clId="{97621500-3AAD-4CAA-A379-297E5D1CEFF0}" dt="2021-03-07T21:29:29.475" v="707"/>
          <ac:cxnSpMkLst>
            <pc:docMk/>
            <pc:sldMk cId="4098355135" sldId="463"/>
            <ac:cxnSpMk id="18" creationId="{DBADFDD4-859C-4596-92A5-CF2B6A026088}"/>
          </ac:cxnSpMkLst>
        </pc:cxnChg>
        <pc:cxnChg chg="add del mod">
          <ac:chgData name="Mike B" userId="5c4bf6a326bf31f5" providerId="LiveId" clId="{97621500-3AAD-4CAA-A379-297E5D1CEFF0}" dt="2021-03-07T21:29:29.475" v="707"/>
          <ac:cxnSpMkLst>
            <pc:docMk/>
            <pc:sldMk cId="4098355135" sldId="463"/>
            <ac:cxnSpMk id="19" creationId="{02D90707-15E5-432B-B52F-A80410EB61F0}"/>
          </ac:cxnSpMkLst>
        </pc:cxnChg>
      </pc:sldChg>
      <pc:sldChg chg="modSp add mod">
        <pc:chgData name="Mike B" userId="5c4bf6a326bf31f5" providerId="LiveId" clId="{97621500-3AAD-4CAA-A379-297E5D1CEFF0}" dt="2021-03-08T03:24:51.944" v="3844" actId="20577"/>
        <pc:sldMkLst>
          <pc:docMk/>
          <pc:sldMk cId="0" sldId="464"/>
        </pc:sldMkLst>
        <pc:spChg chg="mod">
          <ac:chgData name="Mike B" userId="5c4bf6a326bf31f5" providerId="LiveId" clId="{97621500-3AAD-4CAA-A379-297E5D1CEFF0}" dt="2021-03-08T03:24:51.944" v="3844" actId="20577"/>
          <ac:spMkLst>
            <pc:docMk/>
            <pc:sldMk cId="0" sldId="464"/>
            <ac:spMk id="24579" creationId="{00000000-0000-0000-0000-000000000000}"/>
          </ac:spMkLst>
        </pc:spChg>
      </pc:sldChg>
      <pc:sldChg chg="addSp delSp modSp add mod">
        <pc:chgData name="Mike B" userId="5c4bf6a326bf31f5" providerId="LiveId" clId="{97621500-3AAD-4CAA-A379-297E5D1CEFF0}" dt="2021-03-08T03:29:11.048" v="4169" actId="403"/>
        <pc:sldMkLst>
          <pc:docMk/>
          <pc:sldMk cId="3565842752" sldId="465"/>
        </pc:sldMkLst>
        <pc:spChg chg="mod">
          <ac:chgData name="Mike B" userId="5c4bf6a326bf31f5" providerId="LiveId" clId="{97621500-3AAD-4CAA-A379-297E5D1CEFF0}" dt="2021-03-08T00:17:35.164" v="1293" actId="20577"/>
          <ac:spMkLst>
            <pc:docMk/>
            <pc:sldMk cId="3565842752" sldId="465"/>
            <ac:spMk id="2" creationId="{00000000-0000-0000-0000-000000000000}"/>
          </ac:spMkLst>
        </pc:spChg>
        <pc:spChg chg="mod">
          <ac:chgData name="Mike B" userId="5c4bf6a326bf31f5" providerId="LiveId" clId="{97621500-3AAD-4CAA-A379-297E5D1CEFF0}" dt="2021-03-08T03:29:11.048" v="4169" actId="403"/>
          <ac:spMkLst>
            <pc:docMk/>
            <pc:sldMk cId="3565842752" sldId="465"/>
            <ac:spMk id="3" creationId="{00000000-0000-0000-0000-000000000000}"/>
          </ac:spMkLst>
        </pc:spChg>
        <pc:picChg chg="add del mod modCrop">
          <ac:chgData name="Mike B" userId="5c4bf6a326bf31f5" providerId="LiveId" clId="{97621500-3AAD-4CAA-A379-297E5D1CEFF0}" dt="2021-03-08T03:27:17.855" v="3857" actId="478"/>
          <ac:picMkLst>
            <pc:docMk/>
            <pc:sldMk cId="3565842752" sldId="465"/>
            <ac:picMk id="4" creationId="{86033E58-BA36-45D8-B793-843580378EEB}"/>
          </ac:picMkLst>
        </pc:picChg>
        <pc:picChg chg="add mod">
          <ac:chgData name="Mike B" userId="5c4bf6a326bf31f5" providerId="LiveId" clId="{97621500-3AAD-4CAA-A379-297E5D1CEFF0}" dt="2021-03-08T03:27:21.372" v="3858" actId="1076"/>
          <ac:picMkLst>
            <pc:docMk/>
            <pc:sldMk cId="3565842752" sldId="465"/>
            <ac:picMk id="6" creationId="{B24BE4F1-7B85-417F-BCEC-1A527BE1EA59}"/>
          </ac:picMkLst>
        </pc:picChg>
      </pc:sldChg>
      <pc:sldChg chg="addSp delSp modSp add mod">
        <pc:chgData name="Mike B" userId="5c4bf6a326bf31f5" providerId="LiveId" clId="{97621500-3AAD-4CAA-A379-297E5D1CEFF0}" dt="2021-03-08T03:32:58.266" v="4300" actId="20577"/>
        <pc:sldMkLst>
          <pc:docMk/>
          <pc:sldMk cId="585553820" sldId="466"/>
        </pc:sldMkLst>
        <pc:spChg chg="mod">
          <ac:chgData name="Mike B" userId="5c4bf6a326bf31f5" providerId="LiveId" clId="{97621500-3AAD-4CAA-A379-297E5D1CEFF0}" dt="2021-03-08T01:20:00.697" v="1786" actId="20577"/>
          <ac:spMkLst>
            <pc:docMk/>
            <pc:sldMk cId="585553820" sldId="466"/>
            <ac:spMk id="30722" creationId="{00000000-0000-0000-0000-000000000000}"/>
          </ac:spMkLst>
        </pc:spChg>
        <pc:spChg chg="mod">
          <ac:chgData name="Mike B" userId="5c4bf6a326bf31f5" providerId="LiveId" clId="{97621500-3AAD-4CAA-A379-297E5D1CEFF0}" dt="2021-03-08T03:32:58.266" v="4300" actId="20577"/>
          <ac:spMkLst>
            <pc:docMk/>
            <pc:sldMk cId="585553820" sldId="466"/>
            <ac:spMk id="30723" creationId="{00000000-0000-0000-0000-000000000000}"/>
          </ac:spMkLst>
        </pc:spChg>
        <pc:picChg chg="add del mod modCrop">
          <ac:chgData name="Mike B" userId="5c4bf6a326bf31f5" providerId="LiveId" clId="{97621500-3AAD-4CAA-A379-297E5D1CEFF0}" dt="2021-03-08T01:22:03.685" v="1795" actId="478"/>
          <ac:picMkLst>
            <pc:docMk/>
            <pc:sldMk cId="585553820" sldId="466"/>
            <ac:picMk id="3" creationId="{0153865E-D5F9-4801-ABBB-EE49A947DD0A}"/>
          </ac:picMkLst>
        </pc:picChg>
        <pc:picChg chg="add mod modCrop">
          <ac:chgData name="Mike B" userId="5c4bf6a326bf31f5" providerId="LiveId" clId="{97621500-3AAD-4CAA-A379-297E5D1CEFF0}" dt="2021-03-08T01:22:32.478" v="1801" actId="14100"/>
          <ac:picMkLst>
            <pc:docMk/>
            <pc:sldMk cId="585553820" sldId="466"/>
            <ac:picMk id="4" creationId="{629A337C-E160-4D0D-BDEE-5489E9801920}"/>
          </ac:picMkLst>
        </pc:picChg>
      </pc:sldChg>
      <pc:sldChg chg="add del">
        <pc:chgData name="Mike B" userId="5c4bf6a326bf31f5" providerId="LiveId" clId="{97621500-3AAD-4CAA-A379-297E5D1CEFF0}" dt="2021-03-08T00:13:53.716" v="1259"/>
        <pc:sldMkLst>
          <pc:docMk/>
          <pc:sldMk cId="1047632147" sldId="467"/>
        </pc:sldMkLst>
      </pc:sldChg>
      <pc:sldChg chg="addSp delSp modSp add mod">
        <pc:chgData name="Mike B" userId="5c4bf6a326bf31f5" providerId="LiveId" clId="{97621500-3AAD-4CAA-A379-297E5D1CEFF0}" dt="2021-03-08T01:23:49.513" v="1820" actId="1076"/>
        <pc:sldMkLst>
          <pc:docMk/>
          <pc:sldMk cId="4071414228" sldId="467"/>
        </pc:sldMkLst>
        <pc:spChg chg="mod">
          <ac:chgData name="Mike B" userId="5c4bf6a326bf31f5" providerId="LiveId" clId="{97621500-3AAD-4CAA-A379-297E5D1CEFF0}" dt="2021-03-08T01:23:14.160" v="1809" actId="20577"/>
          <ac:spMkLst>
            <pc:docMk/>
            <pc:sldMk cId="4071414228" sldId="467"/>
            <ac:spMk id="30722" creationId="{00000000-0000-0000-0000-000000000000}"/>
          </ac:spMkLst>
        </pc:spChg>
        <pc:picChg chg="add del mod modCrop">
          <ac:chgData name="Mike B" userId="5c4bf6a326bf31f5" providerId="LiveId" clId="{97621500-3AAD-4CAA-A379-297E5D1CEFF0}" dt="2021-03-08T01:23:41.325" v="1817" actId="478"/>
          <ac:picMkLst>
            <pc:docMk/>
            <pc:sldMk cId="4071414228" sldId="467"/>
            <ac:picMk id="3" creationId="{80AEE83B-26EF-4C11-9B16-325E761047CF}"/>
          </ac:picMkLst>
        </pc:picChg>
        <pc:picChg chg="del">
          <ac:chgData name="Mike B" userId="5c4bf6a326bf31f5" providerId="LiveId" clId="{97621500-3AAD-4CAA-A379-297E5D1CEFF0}" dt="2021-03-08T01:23:15.866" v="1810" actId="478"/>
          <ac:picMkLst>
            <pc:docMk/>
            <pc:sldMk cId="4071414228" sldId="467"/>
            <ac:picMk id="4" creationId="{629A337C-E160-4D0D-BDEE-5489E9801920}"/>
          </ac:picMkLst>
        </pc:picChg>
        <pc:picChg chg="add mod">
          <ac:chgData name="Mike B" userId="5c4bf6a326bf31f5" providerId="LiveId" clId="{97621500-3AAD-4CAA-A379-297E5D1CEFF0}" dt="2021-03-08T01:23:49.513" v="1820" actId="1076"/>
          <ac:picMkLst>
            <pc:docMk/>
            <pc:sldMk cId="4071414228" sldId="467"/>
            <ac:picMk id="5" creationId="{D1E9031C-600C-4550-9E8F-14B3807C1814}"/>
          </ac:picMkLst>
        </pc:picChg>
      </pc:sldChg>
      <pc:sldChg chg="addSp delSp modSp add mod">
        <pc:chgData name="Mike B" userId="5c4bf6a326bf31f5" providerId="LiveId" clId="{97621500-3AAD-4CAA-A379-297E5D1CEFF0}" dt="2021-03-08T03:42:08.529" v="4791" actId="20577"/>
        <pc:sldMkLst>
          <pc:docMk/>
          <pc:sldMk cId="3780175997" sldId="468"/>
        </pc:sldMkLst>
        <pc:spChg chg="mod">
          <ac:chgData name="Mike B" userId="5c4bf6a326bf31f5" providerId="LiveId" clId="{97621500-3AAD-4CAA-A379-297E5D1CEFF0}" dt="2021-03-08T03:42:08.529" v="4791" actId="20577"/>
          <ac:spMkLst>
            <pc:docMk/>
            <pc:sldMk cId="3780175997" sldId="468"/>
            <ac:spMk id="30723" creationId="{00000000-0000-0000-0000-000000000000}"/>
          </ac:spMkLst>
        </pc:spChg>
        <pc:picChg chg="add del mod modCrop">
          <ac:chgData name="Mike B" userId="5c4bf6a326bf31f5" providerId="LiveId" clId="{97621500-3AAD-4CAA-A379-297E5D1CEFF0}" dt="2021-03-08T01:25:01.741" v="1829" actId="478"/>
          <ac:picMkLst>
            <pc:docMk/>
            <pc:sldMk cId="3780175997" sldId="468"/>
            <ac:picMk id="3" creationId="{257AF882-FBA3-4134-A316-9F1706482C11}"/>
          </ac:picMkLst>
        </pc:picChg>
        <pc:picChg chg="add mod">
          <ac:chgData name="Mike B" userId="5c4bf6a326bf31f5" providerId="LiveId" clId="{97621500-3AAD-4CAA-A379-297E5D1CEFF0}" dt="2021-03-08T03:39:50.973" v="4716" actId="1076"/>
          <ac:picMkLst>
            <pc:docMk/>
            <pc:sldMk cId="3780175997" sldId="468"/>
            <ac:picMk id="4" creationId="{D394CFE7-F391-45D6-BACB-7A78FF97F89F}"/>
          </ac:picMkLst>
        </pc:picChg>
        <pc:picChg chg="del">
          <ac:chgData name="Mike B" userId="5c4bf6a326bf31f5" providerId="LiveId" clId="{97621500-3AAD-4CAA-A379-297E5D1CEFF0}" dt="2021-03-08T01:24:37.383" v="1822" actId="478"/>
          <ac:picMkLst>
            <pc:docMk/>
            <pc:sldMk cId="3780175997" sldId="468"/>
            <ac:picMk id="5" creationId="{D1E9031C-600C-4550-9E8F-14B3807C1814}"/>
          </ac:picMkLst>
        </pc:picChg>
        <pc:picChg chg="add del mod modCrop">
          <ac:chgData name="Mike B" userId="5c4bf6a326bf31f5" providerId="LiveId" clId="{97621500-3AAD-4CAA-A379-297E5D1CEFF0}" dt="2021-03-08T01:25:46.941" v="1839" actId="478"/>
          <ac:picMkLst>
            <pc:docMk/>
            <pc:sldMk cId="3780175997" sldId="468"/>
            <ac:picMk id="6" creationId="{41B585E0-3602-45F2-8DE5-1BF462E5EC99}"/>
          </ac:picMkLst>
        </pc:picChg>
        <pc:picChg chg="add mod">
          <ac:chgData name="Mike B" userId="5c4bf6a326bf31f5" providerId="LiveId" clId="{97621500-3AAD-4CAA-A379-297E5D1CEFF0}" dt="2021-03-08T03:39:46.728" v="4715" actId="1076"/>
          <ac:picMkLst>
            <pc:docMk/>
            <pc:sldMk cId="3780175997" sldId="468"/>
            <ac:picMk id="7" creationId="{BF291EA6-3098-4321-B79C-6F19A4717DA1}"/>
          </ac:picMkLst>
        </pc:picChg>
      </pc:sldChg>
      <pc:sldChg chg="addSp delSp modSp add mod ord">
        <pc:chgData name="Mike B" userId="5c4bf6a326bf31f5" providerId="LiveId" clId="{97621500-3AAD-4CAA-A379-297E5D1CEFF0}" dt="2021-03-08T03:44:30.997" v="4947" actId="20577"/>
        <pc:sldMkLst>
          <pc:docMk/>
          <pc:sldMk cId="1063890462" sldId="469"/>
        </pc:sldMkLst>
        <pc:spChg chg="add mod">
          <ac:chgData name="Mike B" userId="5c4bf6a326bf31f5" providerId="LiveId" clId="{97621500-3AAD-4CAA-A379-297E5D1CEFF0}" dt="2021-03-08T03:44:20.329" v="4942" actId="20577"/>
          <ac:spMkLst>
            <pc:docMk/>
            <pc:sldMk cId="1063890462" sldId="469"/>
            <ac:spMk id="7" creationId="{A8862AE7-46E9-4994-9B86-1C2CDF8D940B}"/>
          </ac:spMkLst>
        </pc:spChg>
        <pc:spChg chg="add mod">
          <ac:chgData name="Mike B" userId="5c4bf6a326bf31f5" providerId="LiveId" clId="{97621500-3AAD-4CAA-A379-297E5D1CEFF0}" dt="2021-03-08T03:44:30.997" v="4947" actId="20577"/>
          <ac:spMkLst>
            <pc:docMk/>
            <pc:sldMk cId="1063890462" sldId="469"/>
            <ac:spMk id="8" creationId="{313AA834-BC16-45CA-ABDC-1AFAB2BBDCA3}"/>
          </ac:spMkLst>
        </pc:spChg>
        <pc:spChg chg="mod">
          <ac:chgData name="Mike B" userId="5c4bf6a326bf31f5" providerId="LiveId" clId="{97621500-3AAD-4CAA-A379-297E5D1CEFF0}" dt="2021-03-08T03:43:23.542" v="4876" actId="20577"/>
          <ac:spMkLst>
            <pc:docMk/>
            <pc:sldMk cId="1063890462" sldId="469"/>
            <ac:spMk id="7170" creationId="{00000000-0000-0000-0000-000000000000}"/>
          </ac:spMkLst>
        </pc:spChg>
        <pc:spChg chg="mod">
          <ac:chgData name="Mike B" userId="5c4bf6a326bf31f5" providerId="LiveId" clId="{97621500-3AAD-4CAA-A379-297E5D1CEFF0}" dt="2021-03-08T03:44:04.933" v="4930" actId="1076"/>
          <ac:spMkLst>
            <pc:docMk/>
            <pc:sldMk cId="1063890462" sldId="469"/>
            <ac:spMk id="7171" creationId="{00000000-0000-0000-0000-000000000000}"/>
          </ac:spMkLst>
        </pc:spChg>
        <pc:picChg chg="add del mod modCrop">
          <ac:chgData name="Mike B" userId="5c4bf6a326bf31f5" providerId="LiveId" clId="{97621500-3AAD-4CAA-A379-297E5D1CEFF0}" dt="2021-03-08T01:30:28.656" v="1859" actId="478"/>
          <ac:picMkLst>
            <pc:docMk/>
            <pc:sldMk cId="1063890462" sldId="469"/>
            <ac:picMk id="3" creationId="{40E308A9-9A2E-469F-822A-F3626CAC133F}"/>
          </ac:picMkLst>
        </pc:picChg>
        <pc:picChg chg="add mod">
          <ac:chgData name="Mike B" userId="5c4bf6a326bf31f5" providerId="LiveId" clId="{97621500-3AAD-4CAA-A379-297E5D1CEFF0}" dt="2021-03-08T01:30:40.327" v="1862" actId="1076"/>
          <ac:picMkLst>
            <pc:docMk/>
            <pc:sldMk cId="1063890462" sldId="469"/>
            <ac:picMk id="4" creationId="{5861A626-EECF-4384-819D-7BC315DBA0F4}"/>
          </ac:picMkLst>
        </pc:picChg>
      </pc:sldChg>
      <pc:sldChg chg="add del">
        <pc:chgData name="Mike B" userId="5c4bf6a326bf31f5" providerId="LiveId" clId="{97621500-3AAD-4CAA-A379-297E5D1CEFF0}" dt="2021-03-08T01:29:53.945" v="1851"/>
        <pc:sldMkLst>
          <pc:docMk/>
          <pc:sldMk cId="106968964" sldId="470"/>
        </pc:sldMkLst>
      </pc:sldChg>
      <pc:sldChg chg="addSp delSp modSp add mod">
        <pc:chgData name="Mike B" userId="5c4bf6a326bf31f5" providerId="LiveId" clId="{97621500-3AAD-4CAA-A379-297E5D1CEFF0}" dt="2021-03-08T02:15:53.772" v="2692" actId="20577"/>
        <pc:sldMkLst>
          <pc:docMk/>
          <pc:sldMk cId="2022115204" sldId="470"/>
        </pc:sldMkLst>
        <pc:spChg chg="mod">
          <ac:chgData name="Mike B" userId="5c4bf6a326bf31f5" providerId="LiveId" clId="{97621500-3AAD-4CAA-A379-297E5D1CEFF0}" dt="2021-03-08T02:12:26.074" v="2249" actId="20577"/>
          <ac:spMkLst>
            <pc:docMk/>
            <pc:sldMk cId="2022115204" sldId="470"/>
            <ac:spMk id="26626" creationId="{00000000-0000-0000-0000-000000000000}"/>
          </ac:spMkLst>
        </pc:spChg>
        <pc:spChg chg="mod">
          <ac:chgData name="Mike B" userId="5c4bf6a326bf31f5" providerId="LiveId" clId="{97621500-3AAD-4CAA-A379-297E5D1CEFF0}" dt="2021-03-08T02:15:53.772" v="2692" actId="20577"/>
          <ac:spMkLst>
            <pc:docMk/>
            <pc:sldMk cId="2022115204" sldId="470"/>
            <ac:spMk id="26627" creationId="{00000000-0000-0000-0000-000000000000}"/>
          </ac:spMkLst>
        </pc:spChg>
        <pc:picChg chg="del">
          <ac:chgData name="Mike B" userId="5c4bf6a326bf31f5" providerId="LiveId" clId="{97621500-3AAD-4CAA-A379-297E5D1CEFF0}" dt="2021-03-08T01:38:56.529" v="1891" actId="478"/>
          <ac:picMkLst>
            <pc:docMk/>
            <pc:sldMk cId="2022115204" sldId="470"/>
            <ac:picMk id="4" creationId="{00000000-0000-0000-0000-000000000000}"/>
          </ac:picMkLst>
        </pc:picChg>
        <pc:cxnChg chg="add del">
          <ac:chgData name="Mike B" userId="5c4bf6a326bf31f5" providerId="LiveId" clId="{97621500-3AAD-4CAA-A379-297E5D1CEFF0}" dt="2021-03-08T02:14:41.846" v="2500" actId="11529"/>
          <ac:cxnSpMkLst>
            <pc:docMk/>
            <pc:sldMk cId="2022115204" sldId="470"/>
            <ac:cxnSpMk id="5" creationId="{38BD78D1-DB5B-4E70-9EF5-EDED5EE3DE9B}"/>
          </ac:cxnSpMkLst>
        </pc:cxnChg>
      </pc:sldChg>
      <pc:sldChg chg="modSp add mod">
        <pc:chgData name="Mike B" userId="5c4bf6a326bf31f5" providerId="LiveId" clId="{97621500-3AAD-4CAA-A379-297E5D1CEFF0}" dt="2021-03-08T03:56:06.932" v="5007" actId="20577"/>
        <pc:sldMkLst>
          <pc:docMk/>
          <pc:sldMk cId="3634067930" sldId="471"/>
        </pc:sldMkLst>
        <pc:spChg chg="mod">
          <ac:chgData name="Mike B" userId="5c4bf6a326bf31f5" providerId="LiveId" clId="{97621500-3AAD-4CAA-A379-297E5D1CEFF0}" dt="2021-03-08T02:06:13.781" v="1911" actId="20577"/>
          <ac:spMkLst>
            <pc:docMk/>
            <pc:sldMk cId="3634067930" sldId="471"/>
            <ac:spMk id="26626" creationId="{00000000-0000-0000-0000-000000000000}"/>
          </ac:spMkLst>
        </pc:spChg>
        <pc:spChg chg="mod">
          <ac:chgData name="Mike B" userId="5c4bf6a326bf31f5" providerId="LiveId" clId="{97621500-3AAD-4CAA-A379-297E5D1CEFF0}" dt="2021-03-08T03:56:06.932" v="5007" actId="20577"/>
          <ac:spMkLst>
            <pc:docMk/>
            <pc:sldMk cId="3634067930" sldId="471"/>
            <ac:spMk id="26627" creationId="{00000000-0000-0000-0000-000000000000}"/>
          </ac:spMkLst>
        </pc:spChg>
      </pc:sldChg>
      <pc:sldChg chg="addSp delSp modSp add mod">
        <pc:chgData name="Mike B" userId="5c4bf6a326bf31f5" providerId="LiveId" clId="{97621500-3AAD-4CAA-A379-297E5D1CEFF0}" dt="2021-03-08T03:16:52.369" v="3514" actId="1076"/>
        <pc:sldMkLst>
          <pc:docMk/>
          <pc:sldMk cId="3257766778" sldId="472"/>
        </pc:sldMkLst>
        <pc:spChg chg="add del mod">
          <ac:chgData name="Mike B" userId="5c4bf6a326bf31f5" providerId="LiveId" clId="{97621500-3AAD-4CAA-A379-297E5D1CEFF0}" dt="2021-03-08T03:09:00.329" v="3364" actId="478"/>
          <ac:spMkLst>
            <pc:docMk/>
            <pc:sldMk cId="3257766778" sldId="472"/>
            <ac:spMk id="11" creationId="{CB94B427-02AB-49D7-B1E9-91DE028BBC36}"/>
          </ac:spMkLst>
        </pc:spChg>
        <pc:spChg chg="add mod">
          <ac:chgData name="Mike B" userId="5c4bf6a326bf31f5" providerId="LiveId" clId="{97621500-3AAD-4CAA-A379-297E5D1CEFF0}" dt="2021-03-08T03:16:50.538" v="3513" actId="1076"/>
          <ac:spMkLst>
            <pc:docMk/>
            <pc:sldMk cId="3257766778" sldId="472"/>
            <ac:spMk id="12" creationId="{482C129F-378F-4ECE-A706-C87E2D2AF8F4}"/>
          </ac:spMkLst>
        </pc:spChg>
        <pc:spChg chg="mod">
          <ac:chgData name="Mike B" userId="5c4bf6a326bf31f5" providerId="LiveId" clId="{97621500-3AAD-4CAA-A379-297E5D1CEFF0}" dt="2021-03-08T03:07:20.312" v="3341" actId="20577"/>
          <ac:spMkLst>
            <pc:docMk/>
            <pc:sldMk cId="3257766778" sldId="472"/>
            <ac:spMk id="26626" creationId="{00000000-0000-0000-0000-000000000000}"/>
          </ac:spMkLst>
        </pc:spChg>
        <pc:spChg chg="del mod">
          <ac:chgData name="Mike B" userId="5c4bf6a326bf31f5" providerId="LiveId" clId="{97621500-3AAD-4CAA-A379-297E5D1CEFF0}" dt="2021-03-08T03:07:39.169" v="3344"/>
          <ac:spMkLst>
            <pc:docMk/>
            <pc:sldMk cId="3257766778" sldId="472"/>
            <ac:spMk id="26627" creationId="{00000000-0000-0000-0000-000000000000}"/>
          </ac:spMkLst>
        </pc:spChg>
        <pc:picChg chg="add del mod modCrop">
          <ac:chgData name="Mike B" userId="5c4bf6a326bf31f5" providerId="LiveId" clId="{97621500-3AAD-4CAA-A379-297E5D1CEFF0}" dt="2021-03-08T03:08:20.279" v="3354" actId="478"/>
          <ac:picMkLst>
            <pc:docMk/>
            <pc:sldMk cId="3257766778" sldId="472"/>
            <ac:picMk id="4" creationId="{C5338478-1E9A-4131-992C-44EF866447EA}"/>
          </ac:picMkLst>
        </pc:picChg>
        <pc:picChg chg="del">
          <ac:chgData name="Mike B" userId="5c4bf6a326bf31f5" providerId="LiveId" clId="{97621500-3AAD-4CAA-A379-297E5D1CEFF0}" dt="2021-03-08T03:07:26.727" v="3343" actId="478"/>
          <ac:picMkLst>
            <pc:docMk/>
            <pc:sldMk cId="3257766778" sldId="472"/>
            <ac:picMk id="5" creationId="{00000000-0000-0000-0000-000000000000}"/>
          </ac:picMkLst>
        </pc:picChg>
        <pc:picChg chg="del">
          <ac:chgData name="Mike B" userId="5c4bf6a326bf31f5" providerId="LiveId" clId="{97621500-3AAD-4CAA-A379-297E5D1CEFF0}" dt="2021-03-08T03:07:26.727" v="3343" actId="478"/>
          <ac:picMkLst>
            <pc:docMk/>
            <pc:sldMk cId="3257766778" sldId="472"/>
            <ac:picMk id="6" creationId="{00000000-0000-0000-0000-000000000000}"/>
          </ac:picMkLst>
        </pc:picChg>
        <pc:picChg chg="del">
          <ac:chgData name="Mike B" userId="5c4bf6a326bf31f5" providerId="LiveId" clId="{97621500-3AAD-4CAA-A379-297E5D1CEFF0}" dt="2021-03-08T03:07:26.727" v="3343" actId="478"/>
          <ac:picMkLst>
            <pc:docMk/>
            <pc:sldMk cId="3257766778" sldId="472"/>
            <ac:picMk id="7" creationId="{00000000-0000-0000-0000-000000000000}"/>
          </ac:picMkLst>
        </pc:picChg>
        <pc:picChg chg="del">
          <ac:chgData name="Mike B" userId="5c4bf6a326bf31f5" providerId="LiveId" clId="{97621500-3AAD-4CAA-A379-297E5D1CEFF0}" dt="2021-03-08T03:07:26.727" v="3343" actId="478"/>
          <ac:picMkLst>
            <pc:docMk/>
            <pc:sldMk cId="3257766778" sldId="472"/>
            <ac:picMk id="8" creationId="{00000000-0000-0000-0000-000000000000}"/>
          </ac:picMkLst>
        </pc:picChg>
        <pc:picChg chg="add mod modCrop">
          <ac:chgData name="Mike B" userId="5c4bf6a326bf31f5" providerId="LiveId" clId="{97621500-3AAD-4CAA-A379-297E5D1CEFF0}" dt="2021-03-08T03:16:52.369" v="3514" actId="1076"/>
          <ac:picMkLst>
            <pc:docMk/>
            <pc:sldMk cId="3257766778" sldId="472"/>
            <ac:picMk id="9" creationId="{C6ED1F77-DAD1-4128-9474-9A77F7507141}"/>
          </ac:picMkLst>
        </pc:picChg>
      </pc:sldChg>
      <pc:sldChg chg="addSp delSp modSp add mod ord modAnim">
        <pc:chgData name="Mike B" userId="5c4bf6a326bf31f5" providerId="LiveId" clId="{97621500-3AAD-4CAA-A379-297E5D1CEFF0}" dt="2021-03-08T03:10:58.572" v="3435" actId="20577"/>
        <pc:sldMkLst>
          <pc:docMk/>
          <pc:sldMk cId="238183616" sldId="473"/>
        </pc:sldMkLst>
        <pc:spChg chg="mod">
          <ac:chgData name="Mike B" userId="5c4bf6a326bf31f5" providerId="LiveId" clId="{97621500-3AAD-4CAA-A379-297E5D1CEFF0}" dt="2021-03-08T03:10:58.572" v="3435" actId="20577"/>
          <ac:spMkLst>
            <pc:docMk/>
            <pc:sldMk cId="238183616" sldId="473"/>
            <ac:spMk id="2" creationId="{00000000-0000-0000-0000-000000000000}"/>
          </ac:spMkLst>
        </pc:spChg>
        <pc:spChg chg="del mod">
          <ac:chgData name="Mike B" userId="5c4bf6a326bf31f5" providerId="LiveId" clId="{97621500-3AAD-4CAA-A379-297E5D1CEFF0}" dt="2021-03-08T03:09:38.815" v="3374"/>
          <ac:spMkLst>
            <pc:docMk/>
            <pc:sldMk cId="238183616" sldId="473"/>
            <ac:spMk id="3" creationId="{00000000-0000-0000-0000-000000000000}"/>
          </ac:spMkLst>
        </pc:spChg>
        <pc:picChg chg="add mod modCrop">
          <ac:chgData name="Mike B" userId="5c4bf6a326bf31f5" providerId="LiveId" clId="{97621500-3AAD-4CAA-A379-297E5D1CEFF0}" dt="2021-03-08T03:10:17.439" v="3386" actId="1076"/>
          <ac:picMkLst>
            <pc:docMk/>
            <pc:sldMk cId="238183616" sldId="473"/>
            <ac:picMk id="6" creationId="{71CFB1B2-C202-476E-BB4A-4B761BC5203C}"/>
          </ac:picMkLst>
        </pc:picChg>
      </pc:sldChg>
      <pc:sldChg chg="modSp add mod modAnim">
        <pc:chgData name="Mike B" userId="5c4bf6a326bf31f5" providerId="LiveId" clId="{97621500-3AAD-4CAA-A379-297E5D1CEFF0}" dt="2021-03-08T03:37:38.010" v="4708" actId="207"/>
        <pc:sldMkLst>
          <pc:docMk/>
          <pc:sldMk cId="164291582" sldId="474"/>
        </pc:sldMkLst>
        <pc:spChg chg="mod">
          <ac:chgData name="Mike B" userId="5c4bf6a326bf31f5" providerId="LiveId" clId="{97621500-3AAD-4CAA-A379-297E5D1CEFF0}" dt="2021-03-08T03:37:38.010" v="4708" actId="207"/>
          <ac:spMkLst>
            <pc:docMk/>
            <pc:sldMk cId="164291582" sldId="474"/>
            <ac:spMk id="30723" creationId="{00000000-0000-0000-0000-000000000000}"/>
          </ac:spMkLst>
        </pc:spChg>
      </pc:sldChg>
      <pc:sldChg chg="del">
        <pc:chgData name="Mike B" userId="5c4bf6a326bf31f5" providerId="LiveId" clId="{97621500-3AAD-4CAA-A379-297E5D1CEFF0}" dt="2021-03-07T21:11:20.581" v="379" actId="2696"/>
        <pc:sldMkLst>
          <pc:docMk/>
          <pc:sldMk cId="19532457" sldId="479"/>
        </pc:sldMkLst>
      </pc:sldChg>
      <pc:sldChg chg="del">
        <pc:chgData name="Mike B" userId="5c4bf6a326bf31f5" providerId="LiveId" clId="{97621500-3AAD-4CAA-A379-297E5D1CEFF0}" dt="2021-03-07T21:11:20.581" v="379" actId="2696"/>
        <pc:sldMkLst>
          <pc:docMk/>
          <pc:sldMk cId="1059591430" sldId="527"/>
        </pc:sldMkLst>
      </pc:sldChg>
      <pc:sldChg chg="del">
        <pc:chgData name="Mike B" userId="5c4bf6a326bf31f5" providerId="LiveId" clId="{97621500-3AAD-4CAA-A379-297E5D1CEFF0}" dt="2021-03-07T21:11:20.581" v="379" actId="2696"/>
        <pc:sldMkLst>
          <pc:docMk/>
          <pc:sldMk cId="881136697" sldId="529"/>
        </pc:sldMkLst>
      </pc:sldChg>
      <pc:sldChg chg="del">
        <pc:chgData name="Mike B" userId="5c4bf6a326bf31f5" providerId="LiveId" clId="{97621500-3AAD-4CAA-A379-297E5D1CEFF0}" dt="2021-03-07T21:11:20.581" v="379" actId="2696"/>
        <pc:sldMkLst>
          <pc:docMk/>
          <pc:sldMk cId="1325292419" sldId="530"/>
        </pc:sldMkLst>
      </pc:sldChg>
      <pc:sldChg chg="del">
        <pc:chgData name="Mike B" userId="5c4bf6a326bf31f5" providerId="LiveId" clId="{97621500-3AAD-4CAA-A379-297E5D1CEFF0}" dt="2021-03-07T21:11:20.581" v="379" actId="2696"/>
        <pc:sldMkLst>
          <pc:docMk/>
          <pc:sldMk cId="1907372075" sldId="531"/>
        </pc:sldMkLst>
      </pc:sldChg>
      <pc:sldChg chg="del">
        <pc:chgData name="Mike B" userId="5c4bf6a326bf31f5" providerId="LiveId" clId="{97621500-3AAD-4CAA-A379-297E5D1CEFF0}" dt="2021-03-07T21:11:20.581" v="379" actId="2696"/>
        <pc:sldMkLst>
          <pc:docMk/>
          <pc:sldMk cId="93588987" sldId="532"/>
        </pc:sldMkLst>
      </pc:sldChg>
      <pc:sldChg chg="del">
        <pc:chgData name="Mike B" userId="5c4bf6a326bf31f5" providerId="LiveId" clId="{97621500-3AAD-4CAA-A379-297E5D1CEFF0}" dt="2021-03-07T21:11:20.581" v="379" actId="2696"/>
        <pc:sldMkLst>
          <pc:docMk/>
          <pc:sldMk cId="2978715153" sldId="535"/>
        </pc:sldMkLst>
      </pc:sldChg>
      <pc:sldChg chg="del">
        <pc:chgData name="Mike B" userId="5c4bf6a326bf31f5" providerId="LiveId" clId="{97621500-3AAD-4CAA-A379-297E5D1CEFF0}" dt="2021-03-07T21:11:20.581" v="379" actId="2696"/>
        <pc:sldMkLst>
          <pc:docMk/>
          <pc:sldMk cId="3692545775" sldId="539"/>
        </pc:sldMkLst>
      </pc:sldChg>
      <pc:sldChg chg="del">
        <pc:chgData name="Mike B" userId="5c4bf6a326bf31f5" providerId="LiveId" clId="{97621500-3AAD-4CAA-A379-297E5D1CEFF0}" dt="2021-03-07T21:11:20.581" v="379" actId="2696"/>
        <pc:sldMkLst>
          <pc:docMk/>
          <pc:sldMk cId="3962995087" sldId="540"/>
        </pc:sldMkLst>
      </pc:sldChg>
      <pc:sldChg chg="del">
        <pc:chgData name="Mike B" userId="5c4bf6a326bf31f5" providerId="LiveId" clId="{97621500-3AAD-4CAA-A379-297E5D1CEFF0}" dt="2021-03-07T21:11:20.581" v="379" actId="2696"/>
        <pc:sldMkLst>
          <pc:docMk/>
          <pc:sldMk cId="3582481671" sldId="541"/>
        </pc:sldMkLst>
      </pc:sldChg>
      <pc:sldChg chg="del">
        <pc:chgData name="Mike B" userId="5c4bf6a326bf31f5" providerId="LiveId" clId="{97621500-3AAD-4CAA-A379-297E5D1CEFF0}" dt="2021-03-07T21:11:20.581" v="379" actId="2696"/>
        <pc:sldMkLst>
          <pc:docMk/>
          <pc:sldMk cId="3588296458" sldId="542"/>
        </pc:sldMkLst>
      </pc:sldChg>
      <pc:sldChg chg="del">
        <pc:chgData name="Mike B" userId="5c4bf6a326bf31f5" providerId="LiveId" clId="{97621500-3AAD-4CAA-A379-297E5D1CEFF0}" dt="2021-03-07T21:11:20.581" v="379" actId="2696"/>
        <pc:sldMkLst>
          <pc:docMk/>
          <pc:sldMk cId="2842592576" sldId="543"/>
        </pc:sldMkLst>
      </pc:sldChg>
      <pc:sldChg chg="del">
        <pc:chgData name="Mike B" userId="5c4bf6a326bf31f5" providerId="LiveId" clId="{97621500-3AAD-4CAA-A379-297E5D1CEFF0}" dt="2021-03-07T21:11:20.581" v="379" actId="2696"/>
        <pc:sldMkLst>
          <pc:docMk/>
          <pc:sldMk cId="1827963335" sldId="546"/>
        </pc:sldMkLst>
      </pc:sldChg>
      <pc:sldChg chg="del">
        <pc:chgData name="Mike B" userId="5c4bf6a326bf31f5" providerId="LiveId" clId="{97621500-3AAD-4CAA-A379-297E5D1CEFF0}" dt="2021-03-07T21:11:20.581" v="379" actId="2696"/>
        <pc:sldMkLst>
          <pc:docMk/>
          <pc:sldMk cId="834623402" sldId="547"/>
        </pc:sldMkLst>
      </pc:sldChg>
      <pc:sldChg chg="del">
        <pc:chgData name="Mike B" userId="5c4bf6a326bf31f5" providerId="LiveId" clId="{97621500-3AAD-4CAA-A379-297E5D1CEFF0}" dt="2021-03-07T21:11:20.581" v="379" actId="2696"/>
        <pc:sldMkLst>
          <pc:docMk/>
          <pc:sldMk cId="3625575901" sldId="551"/>
        </pc:sldMkLst>
      </pc:sldChg>
      <pc:sldChg chg="del">
        <pc:chgData name="Mike B" userId="5c4bf6a326bf31f5" providerId="LiveId" clId="{97621500-3AAD-4CAA-A379-297E5D1CEFF0}" dt="2021-03-07T21:11:20.581" v="379" actId="2696"/>
        <pc:sldMkLst>
          <pc:docMk/>
          <pc:sldMk cId="533390830" sldId="552"/>
        </pc:sldMkLst>
      </pc:sldChg>
      <pc:sldChg chg="del">
        <pc:chgData name="Mike B" userId="5c4bf6a326bf31f5" providerId="LiveId" clId="{97621500-3AAD-4CAA-A379-297E5D1CEFF0}" dt="2021-03-07T21:11:20.581" v="379" actId="2696"/>
        <pc:sldMkLst>
          <pc:docMk/>
          <pc:sldMk cId="1479224400" sldId="553"/>
        </pc:sldMkLst>
      </pc:sldChg>
      <pc:sldChg chg="del">
        <pc:chgData name="Mike B" userId="5c4bf6a326bf31f5" providerId="LiveId" clId="{97621500-3AAD-4CAA-A379-297E5D1CEFF0}" dt="2021-03-07T21:11:20.581" v="379" actId="2696"/>
        <pc:sldMkLst>
          <pc:docMk/>
          <pc:sldMk cId="2740653528" sldId="554"/>
        </pc:sldMkLst>
      </pc:sldChg>
      <pc:sldChg chg="del">
        <pc:chgData name="Mike B" userId="5c4bf6a326bf31f5" providerId="LiveId" clId="{97621500-3AAD-4CAA-A379-297E5D1CEFF0}" dt="2021-03-07T21:11:20.581" v="379" actId="2696"/>
        <pc:sldMkLst>
          <pc:docMk/>
          <pc:sldMk cId="2399125548" sldId="561"/>
        </pc:sldMkLst>
      </pc:sldChg>
      <pc:sldChg chg="del">
        <pc:chgData name="Mike B" userId="5c4bf6a326bf31f5" providerId="LiveId" clId="{97621500-3AAD-4CAA-A379-297E5D1CEFF0}" dt="2021-03-07T21:11:20.581" v="379" actId="2696"/>
        <pc:sldMkLst>
          <pc:docMk/>
          <pc:sldMk cId="1160501262" sldId="574"/>
        </pc:sldMkLst>
      </pc:sldChg>
      <pc:sldChg chg="del">
        <pc:chgData name="Mike B" userId="5c4bf6a326bf31f5" providerId="LiveId" clId="{97621500-3AAD-4CAA-A379-297E5D1CEFF0}" dt="2021-03-07T21:11:20.581" v="379" actId="2696"/>
        <pc:sldMkLst>
          <pc:docMk/>
          <pc:sldMk cId="411321159" sldId="576"/>
        </pc:sldMkLst>
      </pc:sldChg>
      <pc:sldChg chg="del">
        <pc:chgData name="Mike B" userId="5c4bf6a326bf31f5" providerId="LiveId" clId="{97621500-3AAD-4CAA-A379-297E5D1CEFF0}" dt="2021-03-07T21:11:20.581" v="379" actId="2696"/>
        <pc:sldMkLst>
          <pc:docMk/>
          <pc:sldMk cId="2019968474" sldId="610"/>
        </pc:sldMkLst>
      </pc:sldChg>
      <pc:sldChg chg="del">
        <pc:chgData name="Mike B" userId="5c4bf6a326bf31f5" providerId="LiveId" clId="{97621500-3AAD-4CAA-A379-297E5D1CEFF0}" dt="2021-03-07T21:11:20.581" v="379" actId="2696"/>
        <pc:sldMkLst>
          <pc:docMk/>
          <pc:sldMk cId="1514119804" sldId="612"/>
        </pc:sldMkLst>
      </pc:sldChg>
      <pc:sldChg chg="del">
        <pc:chgData name="Mike B" userId="5c4bf6a326bf31f5" providerId="LiveId" clId="{97621500-3AAD-4CAA-A379-297E5D1CEFF0}" dt="2021-03-07T21:11:20.581" v="379" actId="2696"/>
        <pc:sldMkLst>
          <pc:docMk/>
          <pc:sldMk cId="1583872248" sldId="615"/>
        </pc:sldMkLst>
      </pc:sldChg>
      <pc:sldChg chg="del">
        <pc:chgData name="Mike B" userId="5c4bf6a326bf31f5" providerId="LiveId" clId="{97621500-3AAD-4CAA-A379-297E5D1CEFF0}" dt="2021-03-07T21:11:20.581" v="379" actId="2696"/>
        <pc:sldMkLst>
          <pc:docMk/>
          <pc:sldMk cId="2952627972" sldId="616"/>
        </pc:sldMkLst>
      </pc:sldChg>
      <pc:sldChg chg="del">
        <pc:chgData name="Mike B" userId="5c4bf6a326bf31f5" providerId="LiveId" clId="{97621500-3AAD-4CAA-A379-297E5D1CEFF0}" dt="2021-03-07T21:11:20.581" v="379" actId="2696"/>
        <pc:sldMkLst>
          <pc:docMk/>
          <pc:sldMk cId="3313291366" sldId="622"/>
        </pc:sldMkLst>
      </pc:sldChg>
      <pc:sldChg chg="del">
        <pc:chgData name="Mike B" userId="5c4bf6a326bf31f5" providerId="LiveId" clId="{97621500-3AAD-4CAA-A379-297E5D1CEFF0}" dt="2021-03-07T21:11:20.581" v="379" actId="2696"/>
        <pc:sldMkLst>
          <pc:docMk/>
          <pc:sldMk cId="2359396820" sldId="632"/>
        </pc:sldMkLst>
      </pc:sldChg>
      <pc:sldChg chg="del">
        <pc:chgData name="Mike B" userId="5c4bf6a326bf31f5" providerId="LiveId" clId="{97621500-3AAD-4CAA-A379-297E5D1CEFF0}" dt="2021-03-07T21:11:20.581" v="379" actId="2696"/>
        <pc:sldMkLst>
          <pc:docMk/>
          <pc:sldMk cId="3749001237" sldId="633"/>
        </pc:sldMkLst>
      </pc:sldChg>
      <pc:sldChg chg="del">
        <pc:chgData name="Mike B" userId="5c4bf6a326bf31f5" providerId="LiveId" clId="{97621500-3AAD-4CAA-A379-297E5D1CEFF0}" dt="2021-03-07T21:11:20.581" v="379" actId="2696"/>
        <pc:sldMkLst>
          <pc:docMk/>
          <pc:sldMk cId="4108497874" sldId="634"/>
        </pc:sldMkLst>
      </pc:sldChg>
      <pc:sldChg chg="del">
        <pc:chgData name="Mike B" userId="5c4bf6a326bf31f5" providerId="LiveId" clId="{97621500-3AAD-4CAA-A379-297E5D1CEFF0}" dt="2021-03-07T21:11:20.581" v="379" actId="2696"/>
        <pc:sldMkLst>
          <pc:docMk/>
          <pc:sldMk cId="2595072114" sldId="653"/>
        </pc:sldMkLst>
      </pc:sldChg>
      <pc:sldChg chg="del">
        <pc:chgData name="Mike B" userId="5c4bf6a326bf31f5" providerId="LiveId" clId="{97621500-3AAD-4CAA-A379-297E5D1CEFF0}" dt="2021-03-07T21:11:20.581" v="379" actId="2696"/>
        <pc:sldMkLst>
          <pc:docMk/>
          <pc:sldMk cId="2871737530" sldId="658"/>
        </pc:sldMkLst>
      </pc:sldChg>
      <pc:sldChg chg="del">
        <pc:chgData name="Mike B" userId="5c4bf6a326bf31f5" providerId="LiveId" clId="{97621500-3AAD-4CAA-A379-297E5D1CEFF0}" dt="2021-03-07T21:11:20.581" v="379" actId="2696"/>
        <pc:sldMkLst>
          <pc:docMk/>
          <pc:sldMk cId="467519752" sldId="661"/>
        </pc:sldMkLst>
      </pc:sldChg>
      <pc:sldChg chg="del">
        <pc:chgData name="Mike B" userId="5c4bf6a326bf31f5" providerId="LiveId" clId="{97621500-3AAD-4CAA-A379-297E5D1CEFF0}" dt="2021-03-07T21:11:20.581" v="379" actId="2696"/>
        <pc:sldMkLst>
          <pc:docMk/>
          <pc:sldMk cId="2470446495" sldId="662"/>
        </pc:sldMkLst>
      </pc:sldChg>
      <pc:sldChg chg="del">
        <pc:chgData name="Mike B" userId="5c4bf6a326bf31f5" providerId="LiveId" clId="{97621500-3AAD-4CAA-A379-297E5D1CEFF0}" dt="2021-03-07T21:11:20.581" v="379" actId="2696"/>
        <pc:sldMkLst>
          <pc:docMk/>
          <pc:sldMk cId="1971962464" sldId="690"/>
        </pc:sldMkLst>
      </pc:sldChg>
      <pc:sldChg chg="del">
        <pc:chgData name="Mike B" userId="5c4bf6a326bf31f5" providerId="LiveId" clId="{97621500-3AAD-4CAA-A379-297E5D1CEFF0}" dt="2021-03-07T21:07:02.087" v="109" actId="47"/>
        <pc:sldMkLst>
          <pc:docMk/>
          <pc:sldMk cId="4182831786" sldId="777"/>
        </pc:sldMkLst>
      </pc:sldChg>
      <pc:sldChg chg="del">
        <pc:chgData name="Mike B" userId="5c4bf6a326bf31f5" providerId="LiveId" clId="{97621500-3AAD-4CAA-A379-297E5D1CEFF0}" dt="2021-03-07T21:07:02.087" v="109" actId="47"/>
        <pc:sldMkLst>
          <pc:docMk/>
          <pc:sldMk cId="2691135494" sldId="778"/>
        </pc:sldMkLst>
      </pc:sldChg>
      <pc:sldChg chg="del">
        <pc:chgData name="Mike B" userId="5c4bf6a326bf31f5" providerId="LiveId" clId="{97621500-3AAD-4CAA-A379-297E5D1CEFF0}" dt="2021-03-07T21:07:02.087" v="109" actId="47"/>
        <pc:sldMkLst>
          <pc:docMk/>
          <pc:sldMk cId="494230690" sldId="780"/>
        </pc:sldMkLst>
      </pc:sldChg>
      <pc:sldChg chg="del">
        <pc:chgData name="Mike B" userId="5c4bf6a326bf31f5" providerId="LiveId" clId="{97621500-3AAD-4CAA-A379-297E5D1CEFF0}" dt="2021-03-07T21:07:02.087" v="109" actId="47"/>
        <pc:sldMkLst>
          <pc:docMk/>
          <pc:sldMk cId="1889596787" sldId="781"/>
        </pc:sldMkLst>
      </pc:sldChg>
      <pc:sldChg chg="del">
        <pc:chgData name="Mike B" userId="5c4bf6a326bf31f5" providerId="LiveId" clId="{97621500-3AAD-4CAA-A379-297E5D1CEFF0}" dt="2021-03-07T21:07:02.087" v="109" actId="47"/>
        <pc:sldMkLst>
          <pc:docMk/>
          <pc:sldMk cId="184063669" sldId="782"/>
        </pc:sldMkLst>
      </pc:sldChg>
    </pc:docChg>
  </pc:docChgLst>
  <pc:docChgLst>
    <pc:chgData name="Mike B" userId="5c4bf6a326bf31f5" providerId="LiveId" clId="{5474326C-47B7-4F19-AE21-DC1CDA7C4ACC}"/>
    <pc:docChg chg="undo custSel addSld delSld modSld sldOrd">
      <pc:chgData name="Mike B" userId="5c4bf6a326bf31f5" providerId="LiveId" clId="{5474326C-47B7-4F19-AE21-DC1CDA7C4ACC}" dt="2021-02-15T05:33:39.983" v="7117" actId="47"/>
      <pc:docMkLst>
        <pc:docMk/>
      </pc:docMkLst>
      <pc:sldChg chg="addSp delSp modSp mod">
        <pc:chgData name="Mike B" userId="5c4bf6a326bf31f5" providerId="LiveId" clId="{5474326C-47B7-4F19-AE21-DC1CDA7C4ACC}" dt="2021-02-15T01:18:22.249" v="1243" actId="1035"/>
        <pc:sldMkLst>
          <pc:docMk/>
          <pc:sldMk cId="0" sldId="256"/>
        </pc:sldMkLst>
        <pc:spChg chg="mod">
          <ac:chgData name="Mike B" userId="5c4bf6a326bf31f5" providerId="LiveId" clId="{5474326C-47B7-4F19-AE21-DC1CDA7C4ACC}" dt="2021-02-15T01:18:12.126" v="1232" actId="1076"/>
          <ac:spMkLst>
            <pc:docMk/>
            <pc:sldMk cId="0" sldId="256"/>
            <ac:spMk id="2050" creationId="{00000000-0000-0000-0000-000000000000}"/>
          </ac:spMkLst>
        </pc:spChg>
        <pc:spChg chg="mod">
          <ac:chgData name="Mike B" userId="5c4bf6a326bf31f5" providerId="LiveId" clId="{5474326C-47B7-4F19-AE21-DC1CDA7C4ACC}" dt="2021-02-15T01:18:22.249" v="1243" actId="1035"/>
          <ac:spMkLst>
            <pc:docMk/>
            <pc:sldMk cId="0" sldId="256"/>
            <ac:spMk id="2051" creationId="{00000000-0000-0000-0000-000000000000}"/>
          </ac:spMkLst>
        </pc:spChg>
        <pc:picChg chg="del">
          <ac:chgData name="Mike B" userId="5c4bf6a326bf31f5" providerId="LiveId" clId="{5474326C-47B7-4F19-AE21-DC1CDA7C4ACC}" dt="2021-02-14T18:25:43.093" v="30" actId="478"/>
          <ac:picMkLst>
            <pc:docMk/>
            <pc:sldMk cId="0" sldId="256"/>
            <ac:picMk id="2" creationId="{8CB9F1A3-C69F-4449-9172-D3D2A61AAF3E}"/>
          </ac:picMkLst>
        </pc:picChg>
        <pc:picChg chg="add mod">
          <ac:chgData name="Mike B" userId="5c4bf6a326bf31f5" providerId="LiveId" clId="{5474326C-47B7-4F19-AE21-DC1CDA7C4ACC}" dt="2021-02-15T01:18:18.167" v="1233" actId="1076"/>
          <ac:picMkLst>
            <pc:docMk/>
            <pc:sldMk cId="0" sldId="256"/>
            <ac:picMk id="1026" creationId="{F7CA50F3-6B84-436F-9841-37B8A8433136}"/>
          </ac:picMkLst>
        </pc:picChg>
      </pc:sldChg>
      <pc:sldChg chg="del">
        <pc:chgData name="Mike B" userId="5c4bf6a326bf31f5" providerId="LiveId" clId="{5474326C-47B7-4F19-AE21-DC1CDA7C4ACC}" dt="2021-02-15T00:32:27.031" v="365" actId="2696"/>
        <pc:sldMkLst>
          <pc:docMk/>
          <pc:sldMk cId="0" sldId="258"/>
        </pc:sldMkLst>
      </pc:sldChg>
      <pc:sldChg chg="del">
        <pc:chgData name="Mike B" userId="5c4bf6a326bf31f5" providerId="LiveId" clId="{5474326C-47B7-4F19-AE21-DC1CDA7C4ACC}" dt="2021-02-15T00:32:27.031" v="365" actId="2696"/>
        <pc:sldMkLst>
          <pc:docMk/>
          <pc:sldMk cId="0" sldId="259"/>
        </pc:sldMkLst>
      </pc:sldChg>
      <pc:sldChg chg="del">
        <pc:chgData name="Mike B" userId="5c4bf6a326bf31f5" providerId="LiveId" clId="{5474326C-47B7-4F19-AE21-DC1CDA7C4ACC}" dt="2021-02-15T00:32:27.031" v="365" actId="2696"/>
        <pc:sldMkLst>
          <pc:docMk/>
          <pc:sldMk cId="0" sldId="260"/>
        </pc:sldMkLst>
      </pc:sldChg>
      <pc:sldChg chg="del">
        <pc:chgData name="Mike B" userId="5c4bf6a326bf31f5" providerId="LiveId" clId="{5474326C-47B7-4F19-AE21-DC1CDA7C4ACC}" dt="2021-02-15T00:32:27.031" v="365" actId="2696"/>
        <pc:sldMkLst>
          <pc:docMk/>
          <pc:sldMk cId="0" sldId="286"/>
        </pc:sldMkLst>
      </pc:sldChg>
      <pc:sldChg chg="modSp mod">
        <pc:chgData name="Mike B" userId="5c4bf6a326bf31f5" providerId="LiveId" clId="{5474326C-47B7-4F19-AE21-DC1CDA7C4ACC}" dt="2021-02-15T01:28:00.394" v="1494" actId="113"/>
        <pc:sldMkLst>
          <pc:docMk/>
          <pc:sldMk cId="0" sldId="287"/>
        </pc:sldMkLst>
        <pc:spChg chg="mod">
          <ac:chgData name="Mike B" userId="5c4bf6a326bf31f5" providerId="LiveId" clId="{5474326C-47B7-4F19-AE21-DC1CDA7C4ACC}" dt="2021-02-15T01:28:00.394" v="1494" actId="113"/>
          <ac:spMkLst>
            <pc:docMk/>
            <pc:sldMk cId="0" sldId="287"/>
            <ac:spMk id="119811" creationId="{00000000-0000-0000-0000-000000000000}"/>
          </ac:spMkLst>
        </pc:spChg>
      </pc:sldChg>
      <pc:sldChg chg="del">
        <pc:chgData name="Mike B" userId="5c4bf6a326bf31f5" providerId="LiveId" clId="{5474326C-47B7-4F19-AE21-DC1CDA7C4ACC}" dt="2021-02-15T00:32:27.031" v="365" actId="2696"/>
        <pc:sldMkLst>
          <pc:docMk/>
          <pc:sldMk cId="0" sldId="289"/>
        </pc:sldMkLst>
      </pc:sldChg>
      <pc:sldChg chg="del">
        <pc:chgData name="Mike B" userId="5c4bf6a326bf31f5" providerId="LiveId" clId="{5474326C-47B7-4F19-AE21-DC1CDA7C4ACC}" dt="2021-02-15T00:32:27.031" v="365" actId="2696"/>
        <pc:sldMkLst>
          <pc:docMk/>
          <pc:sldMk cId="2489864138" sldId="314"/>
        </pc:sldMkLst>
      </pc:sldChg>
      <pc:sldChg chg="del">
        <pc:chgData name="Mike B" userId="5c4bf6a326bf31f5" providerId="LiveId" clId="{5474326C-47B7-4F19-AE21-DC1CDA7C4ACC}" dt="2021-02-15T00:32:27.031" v="365" actId="2696"/>
        <pc:sldMkLst>
          <pc:docMk/>
          <pc:sldMk cId="3526578578" sldId="315"/>
        </pc:sldMkLst>
      </pc:sldChg>
      <pc:sldChg chg="modSp mod">
        <pc:chgData name="Mike B" userId="5c4bf6a326bf31f5" providerId="LiveId" clId="{5474326C-47B7-4F19-AE21-DC1CDA7C4ACC}" dt="2021-02-15T05:02:40.737" v="5831" actId="20577"/>
        <pc:sldMkLst>
          <pc:docMk/>
          <pc:sldMk cId="1782408873" sldId="342"/>
        </pc:sldMkLst>
        <pc:spChg chg="mod">
          <ac:chgData name="Mike B" userId="5c4bf6a326bf31f5" providerId="LiveId" clId="{5474326C-47B7-4F19-AE21-DC1CDA7C4ACC}" dt="2021-02-15T05:02:40.737" v="5831" actId="20577"/>
          <ac:spMkLst>
            <pc:docMk/>
            <pc:sldMk cId="1782408873" sldId="342"/>
            <ac:spMk id="3" creationId="{00000000-0000-0000-0000-000000000000}"/>
          </ac:spMkLst>
        </pc:spChg>
        <pc:spChg chg="mod">
          <ac:chgData name="Mike B" userId="5c4bf6a326bf31f5" providerId="LiveId" clId="{5474326C-47B7-4F19-AE21-DC1CDA7C4ACC}" dt="2021-02-15T00:32:02.645" v="362" actId="20577"/>
          <ac:spMkLst>
            <pc:docMk/>
            <pc:sldMk cId="1782408873" sldId="342"/>
            <ac:spMk id="4" creationId="{00000000-0000-0000-0000-000000000000}"/>
          </ac:spMkLst>
        </pc:spChg>
      </pc:sldChg>
      <pc:sldChg chg="del">
        <pc:chgData name="Mike B" userId="5c4bf6a326bf31f5" providerId="LiveId" clId="{5474326C-47B7-4F19-AE21-DC1CDA7C4ACC}" dt="2021-02-15T00:32:27.031" v="365" actId="2696"/>
        <pc:sldMkLst>
          <pc:docMk/>
          <pc:sldMk cId="1183369332" sldId="343"/>
        </pc:sldMkLst>
      </pc:sldChg>
      <pc:sldChg chg="del">
        <pc:chgData name="Mike B" userId="5c4bf6a326bf31f5" providerId="LiveId" clId="{5474326C-47B7-4F19-AE21-DC1CDA7C4ACC}" dt="2021-02-15T00:31:44.297" v="294" actId="47"/>
        <pc:sldMkLst>
          <pc:docMk/>
          <pc:sldMk cId="3084806832" sldId="344"/>
        </pc:sldMkLst>
      </pc:sldChg>
      <pc:sldChg chg="del">
        <pc:chgData name="Mike B" userId="5c4bf6a326bf31f5" providerId="LiveId" clId="{5474326C-47B7-4F19-AE21-DC1CDA7C4ACC}" dt="2021-02-15T00:32:27.031" v="365" actId="2696"/>
        <pc:sldMkLst>
          <pc:docMk/>
          <pc:sldMk cId="2010948640" sldId="345"/>
        </pc:sldMkLst>
      </pc:sldChg>
      <pc:sldChg chg="del">
        <pc:chgData name="Mike B" userId="5c4bf6a326bf31f5" providerId="LiveId" clId="{5474326C-47B7-4F19-AE21-DC1CDA7C4ACC}" dt="2021-02-15T00:32:43.659" v="366" actId="2696"/>
        <pc:sldMkLst>
          <pc:docMk/>
          <pc:sldMk cId="3488452319" sldId="346"/>
        </pc:sldMkLst>
      </pc:sldChg>
      <pc:sldChg chg="del">
        <pc:chgData name="Mike B" userId="5c4bf6a326bf31f5" providerId="LiveId" clId="{5474326C-47B7-4F19-AE21-DC1CDA7C4ACC}" dt="2021-02-15T00:32:43.659" v="366" actId="2696"/>
        <pc:sldMkLst>
          <pc:docMk/>
          <pc:sldMk cId="3867550512" sldId="347"/>
        </pc:sldMkLst>
      </pc:sldChg>
      <pc:sldChg chg="del">
        <pc:chgData name="Mike B" userId="5c4bf6a326bf31f5" providerId="LiveId" clId="{5474326C-47B7-4F19-AE21-DC1CDA7C4ACC}" dt="2021-02-15T00:32:43.659" v="366" actId="2696"/>
        <pc:sldMkLst>
          <pc:docMk/>
          <pc:sldMk cId="1838634856" sldId="348"/>
        </pc:sldMkLst>
      </pc:sldChg>
      <pc:sldChg chg="del">
        <pc:chgData name="Mike B" userId="5c4bf6a326bf31f5" providerId="LiveId" clId="{5474326C-47B7-4F19-AE21-DC1CDA7C4ACC}" dt="2021-02-15T00:32:43.659" v="366" actId="2696"/>
        <pc:sldMkLst>
          <pc:docMk/>
          <pc:sldMk cId="3846588128" sldId="349"/>
        </pc:sldMkLst>
      </pc:sldChg>
      <pc:sldChg chg="del">
        <pc:chgData name="Mike B" userId="5c4bf6a326bf31f5" providerId="LiveId" clId="{5474326C-47B7-4F19-AE21-DC1CDA7C4ACC}" dt="2021-02-15T00:33:16.501" v="368" actId="47"/>
        <pc:sldMkLst>
          <pc:docMk/>
          <pc:sldMk cId="2437259987" sldId="350"/>
        </pc:sldMkLst>
      </pc:sldChg>
      <pc:sldChg chg="addSp modSp mod ord">
        <pc:chgData name="Mike B" userId="5c4bf6a326bf31f5" providerId="LiveId" clId="{5474326C-47B7-4F19-AE21-DC1CDA7C4ACC}" dt="2021-02-15T02:41:58.119" v="2217"/>
        <pc:sldMkLst>
          <pc:docMk/>
          <pc:sldMk cId="1325281248" sldId="351"/>
        </pc:sldMkLst>
        <pc:spChg chg="mod">
          <ac:chgData name="Mike B" userId="5c4bf6a326bf31f5" providerId="LiveId" clId="{5474326C-47B7-4F19-AE21-DC1CDA7C4ACC}" dt="2021-02-15T01:31:33.537" v="1545" actId="20577"/>
          <ac:spMkLst>
            <pc:docMk/>
            <pc:sldMk cId="1325281248" sldId="351"/>
            <ac:spMk id="118786" creationId="{00000000-0000-0000-0000-000000000000}"/>
          </ac:spMkLst>
        </pc:spChg>
        <pc:spChg chg="mod">
          <ac:chgData name="Mike B" userId="5c4bf6a326bf31f5" providerId="LiveId" clId="{5474326C-47B7-4F19-AE21-DC1CDA7C4ACC}" dt="2021-02-15T01:32:02.619" v="1552" actId="33524"/>
          <ac:spMkLst>
            <pc:docMk/>
            <pc:sldMk cId="1325281248" sldId="351"/>
            <ac:spMk id="118787" creationId="{00000000-0000-0000-0000-000000000000}"/>
          </ac:spMkLst>
        </pc:spChg>
        <pc:picChg chg="add mod">
          <ac:chgData name="Mike B" userId="5c4bf6a326bf31f5" providerId="LiveId" clId="{5474326C-47B7-4F19-AE21-DC1CDA7C4ACC}" dt="2021-02-15T01:32:17.222" v="1554" actId="1076"/>
          <ac:picMkLst>
            <pc:docMk/>
            <pc:sldMk cId="1325281248" sldId="351"/>
            <ac:picMk id="4" creationId="{53D3FC98-1CD3-49DC-8006-ECB56B39996E}"/>
          </ac:picMkLst>
        </pc:picChg>
      </pc:sldChg>
      <pc:sldChg chg="del">
        <pc:chgData name="Mike B" userId="5c4bf6a326bf31f5" providerId="LiveId" clId="{5474326C-47B7-4F19-AE21-DC1CDA7C4ACC}" dt="2021-02-15T00:32:43.659" v="366" actId="2696"/>
        <pc:sldMkLst>
          <pc:docMk/>
          <pc:sldMk cId="1009829887" sldId="352"/>
        </pc:sldMkLst>
      </pc:sldChg>
      <pc:sldChg chg="del">
        <pc:chgData name="Mike B" userId="5c4bf6a326bf31f5" providerId="LiveId" clId="{5474326C-47B7-4F19-AE21-DC1CDA7C4ACC}" dt="2021-02-15T00:32:43.659" v="366" actId="2696"/>
        <pc:sldMkLst>
          <pc:docMk/>
          <pc:sldMk cId="4231128118" sldId="353"/>
        </pc:sldMkLst>
      </pc:sldChg>
      <pc:sldChg chg="del">
        <pc:chgData name="Mike B" userId="5c4bf6a326bf31f5" providerId="LiveId" clId="{5474326C-47B7-4F19-AE21-DC1CDA7C4ACC}" dt="2021-02-15T00:33:11.293" v="367" actId="2696"/>
        <pc:sldMkLst>
          <pc:docMk/>
          <pc:sldMk cId="1264676594" sldId="354"/>
        </pc:sldMkLst>
      </pc:sldChg>
      <pc:sldChg chg="del">
        <pc:chgData name="Mike B" userId="5c4bf6a326bf31f5" providerId="LiveId" clId="{5474326C-47B7-4F19-AE21-DC1CDA7C4ACC}" dt="2021-02-15T00:33:11.293" v="367" actId="2696"/>
        <pc:sldMkLst>
          <pc:docMk/>
          <pc:sldMk cId="1206764417" sldId="355"/>
        </pc:sldMkLst>
      </pc:sldChg>
      <pc:sldChg chg="del">
        <pc:chgData name="Mike B" userId="5c4bf6a326bf31f5" providerId="LiveId" clId="{5474326C-47B7-4F19-AE21-DC1CDA7C4ACC}" dt="2021-02-15T00:33:11.293" v="367" actId="2696"/>
        <pc:sldMkLst>
          <pc:docMk/>
          <pc:sldMk cId="961794258" sldId="356"/>
        </pc:sldMkLst>
      </pc:sldChg>
      <pc:sldChg chg="del">
        <pc:chgData name="Mike B" userId="5c4bf6a326bf31f5" providerId="LiveId" clId="{5474326C-47B7-4F19-AE21-DC1CDA7C4ACC}" dt="2021-02-15T00:33:11.293" v="367" actId="2696"/>
        <pc:sldMkLst>
          <pc:docMk/>
          <pc:sldMk cId="796462156" sldId="357"/>
        </pc:sldMkLst>
      </pc:sldChg>
      <pc:sldChg chg="del">
        <pc:chgData name="Mike B" userId="5c4bf6a326bf31f5" providerId="LiveId" clId="{5474326C-47B7-4F19-AE21-DC1CDA7C4ACC}" dt="2021-02-15T00:33:11.293" v="367" actId="2696"/>
        <pc:sldMkLst>
          <pc:docMk/>
          <pc:sldMk cId="493414955" sldId="358"/>
        </pc:sldMkLst>
      </pc:sldChg>
      <pc:sldChg chg="del">
        <pc:chgData name="Mike B" userId="5c4bf6a326bf31f5" providerId="LiveId" clId="{5474326C-47B7-4F19-AE21-DC1CDA7C4ACC}" dt="2021-02-15T01:35:22" v="1555" actId="47"/>
        <pc:sldMkLst>
          <pc:docMk/>
          <pc:sldMk cId="2010995209" sldId="359"/>
        </pc:sldMkLst>
      </pc:sldChg>
      <pc:sldChg chg="modSp add mod">
        <pc:chgData name="Mike B" userId="5c4bf6a326bf31f5" providerId="LiveId" clId="{5474326C-47B7-4F19-AE21-DC1CDA7C4ACC}" dt="2021-02-15T01:57:28.527" v="1976"/>
        <pc:sldMkLst>
          <pc:docMk/>
          <pc:sldMk cId="529469595" sldId="360"/>
        </pc:sldMkLst>
        <pc:spChg chg="mod">
          <ac:chgData name="Mike B" userId="5c4bf6a326bf31f5" providerId="LiveId" clId="{5474326C-47B7-4F19-AE21-DC1CDA7C4ACC}" dt="2021-02-15T01:57:28.527" v="1976"/>
          <ac:spMkLst>
            <pc:docMk/>
            <pc:sldMk cId="529469595" sldId="360"/>
            <ac:spMk id="3" creationId="{00000000-0000-0000-0000-000000000000}"/>
          </ac:spMkLst>
        </pc:spChg>
        <pc:spChg chg="mod">
          <ac:chgData name="Mike B" userId="5c4bf6a326bf31f5" providerId="LiveId" clId="{5474326C-47B7-4F19-AE21-DC1CDA7C4ACC}" dt="2021-02-15T00:51:22.522" v="667" actId="20577"/>
          <ac:spMkLst>
            <pc:docMk/>
            <pc:sldMk cId="529469595" sldId="360"/>
            <ac:spMk id="4" creationId="{00000000-0000-0000-0000-000000000000}"/>
          </ac:spMkLst>
        </pc:spChg>
      </pc:sldChg>
      <pc:sldChg chg="add">
        <pc:chgData name="Mike B" userId="5c4bf6a326bf31f5" providerId="LiveId" clId="{5474326C-47B7-4F19-AE21-DC1CDA7C4ACC}" dt="2021-02-15T00:53:10.873" v="781"/>
        <pc:sldMkLst>
          <pc:docMk/>
          <pc:sldMk cId="3710951061" sldId="361"/>
        </pc:sldMkLst>
      </pc:sldChg>
      <pc:sldChg chg="modSp add mod">
        <pc:chgData name="Mike B" userId="5c4bf6a326bf31f5" providerId="LiveId" clId="{5474326C-47B7-4F19-AE21-DC1CDA7C4ACC}" dt="2021-02-15T00:54:11.254" v="811" actId="20577"/>
        <pc:sldMkLst>
          <pc:docMk/>
          <pc:sldMk cId="2210892669" sldId="362"/>
        </pc:sldMkLst>
        <pc:spChg chg="mod">
          <ac:chgData name="Mike B" userId="5c4bf6a326bf31f5" providerId="LiveId" clId="{5474326C-47B7-4F19-AE21-DC1CDA7C4ACC}" dt="2021-02-15T00:53:59.513" v="798"/>
          <ac:spMkLst>
            <pc:docMk/>
            <pc:sldMk cId="2210892669" sldId="362"/>
            <ac:spMk id="118786" creationId="{00000000-0000-0000-0000-000000000000}"/>
          </ac:spMkLst>
        </pc:spChg>
        <pc:spChg chg="mod">
          <ac:chgData name="Mike B" userId="5c4bf6a326bf31f5" providerId="LiveId" clId="{5474326C-47B7-4F19-AE21-DC1CDA7C4ACC}" dt="2021-02-15T00:54:11.254" v="811" actId="20577"/>
          <ac:spMkLst>
            <pc:docMk/>
            <pc:sldMk cId="2210892669" sldId="362"/>
            <ac:spMk id="118787" creationId="{00000000-0000-0000-0000-000000000000}"/>
          </ac:spMkLst>
        </pc:spChg>
      </pc:sldChg>
      <pc:sldChg chg="modSp add">
        <pc:chgData name="Mike B" userId="5c4bf6a326bf31f5" providerId="LiveId" clId="{5474326C-47B7-4F19-AE21-DC1CDA7C4ACC}" dt="2021-02-15T00:54:41.777" v="814"/>
        <pc:sldMkLst>
          <pc:docMk/>
          <pc:sldMk cId="3293972471" sldId="363"/>
        </pc:sldMkLst>
        <pc:spChg chg="mod">
          <ac:chgData name="Mike B" userId="5c4bf6a326bf31f5" providerId="LiveId" clId="{5474326C-47B7-4F19-AE21-DC1CDA7C4ACC}" dt="2021-02-15T00:54:33.075" v="813"/>
          <ac:spMkLst>
            <pc:docMk/>
            <pc:sldMk cId="3293972471" sldId="363"/>
            <ac:spMk id="118786" creationId="{00000000-0000-0000-0000-000000000000}"/>
          </ac:spMkLst>
        </pc:spChg>
        <pc:spChg chg="mod">
          <ac:chgData name="Mike B" userId="5c4bf6a326bf31f5" providerId="LiveId" clId="{5474326C-47B7-4F19-AE21-DC1CDA7C4ACC}" dt="2021-02-15T00:54:41.777" v="814"/>
          <ac:spMkLst>
            <pc:docMk/>
            <pc:sldMk cId="3293972471" sldId="363"/>
            <ac:spMk id="118787" creationId="{00000000-0000-0000-0000-000000000000}"/>
          </ac:spMkLst>
        </pc:spChg>
      </pc:sldChg>
      <pc:sldChg chg="addSp delSp modSp add mod">
        <pc:chgData name="Mike B" userId="5c4bf6a326bf31f5" providerId="LiveId" clId="{5474326C-47B7-4F19-AE21-DC1CDA7C4ACC}" dt="2021-02-15T01:03:43.859" v="884" actId="1076"/>
        <pc:sldMkLst>
          <pc:docMk/>
          <pc:sldMk cId="1212003084" sldId="364"/>
        </pc:sldMkLst>
        <pc:spChg chg="mod">
          <ac:chgData name="Mike B" userId="5c4bf6a326bf31f5" providerId="LiveId" clId="{5474326C-47B7-4F19-AE21-DC1CDA7C4ACC}" dt="2021-02-15T00:55:03.534" v="816"/>
          <ac:spMkLst>
            <pc:docMk/>
            <pc:sldMk cId="1212003084" sldId="364"/>
            <ac:spMk id="118786" creationId="{00000000-0000-0000-0000-000000000000}"/>
          </ac:spMkLst>
        </pc:spChg>
        <pc:spChg chg="del mod">
          <ac:chgData name="Mike B" userId="5c4bf6a326bf31f5" providerId="LiveId" clId="{5474326C-47B7-4F19-AE21-DC1CDA7C4ACC}" dt="2021-02-15T00:55:12.501" v="818" actId="478"/>
          <ac:spMkLst>
            <pc:docMk/>
            <pc:sldMk cId="1212003084" sldId="364"/>
            <ac:spMk id="118787" creationId="{00000000-0000-0000-0000-000000000000}"/>
          </ac:spMkLst>
        </pc:spChg>
        <pc:picChg chg="add mod">
          <ac:chgData name="Mike B" userId="5c4bf6a326bf31f5" providerId="LiveId" clId="{5474326C-47B7-4F19-AE21-DC1CDA7C4ACC}" dt="2021-02-15T01:03:43.859" v="884" actId="1076"/>
          <ac:picMkLst>
            <pc:docMk/>
            <pc:sldMk cId="1212003084" sldId="364"/>
            <ac:picMk id="4" creationId="{69214D0D-38FB-4DCD-9E03-BA28B18D7928}"/>
          </ac:picMkLst>
        </pc:picChg>
      </pc:sldChg>
      <pc:sldChg chg="addSp modSp add mod ord">
        <pc:chgData name="Mike B" userId="5c4bf6a326bf31f5" providerId="LiveId" clId="{5474326C-47B7-4F19-AE21-DC1CDA7C4ACC}" dt="2021-02-15T00:56:11.958" v="831" actId="14100"/>
        <pc:sldMkLst>
          <pc:docMk/>
          <pc:sldMk cId="3484477403" sldId="365"/>
        </pc:sldMkLst>
        <pc:spChg chg="mod">
          <ac:chgData name="Mike B" userId="5c4bf6a326bf31f5" providerId="LiveId" clId="{5474326C-47B7-4F19-AE21-DC1CDA7C4ACC}" dt="2021-02-15T00:55:41.465" v="825"/>
          <ac:spMkLst>
            <pc:docMk/>
            <pc:sldMk cId="3484477403" sldId="365"/>
            <ac:spMk id="118786" creationId="{00000000-0000-0000-0000-000000000000}"/>
          </ac:spMkLst>
        </pc:spChg>
        <pc:spChg chg="mod">
          <ac:chgData name="Mike B" userId="5c4bf6a326bf31f5" providerId="LiveId" clId="{5474326C-47B7-4F19-AE21-DC1CDA7C4ACC}" dt="2021-02-15T00:56:11.958" v="831" actId="14100"/>
          <ac:spMkLst>
            <pc:docMk/>
            <pc:sldMk cId="3484477403" sldId="365"/>
            <ac:spMk id="118787" creationId="{00000000-0000-0000-0000-000000000000}"/>
          </ac:spMkLst>
        </pc:spChg>
        <pc:picChg chg="add mod">
          <ac:chgData name="Mike B" userId="5c4bf6a326bf31f5" providerId="LiveId" clId="{5474326C-47B7-4F19-AE21-DC1CDA7C4ACC}" dt="2021-02-15T00:55:57.849" v="829" actId="1076"/>
          <ac:picMkLst>
            <pc:docMk/>
            <pc:sldMk cId="3484477403" sldId="365"/>
            <ac:picMk id="4" creationId="{A84F97F6-E866-450F-9169-2B6B01E0AA42}"/>
          </ac:picMkLst>
        </pc:picChg>
      </pc:sldChg>
      <pc:sldChg chg="modSp add mod ord">
        <pc:chgData name="Mike B" userId="5c4bf6a326bf31f5" providerId="LiveId" clId="{5474326C-47B7-4F19-AE21-DC1CDA7C4ACC}" dt="2021-02-15T01:21:16.461" v="1269" actId="113"/>
        <pc:sldMkLst>
          <pc:docMk/>
          <pc:sldMk cId="2858190658" sldId="366"/>
        </pc:sldMkLst>
        <pc:spChg chg="mod">
          <ac:chgData name="Mike B" userId="5c4bf6a326bf31f5" providerId="LiveId" clId="{5474326C-47B7-4F19-AE21-DC1CDA7C4ACC}" dt="2021-02-15T00:58:03.824" v="841" actId="20577"/>
          <ac:spMkLst>
            <pc:docMk/>
            <pc:sldMk cId="2858190658" sldId="366"/>
            <ac:spMk id="118786" creationId="{00000000-0000-0000-0000-000000000000}"/>
          </ac:spMkLst>
        </pc:spChg>
        <pc:spChg chg="mod">
          <ac:chgData name="Mike B" userId="5c4bf6a326bf31f5" providerId="LiveId" clId="{5474326C-47B7-4F19-AE21-DC1CDA7C4ACC}" dt="2021-02-15T01:21:16.461" v="1269" actId="113"/>
          <ac:spMkLst>
            <pc:docMk/>
            <pc:sldMk cId="2858190658" sldId="366"/>
            <ac:spMk id="118787" creationId="{00000000-0000-0000-0000-000000000000}"/>
          </ac:spMkLst>
        </pc:spChg>
      </pc:sldChg>
      <pc:sldChg chg="modSp add mod modAnim">
        <pc:chgData name="Mike B" userId="5c4bf6a326bf31f5" providerId="LiveId" clId="{5474326C-47B7-4F19-AE21-DC1CDA7C4ACC}" dt="2021-02-15T01:15:20.658" v="1209"/>
        <pc:sldMkLst>
          <pc:docMk/>
          <pc:sldMk cId="451094880" sldId="367"/>
        </pc:sldMkLst>
        <pc:spChg chg="mod">
          <ac:chgData name="Mike B" userId="5c4bf6a326bf31f5" providerId="LiveId" clId="{5474326C-47B7-4F19-AE21-DC1CDA7C4ACC}" dt="2021-02-15T00:58:52.838" v="852" actId="20577"/>
          <ac:spMkLst>
            <pc:docMk/>
            <pc:sldMk cId="451094880" sldId="367"/>
            <ac:spMk id="118786" creationId="{00000000-0000-0000-0000-000000000000}"/>
          </ac:spMkLst>
        </pc:spChg>
        <pc:spChg chg="mod">
          <ac:chgData name="Mike B" userId="5c4bf6a326bf31f5" providerId="LiveId" clId="{5474326C-47B7-4F19-AE21-DC1CDA7C4ACC}" dt="2021-02-15T00:58:58.113" v="855" actId="20577"/>
          <ac:spMkLst>
            <pc:docMk/>
            <pc:sldMk cId="451094880" sldId="367"/>
            <ac:spMk id="118787" creationId="{00000000-0000-0000-0000-000000000000}"/>
          </ac:spMkLst>
        </pc:spChg>
      </pc:sldChg>
      <pc:sldChg chg="modSp add">
        <pc:chgData name="Mike B" userId="5c4bf6a326bf31f5" providerId="LiveId" clId="{5474326C-47B7-4F19-AE21-DC1CDA7C4ACC}" dt="2021-02-15T00:59:31.987" v="858"/>
        <pc:sldMkLst>
          <pc:docMk/>
          <pc:sldMk cId="2452405064" sldId="368"/>
        </pc:sldMkLst>
        <pc:spChg chg="mod">
          <ac:chgData name="Mike B" userId="5c4bf6a326bf31f5" providerId="LiveId" clId="{5474326C-47B7-4F19-AE21-DC1CDA7C4ACC}" dt="2021-02-15T00:59:25.819" v="857"/>
          <ac:spMkLst>
            <pc:docMk/>
            <pc:sldMk cId="2452405064" sldId="368"/>
            <ac:spMk id="118786" creationId="{00000000-0000-0000-0000-000000000000}"/>
          </ac:spMkLst>
        </pc:spChg>
        <pc:spChg chg="mod">
          <ac:chgData name="Mike B" userId="5c4bf6a326bf31f5" providerId="LiveId" clId="{5474326C-47B7-4F19-AE21-DC1CDA7C4ACC}" dt="2021-02-15T00:59:31.987" v="858"/>
          <ac:spMkLst>
            <pc:docMk/>
            <pc:sldMk cId="2452405064" sldId="368"/>
            <ac:spMk id="118787" creationId="{00000000-0000-0000-0000-000000000000}"/>
          </ac:spMkLst>
        </pc:spChg>
      </pc:sldChg>
      <pc:sldChg chg="modSp add mod">
        <pc:chgData name="Mike B" userId="5c4bf6a326bf31f5" providerId="LiveId" clId="{5474326C-47B7-4F19-AE21-DC1CDA7C4ACC}" dt="2021-02-15T00:59:58.412" v="862" actId="27636"/>
        <pc:sldMkLst>
          <pc:docMk/>
          <pc:sldMk cId="70620622" sldId="369"/>
        </pc:sldMkLst>
        <pc:spChg chg="mod">
          <ac:chgData name="Mike B" userId="5c4bf6a326bf31f5" providerId="LiveId" clId="{5474326C-47B7-4F19-AE21-DC1CDA7C4ACC}" dt="2021-02-15T00:59:48.477" v="860"/>
          <ac:spMkLst>
            <pc:docMk/>
            <pc:sldMk cId="70620622" sldId="369"/>
            <ac:spMk id="118786" creationId="{00000000-0000-0000-0000-000000000000}"/>
          </ac:spMkLst>
        </pc:spChg>
        <pc:spChg chg="mod">
          <ac:chgData name="Mike B" userId="5c4bf6a326bf31f5" providerId="LiveId" clId="{5474326C-47B7-4F19-AE21-DC1CDA7C4ACC}" dt="2021-02-15T00:59:58.412" v="862" actId="27636"/>
          <ac:spMkLst>
            <pc:docMk/>
            <pc:sldMk cId="70620622" sldId="369"/>
            <ac:spMk id="118787" creationId="{00000000-0000-0000-0000-000000000000}"/>
          </ac:spMkLst>
        </pc:spChg>
      </pc:sldChg>
      <pc:sldChg chg="modSp add mod">
        <pc:chgData name="Mike B" userId="5c4bf6a326bf31f5" providerId="LiveId" clId="{5474326C-47B7-4F19-AE21-DC1CDA7C4ACC}" dt="2021-02-15T01:00:28.496" v="870" actId="27636"/>
        <pc:sldMkLst>
          <pc:docMk/>
          <pc:sldMk cId="2546404588" sldId="370"/>
        </pc:sldMkLst>
        <pc:spChg chg="mod">
          <ac:chgData name="Mike B" userId="5c4bf6a326bf31f5" providerId="LiveId" clId="{5474326C-47B7-4F19-AE21-DC1CDA7C4ACC}" dt="2021-02-15T01:00:14.236" v="864"/>
          <ac:spMkLst>
            <pc:docMk/>
            <pc:sldMk cId="2546404588" sldId="370"/>
            <ac:spMk id="118786" creationId="{00000000-0000-0000-0000-000000000000}"/>
          </ac:spMkLst>
        </pc:spChg>
        <pc:spChg chg="mod">
          <ac:chgData name="Mike B" userId="5c4bf6a326bf31f5" providerId="LiveId" clId="{5474326C-47B7-4F19-AE21-DC1CDA7C4ACC}" dt="2021-02-15T01:00:28.496" v="870" actId="27636"/>
          <ac:spMkLst>
            <pc:docMk/>
            <pc:sldMk cId="2546404588" sldId="370"/>
            <ac:spMk id="118787" creationId="{00000000-0000-0000-0000-000000000000}"/>
          </ac:spMkLst>
        </pc:spChg>
      </pc:sldChg>
      <pc:sldChg chg="modSp add mod">
        <pc:chgData name="Mike B" userId="5c4bf6a326bf31f5" providerId="LiveId" clId="{5474326C-47B7-4F19-AE21-DC1CDA7C4ACC}" dt="2021-02-15T01:06:23.698" v="1115" actId="113"/>
        <pc:sldMkLst>
          <pc:docMk/>
          <pc:sldMk cId="856936846" sldId="371"/>
        </pc:sldMkLst>
        <pc:spChg chg="mod">
          <ac:chgData name="Mike B" userId="5c4bf6a326bf31f5" providerId="LiveId" clId="{5474326C-47B7-4F19-AE21-DC1CDA7C4ACC}" dt="2021-02-15T01:04:29.536" v="916" actId="20577"/>
          <ac:spMkLst>
            <pc:docMk/>
            <pc:sldMk cId="856936846" sldId="371"/>
            <ac:spMk id="118786" creationId="{00000000-0000-0000-0000-000000000000}"/>
          </ac:spMkLst>
        </pc:spChg>
        <pc:spChg chg="mod">
          <ac:chgData name="Mike B" userId="5c4bf6a326bf31f5" providerId="LiveId" clId="{5474326C-47B7-4F19-AE21-DC1CDA7C4ACC}" dt="2021-02-15T01:06:23.698" v="1115" actId="113"/>
          <ac:spMkLst>
            <pc:docMk/>
            <pc:sldMk cId="856936846" sldId="371"/>
            <ac:spMk id="118787" creationId="{00000000-0000-0000-0000-000000000000}"/>
          </ac:spMkLst>
        </pc:spChg>
      </pc:sldChg>
      <pc:sldChg chg="modSp add mod">
        <pc:chgData name="Mike B" userId="5c4bf6a326bf31f5" providerId="LiveId" clId="{5474326C-47B7-4F19-AE21-DC1CDA7C4ACC}" dt="2021-02-15T03:28:08.251" v="2507" actId="20577"/>
        <pc:sldMkLst>
          <pc:docMk/>
          <pc:sldMk cId="3221056995" sldId="372"/>
        </pc:sldMkLst>
        <pc:spChg chg="mod">
          <ac:chgData name="Mike B" userId="5c4bf6a326bf31f5" providerId="LiveId" clId="{5474326C-47B7-4F19-AE21-DC1CDA7C4ACC}" dt="2021-02-15T01:06:44.074" v="1117"/>
          <ac:spMkLst>
            <pc:docMk/>
            <pc:sldMk cId="3221056995" sldId="372"/>
            <ac:spMk id="118786" creationId="{00000000-0000-0000-0000-000000000000}"/>
          </ac:spMkLst>
        </pc:spChg>
        <pc:spChg chg="mod">
          <ac:chgData name="Mike B" userId="5c4bf6a326bf31f5" providerId="LiveId" clId="{5474326C-47B7-4F19-AE21-DC1CDA7C4ACC}" dt="2021-02-15T03:28:08.251" v="2507" actId="20577"/>
          <ac:spMkLst>
            <pc:docMk/>
            <pc:sldMk cId="3221056995" sldId="372"/>
            <ac:spMk id="118787" creationId="{00000000-0000-0000-0000-000000000000}"/>
          </ac:spMkLst>
        </pc:spChg>
      </pc:sldChg>
      <pc:sldChg chg="modSp add mod">
        <pc:chgData name="Mike B" userId="5c4bf6a326bf31f5" providerId="LiveId" clId="{5474326C-47B7-4F19-AE21-DC1CDA7C4ACC}" dt="2021-02-15T03:28:11.655" v="2508" actId="20577"/>
        <pc:sldMkLst>
          <pc:docMk/>
          <pc:sldMk cId="1944185287" sldId="373"/>
        </pc:sldMkLst>
        <pc:spChg chg="mod">
          <ac:chgData name="Mike B" userId="5c4bf6a326bf31f5" providerId="LiveId" clId="{5474326C-47B7-4F19-AE21-DC1CDA7C4ACC}" dt="2021-02-15T01:07:17" v="1120"/>
          <ac:spMkLst>
            <pc:docMk/>
            <pc:sldMk cId="1944185287" sldId="373"/>
            <ac:spMk id="118786" creationId="{00000000-0000-0000-0000-000000000000}"/>
          </ac:spMkLst>
        </pc:spChg>
        <pc:spChg chg="mod">
          <ac:chgData name="Mike B" userId="5c4bf6a326bf31f5" providerId="LiveId" clId="{5474326C-47B7-4F19-AE21-DC1CDA7C4ACC}" dt="2021-02-15T03:28:11.655" v="2508" actId="20577"/>
          <ac:spMkLst>
            <pc:docMk/>
            <pc:sldMk cId="1944185287" sldId="373"/>
            <ac:spMk id="118787" creationId="{00000000-0000-0000-0000-000000000000}"/>
          </ac:spMkLst>
        </pc:spChg>
      </pc:sldChg>
      <pc:sldChg chg="modSp add mod">
        <pc:chgData name="Mike B" userId="5c4bf6a326bf31f5" providerId="LiveId" clId="{5474326C-47B7-4F19-AE21-DC1CDA7C4ACC}" dt="2021-02-15T05:33:28.108" v="7116" actId="20577"/>
        <pc:sldMkLst>
          <pc:docMk/>
          <pc:sldMk cId="651667285" sldId="374"/>
        </pc:sldMkLst>
        <pc:spChg chg="mod">
          <ac:chgData name="Mike B" userId="5c4bf6a326bf31f5" providerId="LiveId" clId="{5474326C-47B7-4F19-AE21-DC1CDA7C4ACC}" dt="2021-02-15T01:46:23.325" v="1656" actId="20577"/>
          <ac:spMkLst>
            <pc:docMk/>
            <pc:sldMk cId="651667285" sldId="374"/>
            <ac:spMk id="118786" creationId="{00000000-0000-0000-0000-000000000000}"/>
          </ac:spMkLst>
        </pc:spChg>
        <pc:spChg chg="mod">
          <ac:chgData name="Mike B" userId="5c4bf6a326bf31f5" providerId="LiveId" clId="{5474326C-47B7-4F19-AE21-DC1CDA7C4ACC}" dt="2021-02-15T05:33:28.108" v="7116" actId="20577"/>
          <ac:spMkLst>
            <pc:docMk/>
            <pc:sldMk cId="651667285" sldId="374"/>
            <ac:spMk id="118787" creationId="{00000000-0000-0000-0000-000000000000}"/>
          </ac:spMkLst>
        </pc:spChg>
      </pc:sldChg>
      <pc:sldChg chg="modSp add mod">
        <pc:chgData name="Mike B" userId="5c4bf6a326bf31f5" providerId="LiveId" clId="{5474326C-47B7-4F19-AE21-DC1CDA7C4ACC}" dt="2021-02-15T05:29:12.587" v="7113" actId="113"/>
        <pc:sldMkLst>
          <pc:docMk/>
          <pc:sldMk cId="2954013174" sldId="375"/>
        </pc:sldMkLst>
        <pc:spChg chg="mod">
          <ac:chgData name="Mike B" userId="5c4bf6a326bf31f5" providerId="LiveId" clId="{5474326C-47B7-4F19-AE21-DC1CDA7C4ACC}" dt="2021-02-15T05:29:12.587" v="7113" actId="113"/>
          <ac:spMkLst>
            <pc:docMk/>
            <pc:sldMk cId="2954013174" sldId="375"/>
            <ac:spMk id="118786" creationId="{00000000-0000-0000-0000-000000000000}"/>
          </ac:spMkLst>
        </pc:spChg>
        <pc:spChg chg="mod">
          <ac:chgData name="Mike B" userId="5c4bf6a326bf31f5" providerId="LiveId" clId="{5474326C-47B7-4F19-AE21-DC1CDA7C4ACC}" dt="2021-02-15T05:27:14.110" v="7109" actId="114"/>
          <ac:spMkLst>
            <pc:docMk/>
            <pc:sldMk cId="2954013174" sldId="375"/>
            <ac:spMk id="118787" creationId="{00000000-0000-0000-0000-000000000000}"/>
          </ac:spMkLst>
        </pc:spChg>
      </pc:sldChg>
      <pc:sldChg chg="modSp add del mod">
        <pc:chgData name="Mike B" userId="5c4bf6a326bf31f5" providerId="LiveId" clId="{5474326C-47B7-4F19-AE21-DC1CDA7C4ACC}" dt="2021-02-15T05:33:39.983" v="7117" actId="47"/>
        <pc:sldMkLst>
          <pc:docMk/>
          <pc:sldMk cId="3860908849" sldId="376"/>
        </pc:sldMkLst>
        <pc:spChg chg="mod">
          <ac:chgData name="Mike B" userId="5c4bf6a326bf31f5" providerId="LiveId" clId="{5474326C-47B7-4F19-AE21-DC1CDA7C4ACC}" dt="2021-02-15T05:29:16.602" v="7114" actId="113"/>
          <ac:spMkLst>
            <pc:docMk/>
            <pc:sldMk cId="3860908849" sldId="376"/>
            <ac:spMk id="118786" creationId="{00000000-0000-0000-0000-000000000000}"/>
          </ac:spMkLst>
        </pc:spChg>
      </pc:sldChg>
      <pc:sldChg chg="modSp add mod ord">
        <pc:chgData name="Mike B" userId="5c4bf6a326bf31f5" providerId="LiveId" clId="{5474326C-47B7-4F19-AE21-DC1CDA7C4ACC}" dt="2021-02-15T04:13:17.521" v="2935" actId="20577"/>
        <pc:sldMkLst>
          <pc:docMk/>
          <pc:sldMk cId="1838149284" sldId="377"/>
        </pc:sldMkLst>
        <pc:spChg chg="mod">
          <ac:chgData name="Mike B" userId="5c4bf6a326bf31f5" providerId="LiveId" clId="{5474326C-47B7-4F19-AE21-DC1CDA7C4ACC}" dt="2021-02-15T02:41:01.979" v="2162" actId="20577"/>
          <ac:spMkLst>
            <pc:docMk/>
            <pc:sldMk cId="1838149284" sldId="377"/>
            <ac:spMk id="118786" creationId="{00000000-0000-0000-0000-000000000000}"/>
          </ac:spMkLst>
        </pc:spChg>
        <pc:spChg chg="mod">
          <ac:chgData name="Mike B" userId="5c4bf6a326bf31f5" providerId="LiveId" clId="{5474326C-47B7-4F19-AE21-DC1CDA7C4ACC}" dt="2021-02-15T04:13:17.521" v="2935" actId="20577"/>
          <ac:spMkLst>
            <pc:docMk/>
            <pc:sldMk cId="1838149284" sldId="377"/>
            <ac:spMk id="118787" creationId="{00000000-0000-0000-0000-000000000000}"/>
          </ac:spMkLst>
        </pc:spChg>
      </pc:sldChg>
      <pc:sldChg chg="add">
        <pc:chgData name="Mike B" userId="5c4bf6a326bf31f5" providerId="LiveId" clId="{5474326C-47B7-4F19-AE21-DC1CDA7C4ACC}" dt="2021-02-15T01:47:52.228" v="1673"/>
        <pc:sldMkLst>
          <pc:docMk/>
          <pc:sldMk cId="131746319" sldId="378"/>
        </pc:sldMkLst>
      </pc:sldChg>
      <pc:sldChg chg="addSp delSp modSp add mod">
        <pc:chgData name="Mike B" userId="5c4bf6a326bf31f5" providerId="LiveId" clId="{5474326C-47B7-4F19-AE21-DC1CDA7C4ACC}" dt="2021-02-15T04:09:00.493" v="2600" actId="20577"/>
        <pc:sldMkLst>
          <pc:docMk/>
          <pc:sldMk cId="4160569662" sldId="379"/>
        </pc:sldMkLst>
        <pc:spChg chg="add mod">
          <ac:chgData name="Mike B" userId="5c4bf6a326bf31f5" providerId="LiveId" clId="{5474326C-47B7-4F19-AE21-DC1CDA7C4ACC}" dt="2021-02-15T04:09:00.493" v="2600" actId="20577"/>
          <ac:spMkLst>
            <pc:docMk/>
            <pc:sldMk cId="4160569662" sldId="379"/>
            <ac:spMk id="4" creationId="{5146CA55-AB49-460E-92F2-8F326F94B069}"/>
          </ac:spMkLst>
        </pc:spChg>
        <pc:spChg chg="mod">
          <ac:chgData name="Mike B" userId="5c4bf6a326bf31f5" providerId="LiveId" clId="{5474326C-47B7-4F19-AE21-DC1CDA7C4ACC}" dt="2021-02-15T03:11:53.449" v="2349" actId="20577"/>
          <ac:spMkLst>
            <pc:docMk/>
            <pc:sldMk cId="4160569662" sldId="379"/>
            <ac:spMk id="118786" creationId="{00000000-0000-0000-0000-000000000000}"/>
          </ac:spMkLst>
        </pc:spChg>
        <pc:spChg chg="del mod">
          <ac:chgData name="Mike B" userId="5c4bf6a326bf31f5" providerId="LiveId" clId="{5474326C-47B7-4F19-AE21-DC1CDA7C4ACC}" dt="2021-02-15T03:11:59.727" v="2351" actId="478"/>
          <ac:spMkLst>
            <pc:docMk/>
            <pc:sldMk cId="4160569662" sldId="379"/>
            <ac:spMk id="118787" creationId="{00000000-0000-0000-0000-000000000000}"/>
          </ac:spMkLst>
        </pc:spChg>
        <pc:picChg chg="add del mod modCrop">
          <ac:chgData name="Mike B" userId="5c4bf6a326bf31f5" providerId="LiveId" clId="{5474326C-47B7-4F19-AE21-DC1CDA7C4ACC}" dt="2021-02-15T03:11:19.998" v="2303" actId="478"/>
          <ac:picMkLst>
            <pc:docMk/>
            <pc:sldMk cId="4160569662" sldId="379"/>
            <ac:picMk id="2" creationId="{5F492187-087C-49F5-9C70-EC6350790E1C}"/>
          </ac:picMkLst>
        </pc:picChg>
        <pc:picChg chg="add mod">
          <ac:chgData name="Mike B" userId="5c4bf6a326bf31f5" providerId="LiveId" clId="{5474326C-47B7-4F19-AE21-DC1CDA7C4ACC}" dt="2021-02-15T03:12:07.569" v="2354" actId="1076"/>
          <ac:picMkLst>
            <pc:docMk/>
            <pc:sldMk cId="4160569662" sldId="379"/>
            <ac:picMk id="3" creationId="{7A836EF4-399B-449F-8EEC-57352B5A43BF}"/>
          </ac:picMkLst>
        </pc:picChg>
        <pc:picChg chg="add del mod">
          <ac:chgData name="Mike B" userId="5c4bf6a326bf31f5" providerId="LiveId" clId="{5474326C-47B7-4F19-AE21-DC1CDA7C4ACC}" dt="2021-02-15T03:11:30.176" v="2306" actId="478"/>
          <ac:picMkLst>
            <pc:docMk/>
            <pc:sldMk cId="4160569662" sldId="379"/>
            <ac:picMk id="5" creationId="{07C46305-168D-4829-8F62-89C55565F4E2}"/>
          </ac:picMkLst>
        </pc:picChg>
      </pc:sldChg>
      <pc:sldChg chg="modSp add mod">
        <pc:chgData name="Mike B" userId="5c4bf6a326bf31f5" providerId="LiveId" clId="{5474326C-47B7-4F19-AE21-DC1CDA7C4ACC}" dt="2021-02-15T02:51:14.563" v="2248" actId="5793"/>
        <pc:sldMkLst>
          <pc:docMk/>
          <pc:sldMk cId="2370785148" sldId="380"/>
        </pc:sldMkLst>
        <pc:spChg chg="mod">
          <ac:chgData name="Mike B" userId="5c4bf6a326bf31f5" providerId="LiveId" clId="{5474326C-47B7-4F19-AE21-DC1CDA7C4ACC}" dt="2021-02-15T01:57:08.800" v="1974" actId="20577"/>
          <ac:spMkLst>
            <pc:docMk/>
            <pc:sldMk cId="2370785148" sldId="380"/>
            <ac:spMk id="118786" creationId="{00000000-0000-0000-0000-000000000000}"/>
          </ac:spMkLst>
        </pc:spChg>
        <pc:spChg chg="mod">
          <ac:chgData name="Mike B" userId="5c4bf6a326bf31f5" providerId="LiveId" clId="{5474326C-47B7-4F19-AE21-DC1CDA7C4ACC}" dt="2021-02-15T02:51:14.563" v="2248" actId="5793"/>
          <ac:spMkLst>
            <pc:docMk/>
            <pc:sldMk cId="2370785148" sldId="380"/>
            <ac:spMk id="118787" creationId="{00000000-0000-0000-0000-000000000000}"/>
          </ac:spMkLst>
        </pc:spChg>
      </pc:sldChg>
      <pc:sldChg chg="modSp add mod">
        <pc:chgData name="Mike B" userId="5c4bf6a326bf31f5" providerId="LiveId" clId="{5474326C-47B7-4F19-AE21-DC1CDA7C4ACC}" dt="2021-02-15T05:17:12.130" v="6677" actId="20577"/>
        <pc:sldMkLst>
          <pc:docMk/>
          <pc:sldMk cId="785234097" sldId="381"/>
        </pc:sldMkLst>
        <pc:spChg chg="mod">
          <ac:chgData name="Mike B" userId="5c4bf6a326bf31f5" providerId="LiveId" clId="{5474326C-47B7-4F19-AE21-DC1CDA7C4ACC}" dt="2021-02-15T05:17:12.130" v="6677" actId="20577"/>
          <ac:spMkLst>
            <pc:docMk/>
            <pc:sldMk cId="785234097" sldId="381"/>
            <ac:spMk id="118787" creationId="{00000000-0000-0000-0000-000000000000}"/>
          </ac:spMkLst>
        </pc:spChg>
      </pc:sldChg>
      <pc:sldChg chg="addSp modSp add mod">
        <pc:chgData name="Mike B" userId="5c4bf6a326bf31f5" providerId="LiveId" clId="{5474326C-47B7-4F19-AE21-DC1CDA7C4ACC}" dt="2021-02-15T04:39:37.465" v="4706" actId="20577"/>
        <pc:sldMkLst>
          <pc:docMk/>
          <pc:sldMk cId="904438427" sldId="382"/>
        </pc:sldMkLst>
        <pc:spChg chg="mod">
          <ac:chgData name="Mike B" userId="5c4bf6a326bf31f5" providerId="LiveId" clId="{5474326C-47B7-4F19-AE21-DC1CDA7C4ACC}" dt="2021-02-15T02:41:20.252" v="2192" actId="20577"/>
          <ac:spMkLst>
            <pc:docMk/>
            <pc:sldMk cId="904438427" sldId="382"/>
            <ac:spMk id="118786" creationId="{00000000-0000-0000-0000-000000000000}"/>
          </ac:spMkLst>
        </pc:spChg>
        <pc:spChg chg="mod">
          <ac:chgData name="Mike B" userId="5c4bf6a326bf31f5" providerId="LiveId" clId="{5474326C-47B7-4F19-AE21-DC1CDA7C4ACC}" dt="2021-02-15T04:39:37.465" v="4706" actId="20577"/>
          <ac:spMkLst>
            <pc:docMk/>
            <pc:sldMk cId="904438427" sldId="382"/>
            <ac:spMk id="118787" creationId="{00000000-0000-0000-0000-000000000000}"/>
          </ac:spMkLst>
        </pc:spChg>
        <pc:picChg chg="add mod">
          <ac:chgData name="Mike B" userId="5c4bf6a326bf31f5" providerId="LiveId" clId="{5474326C-47B7-4F19-AE21-DC1CDA7C4ACC}" dt="2021-02-15T04:39:16.904" v="4688" actId="1076"/>
          <ac:picMkLst>
            <pc:docMk/>
            <pc:sldMk cId="904438427" sldId="382"/>
            <ac:picMk id="1026" creationId="{21091432-25CB-463D-B632-B1ECA1740C55}"/>
          </ac:picMkLst>
        </pc:picChg>
      </pc:sldChg>
      <pc:sldChg chg="modSp add mod modAnim">
        <pc:chgData name="Mike B" userId="5c4bf6a326bf31f5" providerId="LiveId" clId="{5474326C-47B7-4F19-AE21-DC1CDA7C4ACC}" dt="2021-02-15T05:07:58.826" v="6516"/>
        <pc:sldMkLst>
          <pc:docMk/>
          <pc:sldMk cId="2127158767" sldId="383"/>
        </pc:sldMkLst>
        <pc:spChg chg="mod">
          <ac:chgData name="Mike B" userId="5c4bf6a326bf31f5" providerId="LiveId" clId="{5474326C-47B7-4F19-AE21-DC1CDA7C4ACC}" dt="2021-02-15T02:41:33.606" v="2212" actId="20577"/>
          <ac:spMkLst>
            <pc:docMk/>
            <pc:sldMk cId="2127158767" sldId="383"/>
            <ac:spMk id="118786" creationId="{00000000-0000-0000-0000-000000000000}"/>
          </ac:spMkLst>
        </pc:spChg>
        <pc:spChg chg="mod">
          <ac:chgData name="Mike B" userId="5c4bf6a326bf31f5" providerId="LiveId" clId="{5474326C-47B7-4F19-AE21-DC1CDA7C4ACC}" dt="2021-02-15T04:58:18.140" v="5830" actId="20577"/>
          <ac:spMkLst>
            <pc:docMk/>
            <pc:sldMk cId="2127158767" sldId="383"/>
            <ac:spMk id="118787" creationId="{00000000-0000-0000-0000-000000000000}"/>
          </ac:spMkLst>
        </pc:spChg>
      </pc:sldChg>
      <pc:sldChg chg="addSp modSp add mod modAnim">
        <pc:chgData name="Mike B" userId="5c4bf6a326bf31f5" providerId="LiveId" clId="{5474326C-47B7-4F19-AE21-DC1CDA7C4ACC}" dt="2021-02-15T05:28:28.681" v="7112" actId="1076"/>
        <pc:sldMkLst>
          <pc:docMk/>
          <pc:sldMk cId="3320146079" sldId="384"/>
        </pc:sldMkLst>
        <pc:spChg chg="mod">
          <ac:chgData name="Mike B" userId="5c4bf6a326bf31f5" providerId="LiveId" clId="{5474326C-47B7-4F19-AE21-DC1CDA7C4ACC}" dt="2021-02-15T05:02:56.725" v="5859" actId="20577"/>
          <ac:spMkLst>
            <pc:docMk/>
            <pc:sldMk cId="3320146079" sldId="384"/>
            <ac:spMk id="118786" creationId="{00000000-0000-0000-0000-000000000000}"/>
          </ac:spMkLst>
        </pc:spChg>
        <pc:spChg chg="mod">
          <ac:chgData name="Mike B" userId="5c4bf6a326bf31f5" providerId="LiveId" clId="{5474326C-47B7-4F19-AE21-DC1CDA7C4ACC}" dt="2021-02-15T05:07:34.656" v="6514" actId="20577"/>
          <ac:spMkLst>
            <pc:docMk/>
            <pc:sldMk cId="3320146079" sldId="384"/>
            <ac:spMk id="118787" creationId="{00000000-0000-0000-0000-000000000000}"/>
          </ac:spMkLst>
        </pc:spChg>
        <pc:picChg chg="add mod">
          <ac:chgData name="Mike B" userId="5c4bf6a326bf31f5" providerId="LiveId" clId="{5474326C-47B7-4F19-AE21-DC1CDA7C4ACC}" dt="2021-02-15T05:28:28.681" v="7112" actId="1076"/>
          <ac:picMkLst>
            <pc:docMk/>
            <pc:sldMk cId="3320146079" sldId="384"/>
            <ac:picMk id="3074" creationId="{8A4C6E30-C00E-4816-B451-F4584F019A96}"/>
          </ac:picMkLst>
        </pc:picChg>
      </pc:sldChg>
      <pc:sldChg chg="modSp add mod">
        <pc:chgData name="Mike B" userId="5c4bf6a326bf31f5" providerId="LiveId" clId="{5474326C-47B7-4F19-AE21-DC1CDA7C4ACC}" dt="2021-02-15T04:47:14" v="5071" actId="20577"/>
        <pc:sldMkLst>
          <pc:docMk/>
          <pc:sldMk cId="2254575175" sldId="385"/>
        </pc:sldMkLst>
        <pc:spChg chg="mod">
          <ac:chgData name="Mike B" userId="5c4bf6a326bf31f5" providerId="LiveId" clId="{5474326C-47B7-4F19-AE21-DC1CDA7C4ACC}" dt="2021-02-15T02:53:24.929" v="2296" actId="20577"/>
          <ac:spMkLst>
            <pc:docMk/>
            <pc:sldMk cId="2254575175" sldId="385"/>
            <ac:spMk id="118786" creationId="{00000000-0000-0000-0000-000000000000}"/>
          </ac:spMkLst>
        </pc:spChg>
        <pc:spChg chg="mod">
          <ac:chgData name="Mike B" userId="5c4bf6a326bf31f5" providerId="LiveId" clId="{5474326C-47B7-4F19-AE21-DC1CDA7C4ACC}" dt="2021-02-15T04:47:14" v="5071" actId="20577"/>
          <ac:spMkLst>
            <pc:docMk/>
            <pc:sldMk cId="2254575175" sldId="385"/>
            <ac:spMk id="118787" creationId="{00000000-0000-0000-0000-000000000000}"/>
          </ac:spMkLst>
        </pc:spChg>
      </pc:sldChg>
      <pc:sldChg chg="addSp delSp modSp add mod">
        <pc:chgData name="Mike B" userId="5c4bf6a326bf31f5" providerId="LiveId" clId="{5474326C-47B7-4F19-AE21-DC1CDA7C4ACC}" dt="2021-02-15T04:22:52.912" v="4208" actId="1076"/>
        <pc:sldMkLst>
          <pc:docMk/>
          <pc:sldMk cId="2320687358" sldId="386"/>
        </pc:sldMkLst>
        <pc:spChg chg="add mod">
          <ac:chgData name="Mike B" userId="5c4bf6a326bf31f5" providerId="LiveId" clId="{5474326C-47B7-4F19-AE21-DC1CDA7C4ACC}" dt="2021-02-15T04:22:52.912" v="4208" actId="1076"/>
          <ac:spMkLst>
            <pc:docMk/>
            <pc:sldMk cId="2320687358" sldId="386"/>
            <ac:spMk id="3" creationId="{3A45D066-A7DD-4ECC-A6EA-269B462FAC86}"/>
          </ac:spMkLst>
        </pc:spChg>
        <pc:spChg chg="mod">
          <ac:chgData name="Mike B" userId="5c4bf6a326bf31f5" providerId="LiveId" clId="{5474326C-47B7-4F19-AE21-DC1CDA7C4ACC}" dt="2021-02-15T04:15:53.770" v="3017" actId="20577"/>
          <ac:spMkLst>
            <pc:docMk/>
            <pc:sldMk cId="2320687358" sldId="386"/>
            <ac:spMk id="118786" creationId="{00000000-0000-0000-0000-000000000000}"/>
          </ac:spMkLst>
        </pc:spChg>
        <pc:spChg chg="del mod">
          <ac:chgData name="Mike B" userId="5c4bf6a326bf31f5" providerId="LiveId" clId="{5474326C-47B7-4F19-AE21-DC1CDA7C4ACC}" dt="2021-02-15T04:14:16.739" v="2939" actId="3680"/>
          <ac:spMkLst>
            <pc:docMk/>
            <pc:sldMk cId="2320687358" sldId="386"/>
            <ac:spMk id="118787" creationId="{00000000-0000-0000-0000-000000000000}"/>
          </ac:spMkLst>
        </pc:spChg>
        <pc:graphicFrameChg chg="add mod ord modGraphic">
          <ac:chgData name="Mike B" userId="5c4bf6a326bf31f5" providerId="LiveId" clId="{5474326C-47B7-4F19-AE21-DC1CDA7C4ACC}" dt="2021-02-15T04:22:42.750" v="4206" actId="2062"/>
          <ac:graphicFrameMkLst>
            <pc:docMk/>
            <pc:sldMk cId="2320687358" sldId="386"/>
            <ac:graphicFrameMk id="2" creationId="{8B6DE30B-4F8C-4321-AE2E-EB830A84D5B9}"/>
          </ac:graphicFrameMkLst>
        </pc:graphicFrameChg>
      </pc:sldChg>
      <pc:sldChg chg="addSp modSp add mod">
        <pc:chgData name="Mike B" userId="5c4bf6a326bf31f5" providerId="LiveId" clId="{5474326C-47B7-4F19-AE21-DC1CDA7C4ACC}" dt="2021-02-15T04:50:44.591" v="5217" actId="20577"/>
        <pc:sldMkLst>
          <pc:docMk/>
          <pc:sldMk cId="882537844" sldId="387"/>
        </pc:sldMkLst>
        <pc:spChg chg="mod">
          <ac:chgData name="Mike B" userId="5c4bf6a326bf31f5" providerId="LiveId" clId="{5474326C-47B7-4F19-AE21-DC1CDA7C4ACC}" dt="2021-02-15T04:50:44.591" v="5217" actId="20577"/>
          <ac:spMkLst>
            <pc:docMk/>
            <pc:sldMk cId="882537844" sldId="387"/>
            <ac:spMk id="118787" creationId="{00000000-0000-0000-0000-000000000000}"/>
          </ac:spMkLst>
        </pc:spChg>
        <pc:picChg chg="add mod">
          <ac:chgData name="Mike B" userId="5c4bf6a326bf31f5" providerId="LiveId" clId="{5474326C-47B7-4F19-AE21-DC1CDA7C4ACC}" dt="2021-02-15T04:50:19.148" v="5133" actId="1076"/>
          <ac:picMkLst>
            <pc:docMk/>
            <pc:sldMk cId="882537844" sldId="387"/>
            <ac:picMk id="2050" creationId="{21A69BB0-42BB-41F7-BB42-947DD19D55B7}"/>
          </ac:picMkLst>
        </pc:picChg>
      </pc:sldChg>
    </pc:docChg>
  </pc:docChgLst>
  <pc:docChgLst>
    <pc:chgData name="Mike B" userId="5c4bf6a326bf31f5" providerId="LiveId" clId="{AF39B35B-DFC0-46CD-9FBA-CD965CE8716B}"/>
    <pc:docChg chg="custSel addSld modSld sldOrd">
      <pc:chgData name="Mike B" userId="5c4bf6a326bf31f5" providerId="LiveId" clId="{AF39B35B-DFC0-46CD-9FBA-CD965CE8716B}" dt="2022-04-19T02:39:08.766" v="60" actId="20577"/>
      <pc:docMkLst>
        <pc:docMk/>
      </pc:docMkLst>
      <pc:sldChg chg="modSp mod">
        <pc:chgData name="Mike B" userId="5c4bf6a326bf31f5" providerId="LiveId" clId="{AF39B35B-DFC0-46CD-9FBA-CD965CE8716B}" dt="2022-04-16T05:01:32.979" v="20" actId="20577"/>
        <pc:sldMkLst>
          <pc:docMk/>
          <pc:sldMk cId="2048670663" sldId="298"/>
        </pc:sldMkLst>
        <pc:spChg chg="mod">
          <ac:chgData name="Mike B" userId="5c4bf6a326bf31f5" providerId="LiveId" clId="{AF39B35B-DFC0-46CD-9FBA-CD965CE8716B}" dt="2022-04-16T05:01:32.979" v="20" actId="20577"/>
          <ac:spMkLst>
            <pc:docMk/>
            <pc:sldMk cId="2048670663" sldId="298"/>
            <ac:spMk id="20483" creationId="{00000000-0000-0000-0000-000000000000}"/>
          </ac:spMkLst>
        </pc:spChg>
      </pc:sldChg>
      <pc:sldChg chg="add">
        <pc:chgData name="Mike B" userId="5c4bf6a326bf31f5" providerId="LiveId" clId="{AF39B35B-DFC0-46CD-9FBA-CD965CE8716B}" dt="2022-04-16T05:07:36.694" v="39"/>
        <pc:sldMkLst>
          <pc:docMk/>
          <pc:sldMk cId="2596278416" sldId="320"/>
        </pc:sldMkLst>
      </pc:sldChg>
      <pc:sldChg chg="modSp add mod">
        <pc:chgData name="Mike B" userId="5c4bf6a326bf31f5" providerId="LiveId" clId="{AF39B35B-DFC0-46CD-9FBA-CD965CE8716B}" dt="2022-04-16T05:08:34.644" v="59" actId="20577"/>
        <pc:sldMkLst>
          <pc:docMk/>
          <pc:sldMk cId="1964052051" sldId="321"/>
        </pc:sldMkLst>
        <pc:spChg chg="mod">
          <ac:chgData name="Mike B" userId="5c4bf6a326bf31f5" providerId="LiveId" clId="{AF39B35B-DFC0-46CD-9FBA-CD965CE8716B}" dt="2022-04-16T05:08:34.644" v="59" actId="20577"/>
          <ac:spMkLst>
            <pc:docMk/>
            <pc:sldMk cId="1964052051" sldId="321"/>
            <ac:spMk id="22531" creationId="{00000000-0000-0000-0000-000000000000}"/>
          </ac:spMkLst>
        </pc:spChg>
      </pc:sldChg>
      <pc:sldChg chg="modSp mod">
        <pc:chgData name="Mike B" userId="5c4bf6a326bf31f5" providerId="LiveId" clId="{AF39B35B-DFC0-46CD-9FBA-CD965CE8716B}" dt="2022-04-16T04:59:02.812" v="14" actId="20577"/>
        <pc:sldMkLst>
          <pc:docMk/>
          <pc:sldMk cId="1782408873" sldId="342"/>
        </pc:sldMkLst>
        <pc:spChg chg="mod">
          <ac:chgData name="Mike B" userId="5c4bf6a326bf31f5" providerId="LiveId" clId="{AF39B35B-DFC0-46CD-9FBA-CD965CE8716B}" dt="2022-04-16T04:59:02.812" v="14" actId="20577"/>
          <ac:spMkLst>
            <pc:docMk/>
            <pc:sldMk cId="1782408873" sldId="342"/>
            <ac:spMk id="3" creationId="{00000000-0000-0000-0000-000000000000}"/>
          </ac:spMkLst>
        </pc:spChg>
      </pc:sldChg>
      <pc:sldChg chg="modAnim">
        <pc:chgData name="Mike B" userId="5c4bf6a326bf31f5" providerId="LiveId" clId="{AF39B35B-DFC0-46CD-9FBA-CD965CE8716B}" dt="2022-04-16T05:06:27.406" v="22"/>
        <pc:sldMkLst>
          <pc:docMk/>
          <pc:sldMk cId="3329854363" sldId="370"/>
        </pc:sldMkLst>
      </pc:sldChg>
      <pc:sldChg chg="modSp add mod ord">
        <pc:chgData name="Mike B" userId="5c4bf6a326bf31f5" providerId="LiveId" clId="{AF39B35B-DFC0-46CD-9FBA-CD965CE8716B}" dt="2022-04-16T05:07:23.326" v="38" actId="20577"/>
        <pc:sldMkLst>
          <pc:docMk/>
          <pc:sldMk cId="615223464" sldId="518"/>
        </pc:sldMkLst>
        <pc:spChg chg="mod">
          <ac:chgData name="Mike B" userId="5c4bf6a326bf31f5" providerId="LiveId" clId="{AF39B35B-DFC0-46CD-9FBA-CD965CE8716B}" dt="2022-04-16T05:07:23.326" v="38" actId="20577"/>
          <ac:spMkLst>
            <pc:docMk/>
            <pc:sldMk cId="615223464" sldId="518"/>
            <ac:spMk id="4" creationId="{00000000-0000-0000-0000-000000000000}"/>
          </ac:spMkLst>
        </pc:spChg>
      </pc:sldChg>
      <pc:sldChg chg="modSp add modAnim">
        <pc:chgData name="Mike B" userId="5c4bf6a326bf31f5" providerId="LiveId" clId="{AF39B35B-DFC0-46CD-9FBA-CD965CE8716B}" dt="2022-04-19T02:39:08.766" v="60" actId="20577"/>
        <pc:sldMkLst>
          <pc:docMk/>
          <pc:sldMk cId="453372332" sldId="519"/>
        </pc:sldMkLst>
        <pc:spChg chg="mod">
          <ac:chgData name="Mike B" userId="5c4bf6a326bf31f5" providerId="LiveId" clId="{AF39B35B-DFC0-46CD-9FBA-CD965CE8716B}" dt="2022-04-19T02:39:08.766" v="60" actId="20577"/>
          <ac:spMkLst>
            <pc:docMk/>
            <pc:sldMk cId="453372332" sldId="519"/>
            <ac:spMk id="22531" creationId="{00000000-0000-0000-0000-000000000000}"/>
          </ac:spMkLst>
        </pc:spChg>
      </pc:sldChg>
    </pc:docChg>
  </pc:docChgLst>
  <pc:docChgLst>
    <pc:chgData name="Mike B" userId="5c4bf6a326bf31f5" providerId="LiveId" clId="{31CFED97-B732-4F84-A7C7-2E0E69BC5953}"/>
    <pc:docChg chg="undo redo custSel addSld delSld modSld sldOrd">
      <pc:chgData name="Mike B" userId="5c4bf6a326bf31f5" providerId="LiveId" clId="{31CFED97-B732-4F84-A7C7-2E0E69BC5953}" dt="2021-03-20T16:05:01.616" v="2748" actId="20577"/>
      <pc:docMkLst>
        <pc:docMk/>
      </pc:docMkLst>
      <pc:sldChg chg="modSp mod">
        <pc:chgData name="Mike B" userId="5c4bf6a326bf31f5" providerId="LiveId" clId="{31CFED97-B732-4F84-A7C7-2E0E69BC5953}" dt="2021-03-14T21:17:29.353" v="29" actId="20577"/>
        <pc:sldMkLst>
          <pc:docMk/>
          <pc:sldMk cId="0" sldId="256"/>
        </pc:sldMkLst>
        <pc:spChg chg="mod">
          <ac:chgData name="Mike B" userId="5c4bf6a326bf31f5" providerId="LiveId" clId="{31CFED97-B732-4F84-A7C7-2E0E69BC5953}" dt="2021-03-14T21:17:29.353" v="29" actId="20577"/>
          <ac:spMkLst>
            <pc:docMk/>
            <pc:sldMk cId="0" sldId="256"/>
            <ac:spMk id="2051" creationId="{00000000-0000-0000-0000-000000000000}"/>
          </ac:spMkLst>
        </pc:spChg>
      </pc:sldChg>
      <pc:sldChg chg="del">
        <pc:chgData name="Mike B" userId="5c4bf6a326bf31f5" providerId="LiveId" clId="{31CFED97-B732-4F84-A7C7-2E0E69BC5953}" dt="2021-03-14T21:18:25.450" v="71" actId="2696"/>
        <pc:sldMkLst>
          <pc:docMk/>
          <pc:sldMk cId="0" sldId="257"/>
        </pc:sldMkLst>
      </pc:sldChg>
      <pc:sldChg chg="del">
        <pc:chgData name="Mike B" userId="5c4bf6a326bf31f5" providerId="LiveId" clId="{31CFED97-B732-4F84-A7C7-2E0E69BC5953}" dt="2021-03-14T22:28:43.696" v="884" actId="47"/>
        <pc:sldMkLst>
          <pc:docMk/>
          <pc:sldMk cId="0" sldId="258"/>
        </pc:sldMkLst>
      </pc:sldChg>
      <pc:sldChg chg="del">
        <pc:chgData name="Mike B" userId="5c4bf6a326bf31f5" providerId="LiveId" clId="{31CFED97-B732-4F84-A7C7-2E0E69BC5953}" dt="2021-03-14T22:28:37.611" v="883" actId="47"/>
        <pc:sldMkLst>
          <pc:docMk/>
          <pc:sldMk cId="0" sldId="259"/>
        </pc:sldMkLst>
      </pc:sldChg>
      <pc:sldChg chg="del">
        <pc:chgData name="Mike B" userId="5c4bf6a326bf31f5" providerId="LiveId" clId="{31CFED97-B732-4F84-A7C7-2E0E69BC5953}" dt="2021-03-14T22:28:52.823" v="887" actId="47"/>
        <pc:sldMkLst>
          <pc:docMk/>
          <pc:sldMk cId="0" sldId="260"/>
        </pc:sldMkLst>
      </pc:sldChg>
      <pc:sldChg chg="modSp add del mod">
        <pc:chgData name="Mike B" userId="5c4bf6a326bf31f5" providerId="LiveId" clId="{31CFED97-B732-4F84-A7C7-2E0E69BC5953}" dt="2021-03-15T01:22:40.090" v="1353" actId="47"/>
        <pc:sldMkLst>
          <pc:docMk/>
          <pc:sldMk cId="0" sldId="261"/>
        </pc:sldMkLst>
        <pc:spChg chg="mod">
          <ac:chgData name="Mike B" userId="5c4bf6a326bf31f5" providerId="LiveId" clId="{31CFED97-B732-4F84-A7C7-2E0E69BC5953}" dt="2021-03-15T01:22:18.562" v="1348" actId="20577"/>
          <ac:spMkLst>
            <pc:docMk/>
            <pc:sldMk cId="0" sldId="261"/>
            <ac:spMk id="79875" creationId="{00000000-0000-0000-0000-000000000000}"/>
          </ac:spMkLst>
        </pc:spChg>
      </pc:sldChg>
      <pc:sldChg chg="del">
        <pc:chgData name="Mike B" userId="5c4bf6a326bf31f5" providerId="LiveId" clId="{31CFED97-B732-4F84-A7C7-2E0E69BC5953}" dt="2021-03-14T21:18:25.450" v="71" actId="2696"/>
        <pc:sldMkLst>
          <pc:docMk/>
          <pc:sldMk cId="0" sldId="268"/>
        </pc:sldMkLst>
      </pc:sldChg>
      <pc:sldChg chg="del">
        <pc:chgData name="Mike B" userId="5c4bf6a326bf31f5" providerId="LiveId" clId="{31CFED97-B732-4F84-A7C7-2E0E69BC5953}" dt="2021-03-14T21:18:25.450" v="71" actId="2696"/>
        <pc:sldMkLst>
          <pc:docMk/>
          <pc:sldMk cId="0" sldId="269"/>
        </pc:sldMkLst>
      </pc:sldChg>
      <pc:sldChg chg="del">
        <pc:chgData name="Mike B" userId="5c4bf6a326bf31f5" providerId="LiveId" clId="{31CFED97-B732-4F84-A7C7-2E0E69BC5953}" dt="2021-03-14T21:18:25.450" v="71" actId="2696"/>
        <pc:sldMkLst>
          <pc:docMk/>
          <pc:sldMk cId="0" sldId="275"/>
        </pc:sldMkLst>
      </pc:sldChg>
      <pc:sldChg chg="del">
        <pc:chgData name="Mike B" userId="5c4bf6a326bf31f5" providerId="LiveId" clId="{31CFED97-B732-4F84-A7C7-2E0E69BC5953}" dt="2021-03-14T21:18:25.450" v="71" actId="2696"/>
        <pc:sldMkLst>
          <pc:docMk/>
          <pc:sldMk cId="0" sldId="278"/>
        </pc:sldMkLst>
      </pc:sldChg>
      <pc:sldChg chg="del">
        <pc:chgData name="Mike B" userId="5c4bf6a326bf31f5" providerId="LiveId" clId="{31CFED97-B732-4F84-A7C7-2E0E69BC5953}" dt="2021-03-14T21:18:25.450" v="71" actId="2696"/>
        <pc:sldMkLst>
          <pc:docMk/>
          <pc:sldMk cId="0" sldId="281"/>
        </pc:sldMkLst>
      </pc:sldChg>
      <pc:sldChg chg="del">
        <pc:chgData name="Mike B" userId="5c4bf6a326bf31f5" providerId="LiveId" clId="{31CFED97-B732-4F84-A7C7-2E0E69BC5953}" dt="2021-03-14T21:18:25.450" v="71" actId="2696"/>
        <pc:sldMkLst>
          <pc:docMk/>
          <pc:sldMk cId="0" sldId="286"/>
        </pc:sldMkLst>
      </pc:sldChg>
      <pc:sldChg chg="modSp mod">
        <pc:chgData name="Mike B" userId="5c4bf6a326bf31f5" providerId="LiveId" clId="{31CFED97-B732-4F84-A7C7-2E0E69BC5953}" dt="2021-03-14T21:17:40.268" v="36" actId="20577"/>
        <pc:sldMkLst>
          <pc:docMk/>
          <pc:sldMk cId="0" sldId="287"/>
        </pc:sldMkLst>
        <pc:spChg chg="mod">
          <ac:chgData name="Mike B" userId="5c4bf6a326bf31f5" providerId="LiveId" clId="{31CFED97-B732-4F84-A7C7-2E0E69BC5953}" dt="2021-03-14T21:17:40.268" v="36" actId="20577"/>
          <ac:spMkLst>
            <pc:docMk/>
            <pc:sldMk cId="0" sldId="287"/>
            <ac:spMk id="119811" creationId="{00000000-0000-0000-0000-000000000000}"/>
          </ac:spMkLst>
        </pc:spChg>
      </pc:sldChg>
      <pc:sldChg chg="delSp add del">
        <pc:chgData name="Mike B" userId="5c4bf6a326bf31f5" providerId="LiveId" clId="{31CFED97-B732-4F84-A7C7-2E0E69BC5953}" dt="2021-03-15T01:30:58.832" v="1500" actId="47"/>
        <pc:sldMkLst>
          <pc:docMk/>
          <pc:sldMk cId="0" sldId="290"/>
        </pc:sldMkLst>
        <pc:picChg chg="del">
          <ac:chgData name="Mike B" userId="5c4bf6a326bf31f5" providerId="LiveId" clId="{31CFED97-B732-4F84-A7C7-2E0E69BC5953}" dt="2021-03-14T23:06:07.773" v="896"/>
          <ac:picMkLst>
            <pc:docMk/>
            <pc:sldMk cId="0" sldId="290"/>
            <ac:picMk id="6" creationId="{36427447-F1E7-4E16-8229-2A5C4E014858}"/>
          </ac:picMkLst>
        </pc:picChg>
      </pc:sldChg>
      <pc:sldChg chg="add del">
        <pc:chgData name="Mike B" userId="5c4bf6a326bf31f5" providerId="LiveId" clId="{31CFED97-B732-4F84-A7C7-2E0E69BC5953}" dt="2021-03-15T01:23:10.572" v="1354" actId="47"/>
        <pc:sldMkLst>
          <pc:docMk/>
          <pc:sldMk cId="0" sldId="291"/>
        </pc:sldMkLst>
      </pc:sldChg>
      <pc:sldChg chg="modSp add mod">
        <pc:chgData name="Mike B" userId="5c4bf6a326bf31f5" providerId="LiveId" clId="{31CFED97-B732-4F84-A7C7-2E0E69BC5953}" dt="2021-03-14T23:57:22.408" v="1151" actId="114"/>
        <pc:sldMkLst>
          <pc:docMk/>
          <pc:sldMk cId="0" sldId="295"/>
        </pc:sldMkLst>
        <pc:spChg chg="mod">
          <ac:chgData name="Mike B" userId="5c4bf6a326bf31f5" providerId="LiveId" clId="{31CFED97-B732-4F84-A7C7-2E0E69BC5953}" dt="2021-03-14T23:57:22.408" v="1151" actId="114"/>
          <ac:spMkLst>
            <pc:docMk/>
            <pc:sldMk cId="0" sldId="295"/>
            <ac:spMk id="131075" creationId="{00000000-0000-0000-0000-000000000000}"/>
          </ac:spMkLst>
        </pc:spChg>
      </pc:sldChg>
      <pc:sldChg chg="del">
        <pc:chgData name="Mike B" userId="5c4bf6a326bf31f5" providerId="LiveId" clId="{31CFED97-B732-4F84-A7C7-2E0E69BC5953}" dt="2021-03-14T23:05:16.835" v="894" actId="47"/>
        <pc:sldMkLst>
          <pc:docMk/>
          <pc:sldMk cId="2200056302" sldId="300"/>
        </pc:sldMkLst>
      </pc:sldChg>
      <pc:sldChg chg="del">
        <pc:chgData name="Mike B" userId="5c4bf6a326bf31f5" providerId="LiveId" clId="{31CFED97-B732-4F84-A7C7-2E0E69BC5953}" dt="2021-03-14T23:05:16.835" v="894" actId="47"/>
        <pc:sldMkLst>
          <pc:docMk/>
          <pc:sldMk cId="0" sldId="301"/>
        </pc:sldMkLst>
      </pc:sldChg>
      <pc:sldChg chg="del">
        <pc:chgData name="Mike B" userId="5c4bf6a326bf31f5" providerId="LiveId" clId="{31CFED97-B732-4F84-A7C7-2E0E69BC5953}" dt="2021-03-14T22:28:46.684" v="885" actId="47"/>
        <pc:sldMkLst>
          <pc:docMk/>
          <pc:sldMk cId="0" sldId="306"/>
        </pc:sldMkLst>
      </pc:sldChg>
      <pc:sldChg chg="del">
        <pc:chgData name="Mike B" userId="5c4bf6a326bf31f5" providerId="LiveId" clId="{31CFED97-B732-4F84-A7C7-2E0E69BC5953}" dt="2021-03-14T22:28:47.801" v="886" actId="47"/>
        <pc:sldMkLst>
          <pc:docMk/>
          <pc:sldMk cId="0" sldId="307"/>
        </pc:sldMkLst>
      </pc:sldChg>
      <pc:sldChg chg="del">
        <pc:chgData name="Mike B" userId="5c4bf6a326bf31f5" providerId="LiveId" clId="{31CFED97-B732-4F84-A7C7-2E0E69BC5953}" dt="2021-03-15T01:29:30.066" v="1473" actId="47"/>
        <pc:sldMkLst>
          <pc:docMk/>
          <pc:sldMk cId="0" sldId="309"/>
        </pc:sldMkLst>
      </pc:sldChg>
      <pc:sldChg chg="addSp delSp modSp add mod setBg">
        <pc:chgData name="Mike B" userId="5c4bf6a326bf31f5" providerId="LiveId" clId="{31CFED97-B732-4F84-A7C7-2E0E69BC5953}" dt="2021-03-15T01:24:38.801" v="1380" actId="1036"/>
        <pc:sldMkLst>
          <pc:docMk/>
          <pc:sldMk cId="3805856550" sldId="310"/>
        </pc:sldMkLst>
        <pc:spChg chg="del mod">
          <ac:chgData name="Mike B" userId="5c4bf6a326bf31f5" providerId="LiveId" clId="{31CFED97-B732-4F84-A7C7-2E0E69BC5953}" dt="2021-03-15T01:24:17.516" v="1360" actId="478"/>
          <ac:spMkLst>
            <pc:docMk/>
            <pc:sldMk cId="3805856550" sldId="310"/>
            <ac:spMk id="3" creationId="{469DC29A-13F3-C141-B098-F35165391AB1}"/>
          </ac:spMkLst>
        </pc:spChg>
        <pc:spChg chg="del mod">
          <ac:chgData name="Mike B" userId="5c4bf6a326bf31f5" providerId="LiveId" clId="{31CFED97-B732-4F84-A7C7-2E0E69BC5953}" dt="2021-03-14T23:19:23.721" v="923" actId="478"/>
          <ac:spMkLst>
            <pc:docMk/>
            <pc:sldMk cId="3805856550" sldId="310"/>
            <ac:spMk id="4" creationId="{F5705D2A-45B3-0543-9187-5964CDEE554A}"/>
          </ac:spMkLst>
        </pc:spChg>
        <pc:spChg chg="mod">
          <ac:chgData name="Mike B" userId="5c4bf6a326bf31f5" providerId="LiveId" clId="{31CFED97-B732-4F84-A7C7-2E0E69BC5953}" dt="2021-03-15T01:24:38.801" v="1380" actId="1036"/>
          <ac:spMkLst>
            <pc:docMk/>
            <pc:sldMk cId="3805856550" sldId="310"/>
            <ac:spMk id="6" creationId="{A770E26C-ADE6-684A-B843-7579517058EE}"/>
          </ac:spMkLst>
        </pc:spChg>
        <pc:spChg chg="add del mod">
          <ac:chgData name="Mike B" userId="5c4bf6a326bf31f5" providerId="LiveId" clId="{31CFED97-B732-4F84-A7C7-2E0E69BC5953}" dt="2021-03-15T01:24:34.200" v="1363" actId="478"/>
          <ac:spMkLst>
            <pc:docMk/>
            <pc:sldMk cId="3805856550" sldId="310"/>
            <ac:spMk id="8" creationId="{8619218C-584B-4DA3-A55F-DC5CAA27D57F}"/>
          </ac:spMkLst>
        </pc:spChg>
        <pc:picChg chg="mod">
          <ac:chgData name="Mike B" userId="5c4bf6a326bf31f5" providerId="LiveId" clId="{31CFED97-B732-4F84-A7C7-2E0E69BC5953}" dt="2021-03-15T01:24:24.584" v="1361" actId="1076"/>
          <ac:picMkLst>
            <pc:docMk/>
            <pc:sldMk cId="3805856550" sldId="310"/>
            <ac:picMk id="5" creationId="{BA2FB5AF-C690-6141-81F0-6A160CB8C7B5}"/>
          </ac:picMkLst>
        </pc:picChg>
      </pc:sldChg>
      <pc:sldChg chg="delSp modSp add mod setBg">
        <pc:chgData name="Mike B" userId="5c4bf6a326bf31f5" providerId="LiveId" clId="{31CFED97-B732-4F84-A7C7-2E0E69BC5953}" dt="2021-03-15T01:25:10.188" v="1383" actId="1076"/>
        <pc:sldMkLst>
          <pc:docMk/>
          <pc:sldMk cId="3406602643" sldId="311"/>
        </pc:sldMkLst>
        <pc:spChg chg="del mod">
          <ac:chgData name="Mike B" userId="5c4bf6a326bf31f5" providerId="LiveId" clId="{31CFED97-B732-4F84-A7C7-2E0E69BC5953}" dt="2021-03-14T23:19:32.051" v="924" actId="478"/>
          <ac:spMkLst>
            <pc:docMk/>
            <pc:sldMk cId="3406602643" sldId="311"/>
            <ac:spMk id="4" creationId="{55A7049A-23E0-2842-A00E-C17994664B23}"/>
          </ac:spMkLst>
        </pc:spChg>
        <pc:spChg chg="del">
          <ac:chgData name="Mike B" userId="5c4bf6a326bf31f5" providerId="LiveId" clId="{31CFED97-B732-4F84-A7C7-2E0E69BC5953}" dt="2021-03-15T01:24:56.869" v="1382" actId="478"/>
          <ac:spMkLst>
            <pc:docMk/>
            <pc:sldMk cId="3406602643" sldId="311"/>
            <ac:spMk id="6" creationId="{F6CF88E6-22D2-9748-B877-F5ED9F6C0A68}"/>
          </ac:spMkLst>
        </pc:spChg>
        <pc:picChg chg="mod">
          <ac:chgData name="Mike B" userId="5c4bf6a326bf31f5" providerId="LiveId" clId="{31CFED97-B732-4F84-A7C7-2E0E69BC5953}" dt="2021-03-15T01:25:10.188" v="1383" actId="1076"/>
          <ac:picMkLst>
            <pc:docMk/>
            <pc:sldMk cId="3406602643" sldId="311"/>
            <ac:picMk id="5" creationId="{970A17FC-B2A6-3F4F-BA32-EA0A65ED6E5F}"/>
          </ac:picMkLst>
        </pc:picChg>
      </pc:sldChg>
      <pc:sldChg chg="addSp delSp modSp add mod setBg">
        <pc:chgData name="Mike B" userId="5c4bf6a326bf31f5" providerId="LiveId" clId="{31CFED97-B732-4F84-A7C7-2E0E69BC5953}" dt="2021-03-15T00:01:44.949" v="1234" actId="20577"/>
        <pc:sldMkLst>
          <pc:docMk/>
          <pc:sldMk cId="2489864138" sldId="314"/>
        </pc:sldMkLst>
        <pc:spChg chg="mod">
          <ac:chgData name="Mike B" userId="5c4bf6a326bf31f5" providerId="LiveId" clId="{31CFED97-B732-4F84-A7C7-2E0E69BC5953}" dt="2021-03-15T00:01:44.949" v="1234" actId="20577"/>
          <ac:spMkLst>
            <pc:docMk/>
            <pc:sldMk cId="2489864138" sldId="314"/>
            <ac:spMk id="2" creationId="{9F8FD6C7-3A19-A549-BD86-7D02911F7775}"/>
          </ac:spMkLst>
        </pc:spChg>
        <pc:spChg chg="add del">
          <ac:chgData name="Mike B" userId="5c4bf6a326bf31f5" providerId="LiveId" clId="{31CFED97-B732-4F84-A7C7-2E0E69BC5953}" dt="2021-03-15T00:01:31.940" v="1228" actId="478"/>
          <ac:spMkLst>
            <pc:docMk/>
            <pc:sldMk cId="2489864138" sldId="314"/>
            <ac:spMk id="3" creationId="{D9746144-5F33-7E4B-931B-94244C093F04}"/>
          </ac:spMkLst>
        </pc:spChg>
        <pc:spChg chg="del mod">
          <ac:chgData name="Mike B" userId="5c4bf6a326bf31f5" providerId="LiveId" clId="{31CFED97-B732-4F84-A7C7-2E0E69BC5953}" dt="2021-03-14T23:20:38.840" v="928" actId="478"/>
          <ac:spMkLst>
            <pc:docMk/>
            <pc:sldMk cId="2489864138" sldId="314"/>
            <ac:spMk id="4" creationId="{32B319C8-0249-D34E-B494-2B1CA3ECDBF2}"/>
          </ac:spMkLst>
        </pc:spChg>
        <pc:spChg chg="mod">
          <ac:chgData name="Mike B" userId="5c4bf6a326bf31f5" providerId="LiveId" clId="{31CFED97-B732-4F84-A7C7-2E0E69BC5953}" dt="2021-03-15T02:27:04.945" v="2282" actId="207"/>
          <ac:spMkLst>
            <pc:docMk/>
            <pc:sldMk cId="2489864138" sldId="314"/>
            <ac:spMk id="6" creationId="{1BF77C65-EBFB-E249-9A2D-697D775942CF}"/>
          </ac:spMkLst>
        </pc:spChg>
        <pc:picChg chg="mod">
          <ac:chgData name="Mike B" userId="5c4bf6a326bf31f5" providerId="LiveId" clId="{31CFED97-B732-4F84-A7C7-2E0E69BC5953}" dt="2021-03-15T00:01:32.738" v="1229" actId="1076"/>
          <ac:picMkLst>
            <pc:docMk/>
            <pc:sldMk cId="2489864138" sldId="314"/>
            <ac:picMk id="5" creationId="{9D5D707E-7E15-224B-9E90-FBE3B72F6628}"/>
          </ac:picMkLst>
        </pc:picChg>
      </pc:sldChg>
      <pc:sldChg chg="del">
        <pc:chgData name="Mike B" userId="5c4bf6a326bf31f5" providerId="LiveId" clId="{31CFED97-B732-4F84-A7C7-2E0E69BC5953}" dt="2021-03-14T23:04:27.666" v="892" actId="47"/>
        <pc:sldMkLst>
          <pc:docMk/>
          <pc:sldMk cId="3526578578" sldId="315"/>
        </pc:sldMkLst>
      </pc:sldChg>
      <pc:sldChg chg="addSp delSp modSp add mod setBg">
        <pc:chgData name="Mike B" userId="5c4bf6a326bf31f5" providerId="LiveId" clId="{31CFED97-B732-4F84-A7C7-2E0E69BC5953}" dt="2021-03-15T01:25:35.596" v="1403" actId="1076"/>
        <pc:sldMkLst>
          <pc:docMk/>
          <pc:sldMk cId="4038594315" sldId="315"/>
        </pc:sldMkLst>
        <pc:spChg chg="del">
          <ac:chgData name="Mike B" userId="5c4bf6a326bf31f5" providerId="LiveId" clId="{31CFED97-B732-4F84-A7C7-2E0E69BC5953}" dt="2021-03-15T00:00:34.687" v="1214" actId="478"/>
          <ac:spMkLst>
            <pc:docMk/>
            <pc:sldMk cId="4038594315" sldId="315"/>
            <ac:spMk id="2" creationId="{E14C35ED-61AC-3E42-943A-1A5652965D3D}"/>
          </ac:spMkLst>
        </pc:spChg>
        <pc:spChg chg="mod">
          <ac:chgData name="Mike B" userId="5c4bf6a326bf31f5" providerId="LiveId" clId="{31CFED97-B732-4F84-A7C7-2E0E69BC5953}" dt="2021-03-15T01:25:28.140" v="1401" actId="20577"/>
          <ac:spMkLst>
            <pc:docMk/>
            <pc:sldMk cId="4038594315" sldId="315"/>
            <ac:spMk id="3" creationId="{C8A00282-4CD1-5749-9E50-369435C4F093}"/>
          </ac:spMkLst>
        </pc:spChg>
        <pc:spChg chg="del mod">
          <ac:chgData name="Mike B" userId="5c4bf6a326bf31f5" providerId="LiveId" clId="{31CFED97-B732-4F84-A7C7-2E0E69BC5953}" dt="2021-03-14T23:20:19.448" v="926" actId="478"/>
          <ac:spMkLst>
            <pc:docMk/>
            <pc:sldMk cId="4038594315" sldId="315"/>
            <ac:spMk id="4" creationId="{940295C4-3825-BE4E-813A-63AAAA432D99}"/>
          </ac:spMkLst>
        </pc:spChg>
        <pc:spChg chg="add del mod">
          <ac:chgData name="Mike B" userId="5c4bf6a326bf31f5" providerId="LiveId" clId="{31CFED97-B732-4F84-A7C7-2E0E69BC5953}" dt="2021-03-15T00:01:48.445" v="1235"/>
          <ac:spMkLst>
            <pc:docMk/>
            <pc:sldMk cId="4038594315" sldId="315"/>
            <ac:spMk id="8" creationId="{88305866-F711-4142-A259-8ED66C676875}"/>
          </ac:spMkLst>
        </pc:spChg>
        <pc:spChg chg="add del mod">
          <ac:chgData name="Mike B" userId="5c4bf6a326bf31f5" providerId="LiveId" clId="{31CFED97-B732-4F84-A7C7-2E0E69BC5953}" dt="2021-03-15T00:01:20.160" v="1221"/>
          <ac:spMkLst>
            <pc:docMk/>
            <pc:sldMk cId="4038594315" sldId="315"/>
            <ac:spMk id="9" creationId="{11381274-37EE-4A55-90CF-0F127D3CB4B1}"/>
          </ac:spMkLst>
        </pc:spChg>
        <pc:spChg chg="add del mod">
          <ac:chgData name="Mike B" userId="5c4bf6a326bf31f5" providerId="LiveId" clId="{31CFED97-B732-4F84-A7C7-2E0E69BC5953}" dt="2021-03-15T00:01:31.263" v="1227"/>
          <ac:spMkLst>
            <pc:docMk/>
            <pc:sldMk cId="4038594315" sldId="315"/>
            <ac:spMk id="10" creationId="{F493708F-9E1F-4881-B239-D64328CA12B0}"/>
          </ac:spMkLst>
        </pc:spChg>
        <pc:picChg chg="mod">
          <ac:chgData name="Mike B" userId="5c4bf6a326bf31f5" providerId="LiveId" clId="{31CFED97-B732-4F84-A7C7-2E0E69BC5953}" dt="2021-03-15T01:25:35.596" v="1403" actId="1076"/>
          <ac:picMkLst>
            <pc:docMk/>
            <pc:sldMk cId="4038594315" sldId="315"/>
            <ac:picMk id="5" creationId="{68CBE7BF-3555-CB44-A5F5-0B3D73CCFB15}"/>
          </ac:picMkLst>
        </pc:picChg>
      </pc:sldChg>
      <pc:sldChg chg="modSp add mod">
        <pc:chgData name="Mike B" userId="5c4bf6a326bf31f5" providerId="LiveId" clId="{31CFED97-B732-4F84-A7C7-2E0E69BC5953}" dt="2021-03-15T02:28:09.298" v="2287" actId="20577"/>
        <pc:sldMkLst>
          <pc:docMk/>
          <pc:sldMk cId="389579940" sldId="316"/>
        </pc:sldMkLst>
        <pc:spChg chg="mod">
          <ac:chgData name="Mike B" userId="5c4bf6a326bf31f5" providerId="LiveId" clId="{31CFED97-B732-4F84-A7C7-2E0E69BC5953}" dt="2021-03-15T02:28:09.298" v="2287" actId="20577"/>
          <ac:spMkLst>
            <pc:docMk/>
            <pc:sldMk cId="389579940" sldId="316"/>
            <ac:spMk id="2" creationId="{00000000-0000-0000-0000-000000000000}"/>
          </ac:spMkLst>
        </pc:spChg>
        <pc:spChg chg="mod">
          <ac:chgData name="Mike B" userId="5c4bf6a326bf31f5" providerId="LiveId" clId="{31CFED97-B732-4F84-A7C7-2E0E69BC5953}" dt="2021-03-15T01:27:13.258" v="1469" actId="20577"/>
          <ac:spMkLst>
            <pc:docMk/>
            <pc:sldMk cId="389579940" sldId="316"/>
            <ac:spMk id="3" creationId="{00000000-0000-0000-0000-000000000000}"/>
          </ac:spMkLst>
        </pc:spChg>
        <pc:spChg chg="mod">
          <ac:chgData name="Mike B" userId="5c4bf6a326bf31f5" providerId="LiveId" clId="{31CFED97-B732-4F84-A7C7-2E0E69BC5953}" dt="2021-03-14T23:10:40.186" v="902" actId="11530"/>
          <ac:spMkLst>
            <pc:docMk/>
            <pc:sldMk cId="389579940" sldId="316"/>
            <ac:spMk id="4" creationId="{00000000-0000-0000-0000-000000000000}"/>
          </ac:spMkLst>
        </pc:spChg>
        <pc:spChg chg="mod">
          <ac:chgData name="Mike B" userId="5c4bf6a326bf31f5" providerId="LiveId" clId="{31CFED97-B732-4F84-A7C7-2E0E69BC5953}" dt="2021-03-14T23:10:45.755" v="903" actId="11530"/>
          <ac:spMkLst>
            <pc:docMk/>
            <pc:sldMk cId="389579940" sldId="316"/>
            <ac:spMk id="6" creationId="{00000000-0000-0000-0000-000000000000}"/>
          </ac:spMkLst>
        </pc:spChg>
        <pc:spChg chg="mod">
          <ac:chgData name="Mike B" userId="5c4bf6a326bf31f5" providerId="LiveId" clId="{31CFED97-B732-4F84-A7C7-2E0E69BC5953}" dt="2021-03-14T23:10:49.879" v="904" actId="11530"/>
          <ac:spMkLst>
            <pc:docMk/>
            <pc:sldMk cId="389579940" sldId="316"/>
            <ac:spMk id="9" creationId="{00000000-0000-0000-0000-000000000000}"/>
          </ac:spMkLst>
        </pc:spChg>
        <pc:spChg chg="mod">
          <ac:chgData name="Mike B" userId="5c4bf6a326bf31f5" providerId="LiveId" clId="{31CFED97-B732-4F84-A7C7-2E0E69BC5953}" dt="2021-03-14T23:10:54.417" v="905" actId="11530"/>
          <ac:spMkLst>
            <pc:docMk/>
            <pc:sldMk cId="389579940" sldId="316"/>
            <ac:spMk id="11" creationId="{00000000-0000-0000-0000-000000000000}"/>
          </ac:spMkLst>
        </pc:spChg>
      </pc:sldChg>
      <pc:sldChg chg="modSp add">
        <pc:chgData name="Mike B" userId="5c4bf6a326bf31f5" providerId="LiveId" clId="{31CFED97-B732-4F84-A7C7-2E0E69BC5953}" dt="2021-03-14T23:11:20.501" v="909" actId="11530"/>
        <pc:sldMkLst>
          <pc:docMk/>
          <pc:sldMk cId="2895922852" sldId="317"/>
        </pc:sldMkLst>
        <pc:spChg chg="mod">
          <ac:chgData name="Mike B" userId="5c4bf6a326bf31f5" providerId="LiveId" clId="{31CFED97-B732-4F84-A7C7-2E0E69BC5953}" dt="2021-03-14T23:11:05.618" v="906" actId="11530"/>
          <ac:spMkLst>
            <pc:docMk/>
            <pc:sldMk cId="2895922852" sldId="317"/>
            <ac:spMk id="4" creationId="{00000000-0000-0000-0000-000000000000}"/>
          </ac:spMkLst>
        </pc:spChg>
        <pc:spChg chg="mod">
          <ac:chgData name="Mike B" userId="5c4bf6a326bf31f5" providerId="LiveId" clId="{31CFED97-B732-4F84-A7C7-2E0E69BC5953}" dt="2021-03-14T23:11:10.397" v="907" actId="11530"/>
          <ac:spMkLst>
            <pc:docMk/>
            <pc:sldMk cId="2895922852" sldId="317"/>
            <ac:spMk id="6" creationId="{00000000-0000-0000-0000-000000000000}"/>
          </ac:spMkLst>
        </pc:spChg>
        <pc:spChg chg="mod">
          <ac:chgData name="Mike B" userId="5c4bf6a326bf31f5" providerId="LiveId" clId="{31CFED97-B732-4F84-A7C7-2E0E69BC5953}" dt="2021-03-14T23:11:15.428" v="908" actId="11530"/>
          <ac:spMkLst>
            <pc:docMk/>
            <pc:sldMk cId="2895922852" sldId="317"/>
            <ac:spMk id="9" creationId="{00000000-0000-0000-0000-000000000000}"/>
          </ac:spMkLst>
        </pc:spChg>
        <pc:spChg chg="mod">
          <ac:chgData name="Mike B" userId="5c4bf6a326bf31f5" providerId="LiveId" clId="{31CFED97-B732-4F84-A7C7-2E0E69BC5953}" dt="2021-03-14T23:11:20.501" v="909" actId="11530"/>
          <ac:spMkLst>
            <pc:docMk/>
            <pc:sldMk cId="2895922852" sldId="317"/>
            <ac:spMk id="11" creationId="{00000000-0000-0000-0000-000000000000}"/>
          </ac:spMkLst>
        </pc:spChg>
      </pc:sldChg>
      <pc:sldChg chg="modSp add">
        <pc:chgData name="Mike B" userId="5c4bf6a326bf31f5" providerId="LiveId" clId="{31CFED97-B732-4F84-A7C7-2E0E69BC5953}" dt="2021-03-14T23:11:44.591" v="913" actId="11530"/>
        <pc:sldMkLst>
          <pc:docMk/>
          <pc:sldMk cId="2178692443" sldId="318"/>
        </pc:sldMkLst>
        <pc:spChg chg="mod">
          <ac:chgData name="Mike B" userId="5c4bf6a326bf31f5" providerId="LiveId" clId="{31CFED97-B732-4F84-A7C7-2E0E69BC5953}" dt="2021-03-14T23:11:30.267" v="910" actId="11530"/>
          <ac:spMkLst>
            <pc:docMk/>
            <pc:sldMk cId="2178692443" sldId="318"/>
            <ac:spMk id="4" creationId="{00000000-0000-0000-0000-000000000000}"/>
          </ac:spMkLst>
        </pc:spChg>
        <pc:spChg chg="mod">
          <ac:chgData name="Mike B" userId="5c4bf6a326bf31f5" providerId="LiveId" clId="{31CFED97-B732-4F84-A7C7-2E0E69BC5953}" dt="2021-03-14T23:11:34.569" v="911" actId="11530"/>
          <ac:spMkLst>
            <pc:docMk/>
            <pc:sldMk cId="2178692443" sldId="318"/>
            <ac:spMk id="6" creationId="{00000000-0000-0000-0000-000000000000}"/>
          </ac:spMkLst>
        </pc:spChg>
        <pc:spChg chg="mod">
          <ac:chgData name="Mike B" userId="5c4bf6a326bf31f5" providerId="LiveId" clId="{31CFED97-B732-4F84-A7C7-2E0E69BC5953}" dt="2021-03-14T23:11:39.370" v="912" actId="11530"/>
          <ac:spMkLst>
            <pc:docMk/>
            <pc:sldMk cId="2178692443" sldId="318"/>
            <ac:spMk id="9" creationId="{00000000-0000-0000-0000-000000000000}"/>
          </ac:spMkLst>
        </pc:spChg>
        <pc:spChg chg="mod">
          <ac:chgData name="Mike B" userId="5c4bf6a326bf31f5" providerId="LiveId" clId="{31CFED97-B732-4F84-A7C7-2E0E69BC5953}" dt="2021-03-14T23:11:44.591" v="913" actId="11530"/>
          <ac:spMkLst>
            <pc:docMk/>
            <pc:sldMk cId="2178692443" sldId="318"/>
            <ac:spMk id="11" creationId="{00000000-0000-0000-0000-000000000000}"/>
          </ac:spMkLst>
        </pc:spChg>
        <pc:spChg chg="mod">
          <ac:chgData name="Mike B" userId="5c4bf6a326bf31f5" providerId="LiveId" clId="{31CFED97-B732-4F84-A7C7-2E0E69BC5953}" dt="2021-03-15T01:57:16.691" v="1552" actId="20577"/>
          <ac:spMkLst>
            <pc:docMk/>
            <pc:sldMk cId="2178692443" sldId="318"/>
            <ac:spMk id="20" creationId="{00000000-0000-0000-0000-000000000000}"/>
          </ac:spMkLst>
        </pc:spChg>
        <pc:graphicFrameChg chg="mod">
          <ac:chgData name="Mike B" userId="5c4bf6a326bf31f5" providerId="LiveId" clId="{31CFED97-B732-4F84-A7C7-2E0E69BC5953}" dt="2021-03-15T02:17:37.450" v="2264" actId="1037"/>
          <ac:graphicFrameMkLst>
            <pc:docMk/>
            <pc:sldMk cId="2178692443" sldId="318"/>
            <ac:graphicFrameMk id="21" creationId="{00000000-0000-0000-0000-000000000000}"/>
          </ac:graphicFrameMkLst>
        </pc:graphicFrameChg>
      </pc:sldChg>
      <pc:sldChg chg="addSp delSp modSp add mod setBg">
        <pc:chgData name="Mike B" userId="5c4bf6a326bf31f5" providerId="LiveId" clId="{31CFED97-B732-4F84-A7C7-2E0E69BC5953}" dt="2021-03-15T02:59:31.376" v="2659" actId="2085"/>
        <pc:sldMkLst>
          <pc:docMk/>
          <pc:sldMk cId="3947759898" sldId="319"/>
        </pc:sldMkLst>
        <pc:spChg chg="mod">
          <ac:chgData name="Mike B" userId="5c4bf6a326bf31f5" providerId="LiveId" clId="{31CFED97-B732-4F84-A7C7-2E0E69BC5953}" dt="2021-03-15T02:02:21.315" v="1692" actId="20577"/>
          <ac:spMkLst>
            <pc:docMk/>
            <pc:sldMk cId="3947759898" sldId="319"/>
            <ac:spMk id="2" creationId="{365BE2D7-CD23-2744-A4B1-010916F8ABA0}"/>
          </ac:spMkLst>
        </pc:spChg>
        <pc:spChg chg="mod">
          <ac:chgData name="Mike B" userId="5c4bf6a326bf31f5" providerId="LiveId" clId="{31CFED97-B732-4F84-A7C7-2E0E69BC5953}" dt="2021-03-15T02:59:31.376" v="2659" actId="2085"/>
          <ac:spMkLst>
            <pc:docMk/>
            <pc:sldMk cId="3947759898" sldId="319"/>
            <ac:spMk id="3" creationId="{1793790F-42E2-5847-928E-37EB922E6B5D}"/>
          </ac:spMkLst>
        </pc:spChg>
        <pc:spChg chg="del mod">
          <ac:chgData name="Mike B" userId="5c4bf6a326bf31f5" providerId="LiveId" clId="{31CFED97-B732-4F84-A7C7-2E0E69BC5953}" dt="2021-03-14T23:23:13.867" v="938" actId="478"/>
          <ac:spMkLst>
            <pc:docMk/>
            <pc:sldMk cId="3947759898" sldId="319"/>
            <ac:spMk id="4" creationId="{E7872C29-7985-E743-91E3-2D36EF778169}"/>
          </ac:spMkLst>
        </pc:spChg>
        <pc:spChg chg="mod">
          <ac:chgData name="Mike B" userId="5c4bf6a326bf31f5" providerId="LiveId" clId="{31CFED97-B732-4F84-A7C7-2E0E69BC5953}" dt="2021-03-14T23:35:02.821" v="953" actId="255"/>
          <ac:spMkLst>
            <pc:docMk/>
            <pc:sldMk cId="3947759898" sldId="319"/>
            <ac:spMk id="5" creationId="{E6CF934F-5851-43FD-B096-EFD21F3DDCC1}"/>
          </ac:spMkLst>
        </pc:spChg>
        <pc:picChg chg="add del mod modCrop">
          <ac:chgData name="Mike B" userId="5c4bf6a326bf31f5" providerId="LiveId" clId="{31CFED97-B732-4F84-A7C7-2E0E69BC5953}" dt="2021-03-15T00:17:07.829" v="1331" actId="478"/>
          <ac:picMkLst>
            <pc:docMk/>
            <pc:sldMk cId="3947759898" sldId="319"/>
            <ac:picMk id="4" creationId="{0845ED5C-E190-43B2-9DC4-65740D0DCFA0}"/>
          </ac:picMkLst>
        </pc:picChg>
        <pc:picChg chg="add mod">
          <ac:chgData name="Mike B" userId="5c4bf6a326bf31f5" providerId="LiveId" clId="{31CFED97-B732-4F84-A7C7-2E0E69BC5953}" dt="2021-03-15T00:17:11.016" v="1332" actId="1076"/>
          <ac:picMkLst>
            <pc:docMk/>
            <pc:sldMk cId="3947759898" sldId="319"/>
            <ac:picMk id="6" creationId="{2680A4E8-25A3-485B-A0AB-EB90889922A2}"/>
          </ac:picMkLst>
        </pc:picChg>
      </pc:sldChg>
      <pc:sldChg chg="delSp modSp add mod setBg">
        <pc:chgData name="Mike B" userId="5c4bf6a326bf31f5" providerId="LiveId" clId="{31CFED97-B732-4F84-A7C7-2E0E69BC5953}" dt="2021-03-15T02:58:13.291" v="2657" actId="20577"/>
        <pc:sldMkLst>
          <pc:docMk/>
          <pc:sldMk cId="1197408365" sldId="320"/>
        </pc:sldMkLst>
        <pc:spChg chg="mod">
          <ac:chgData name="Mike B" userId="5c4bf6a326bf31f5" providerId="LiveId" clId="{31CFED97-B732-4F84-A7C7-2E0E69BC5953}" dt="2021-03-15T00:03:07.284" v="1284" actId="20577"/>
          <ac:spMkLst>
            <pc:docMk/>
            <pc:sldMk cId="1197408365" sldId="320"/>
            <ac:spMk id="2" creationId="{3D1BF0F6-5602-814E-9063-FDD86783DFB7}"/>
          </ac:spMkLst>
        </pc:spChg>
        <pc:spChg chg="mod">
          <ac:chgData name="Mike B" userId="5c4bf6a326bf31f5" providerId="LiveId" clId="{31CFED97-B732-4F84-A7C7-2E0E69BC5953}" dt="2021-03-15T02:58:13.291" v="2657" actId="20577"/>
          <ac:spMkLst>
            <pc:docMk/>
            <pc:sldMk cId="1197408365" sldId="320"/>
            <ac:spMk id="3" creationId="{D8EF2C0D-F1F7-0344-9A61-64F4444BE618}"/>
          </ac:spMkLst>
        </pc:spChg>
        <pc:spChg chg="del mod">
          <ac:chgData name="Mike B" userId="5c4bf6a326bf31f5" providerId="LiveId" clId="{31CFED97-B732-4F84-A7C7-2E0E69BC5953}" dt="2021-03-14T23:23:40.057" v="940" actId="478"/>
          <ac:spMkLst>
            <pc:docMk/>
            <pc:sldMk cId="1197408365" sldId="320"/>
            <ac:spMk id="4" creationId="{2614357A-260D-614E-BFAF-A10118031E65}"/>
          </ac:spMkLst>
        </pc:spChg>
        <pc:spChg chg="mod">
          <ac:chgData name="Mike B" userId="5c4bf6a326bf31f5" providerId="LiveId" clId="{31CFED97-B732-4F84-A7C7-2E0E69BC5953}" dt="2021-03-14T23:36:40.484" v="976" actId="255"/>
          <ac:spMkLst>
            <pc:docMk/>
            <pc:sldMk cId="1197408365" sldId="320"/>
            <ac:spMk id="5" creationId="{0EEA39D0-6C11-40D4-9F72-49A9CB8AE6BC}"/>
          </ac:spMkLst>
        </pc:spChg>
      </pc:sldChg>
      <pc:sldChg chg="del">
        <pc:chgData name="Mike B" userId="5c4bf6a326bf31f5" providerId="LiveId" clId="{31CFED97-B732-4F84-A7C7-2E0E69BC5953}" dt="2021-03-14T21:18:25.450" v="71" actId="2696"/>
        <pc:sldMkLst>
          <pc:docMk/>
          <pc:sldMk cId="3214499166" sldId="320"/>
        </pc:sldMkLst>
      </pc:sldChg>
      <pc:sldChg chg="delSp modSp add mod setBg modAnim">
        <pc:chgData name="Mike B" userId="5c4bf6a326bf31f5" providerId="LiveId" clId="{31CFED97-B732-4F84-A7C7-2E0E69BC5953}" dt="2021-03-15T03:02:55.226" v="2718"/>
        <pc:sldMkLst>
          <pc:docMk/>
          <pc:sldMk cId="2266086367" sldId="321"/>
        </pc:sldMkLst>
        <pc:spChg chg="mod">
          <ac:chgData name="Mike B" userId="5c4bf6a326bf31f5" providerId="LiveId" clId="{31CFED97-B732-4F84-A7C7-2E0E69BC5953}" dt="2021-03-15T02:06:17.127" v="1981" actId="20577"/>
          <ac:spMkLst>
            <pc:docMk/>
            <pc:sldMk cId="2266086367" sldId="321"/>
            <ac:spMk id="2" creationId="{E0CCD9FD-EEF1-5B4E-9FEF-9B73B730B7BB}"/>
          </ac:spMkLst>
        </pc:spChg>
        <pc:spChg chg="mod">
          <ac:chgData name="Mike B" userId="5c4bf6a326bf31f5" providerId="LiveId" clId="{31CFED97-B732-4F84-A7C7-2E0E69BC5953}" dt="2021-03-15T03:01:48.927" v="2711" actId="27636"/>
          <ac:spMkLst>
            <pc:docMk/>
            <pc:sldMk cId="2266086367" sldId="321"/>
            <ac:spMk id="3" creationId="{A4CAE100-C6EC-134F-B879-C9223C2E9F97}"/>
          </ac:spMkLst>
        </pc:spChg>
        <pc:spChg chg="del mod">
          <ac:chgData name="Mike B" userId="5c4bf6a326bf31f5" providerId="LiveId" clId="{31CFED97-B732-4F84-A7C7-2E0E69BC5953}" dt="2021-03-14T23:25:03.152" v="946" actId="478"/>
          <ac:spMkLst>
            <pc:docMk/>
            <pc:sldMk cId="2266086367" sldId="321"/>
            <ac:spMk id="4" creationId="{A42CC533-06C4-514F-9D4A-2C885D4DE329}"/>
          </ac:spMkLst>
        </pc:spChg>
        <pc:spChg chg="mod">
          <ac:chgData name="Mike B" userId="5c4bf6a326bf31f5" providerId="LiveId" clId="{31CFED97-B732-4F84-A7C7-2E0E69BC5953}" dt="2021-03-14T23:36:47.179" v="977" actId="255"/>
          <ac:spMkLst>
            <pc:docMk/>
            <pc:sldMk cId="2266086367" sldId="321"/>
            <ac:spMk id="7" creationId="{37645743-8A03-4C92-9BEE-C39ABBC803AA}"/>
          </ac:spMkLst>
        </pc:spChg>
        <pc:picChg chg="mod">
          <ac:chgData name="Mike B" userId="5c4bf6a326bf31f5" providerId="LiveId" clId="{31CFED97-B732-4F84-A7C7-2E0E69BC5953}" dt="2021-03-15T03:00:23.353" v="2676" actId="1038"/>
          <ac:picMkLst>
            <pc:docMk/>
            <pc:sldMk cId="2266086367" sldId="321"/>
            <ac:picMk id="5" creationId="{157B8C6A-FDEB-544A-9A26-F33DF8D59090}"/>
          </ac:picMkLst>
        </pc:picChg>
        <pc:picChg chg="mod">
          <ac:chgData name="Mike B" userId="5c4bf6a326bf31f5" providerId="LiveId" clId="{31CFED97-B732-4F84-A7C7-2E0E69BC5953}" dt="2021-03-15T03:00:23.353" v="2676" actId="1038"/>
          <ac:picMkLst>
            <pc:docMk/>
            <pc:sldMk cId="2266086367" sldId="321"/>
            <ac:picMk id="6" creationId="{3D224742-C6CB-6243-A0C2-E7F807388898}"/>
          </ac:picMkLst>
        </pc:picChg>
      </pc:sldChg>
      <pc:sldChg chg="del">
        <pc:chgData name="Mike B" userId="5c4bf6a326bf31f5" providerId="LiveId" clId="{31CFED97-B732-4F84-A7C7-2E0E69BC5953}" dt="2021-03-14T23:04:54.613" v="893" actId="47"/>
        <pc:sldMkLst>
          <pc:docMk/>
          <pc:sldMk cId="4271909035" sldId="321"/>
        </pc:sldMkLst>
      </pc:sldChg>
      <pc:sldChg chg="delSp modSp add del mod setBg">
        <pc:chgData name="Mike B" userId="5c4bf6a326bf31f5" providerId="LiveId" clId="{31CFED97-B732-4F84-A7C7-2E0E69BC5953}" dt="2021-03-15T00:03:40.628" v="1296" actId="47"/>
        <pc:sldMkLst>
          <pc:docMk/>
          <pc:sldMk cId="196979473" sldId="322"/>
        </pc:sldMkLst>
        <pc:spChg chg="mod">
          <ac:chgData name="Mike B" userId="5c4bf6a326bf31f5" providerId="LiveId" clId="{31CFED97-B732-4F84-A7C7-2E0E69BC5953}" dt="2021-03-14T23:37:07.568" v="989" actId="207"/>
          <ac:spMkLst>
            <pc:docMk/>
            <pc:sldMk cId="196979473" sldId="322"/>
            <ac:spMk id="2" creationId="{D20BA9D8-BDB6-485B-B9A1-BBABAEC7B402}"/>
          </ac:spMkLst>
        </pc:spChg>
        <pc:spChg chg="del">
          <ac:chgData name="Mike B" userId="5c4bf6a326bf31f5" providerId="LiveId" clId="{31CFED97-B732-4F84-A7C7-2E0E69BC5953}" dt="2021-03-14T23:25:08.317" v="947" actId="478"/>
          <ac:spMkLst>
            <pc:docMk/>
            <pc:sldMk cId="196979473" sldId="322"/>
            <ac:spMk id="4" creationId="{8B908E61-A3D0-CA49-83D7-0C5421AE3483}"/>
          </ac:spMkLst>
        </pc:spChg>
        <pc:spChg chg="mod">
          <ac:chgData name="Mike B" userId="5c4bf6a326bf31f5" providerId="LiveId" clId="{31CFED97-B732-4F84-A7C7-2E0E69BC5953}" dt="2021-03-14T23:24:54.802" v="944" actId="27636"/>
          <ac:spMkLst>
            <pc:docMk/>
            <pc:sldMk cId="196979473" sldId="322"/>
            <ac:spMk id="7" creationId="{B0017BA8-1C7F-8F4D-98B2-92D584850819}"/>
          </ac:spMkLst>
        </pc:spChg>
      </pc:sldChg>
      <pc:sldChg chg="add del">
        <pc:chgData name="Mike B" userId="5c4bf6a326bf31f5" providerId="LiveId" clId="{31CFED97-B732-4F84-A7C7-2E0E69BC5953}" dt="2021-03-14T23:07:02.693" v="898" actId="47"/>
        <pc:sldMkLst>
          <pc:docMk/>
          <pc:sldMk cId="3480583433" sldId="322"/>
        </pc:sldMkLst>
      </pc:sldChg>
      <pc:sldChg chg="modSp add mod modAnim">
        <pc:chgData name="Mike B" userId="5c4bf6a326bf31f5" providerId="LiveId" clId="{31CFED97-B732-4F84-A7C7-2E0E69BC5953}" dt="2021-03-15T02:13:32.586" v="2176"/>
        <pc:sldMkLst>
          <pc:docMk/>
          <pc:sldMk cId="363011341" sldId="323"/>
        </pc:sldMkLst>
        <pc:spChg chg="mod">
          <ac:chgData name="Mike B" userId="5c4bf6a326bf31f5" providerId="LiveId" clId="{31CFED97-B732-4F84-A7C7-2E0E69BC5953}" dt="2021-03-14T23:36:07.621" v="967" actId="255"/>
          <ac:spMkLst>
            <pc:docMk/>
            <pc:sldMk cId="363011341" sldId="323"/>
            <ac:spMk id="3" creationId="{B2014070-C297-40B9-B1EC-A95B2CB50920}"/>
          </ac:spMkLst>
        </pc:spChg>
        <pc:spChg chg="mod">
          <ac:chgData name="Mike B" userId="5c4bf6a326bf31f5" providerId="LiveId" clId="{31CFED97-B732-4F84-A7C7-2E0E69BC5953}" dt="2021-03-15T01:31:35.909" v="1504" actId="20577"/>
          <ac:spMkLst>
            <pc:docMk/>
            <pc:sldMk cId="363011341" sldId="323"/>
            <ac:spMk id="13" creationId="{00000000-0000-0000-0000-000000000000}"/>
          </ac:spMkLst>
        </pc:spChg>
        <pc:spChg chg="mod">
          <ac:chgData name="Mike B" userId="5c4bf6a326bf31f5" providerId="LiveId" clId="{31CFED97-B732-4F84-A7C7-2E0E69BC5953}" dt="2021-03-15T01:31:43.402" v="1506" actId="20577"/>
          <ac:spMkLst>
            <pc:docMk/>
            <pc:sldMk cId="363011341" sldId="323"/>
            <ac:spMk id="15" creationId="{00000000-0000-0000-0000-000000000000}"/>
          </ac:spMkLst>
        </pc:spChg>
        <pc:spChg chg="mod">
          <ac:chgData name="Mike B" userId="5c4bf6a326bf31f5" providerId="LiveId" clId="{31CFED97-B732-4F84-A7C7-2E0E69BC5953}" dt="2021-03-15T01:31:46.949" v="1508" actId="20577"/>
          <ac:spMkLst>
            <pc:docMk/>
            <pc:sldMk cId="363011341" sldId="323"/>
            <ac:spMk id="16" creationId="{00000000-0000-0000-0000-000000000000}"/>
          </ac:spMkLst>
        </pc:spChg>
        <pc:graphicFrameChg chg="mod">
          <ac:chgData name="Mike B" userId="5c4bf6a326bf31f5" providerId="LiveId" clId="{31CFED97-B732-4F84-A7C7-2E0E69BC5953}" dt="2021-03-15T01:31:24.312" v="1502" actId="1035"/>
          <ac:graphicFrameMkLst>
            <pc:docMk/>
            <pc:sldMk cId="363011341" sldId="323"/>
            <ac:graphicFrameMk id="22" creationId="{00000000-0000-0000-0000-000000000000}"/>
          </ac:graphicFrameMkLst>
        </pc:graphicFrameChg>
      </pc:sldChg>
      <pc:sldChg chg="modSp add mod modAnim">
        <pc:chgData name="Mike B" userId="5c4bf6a326bf31f5" providerId="LiveId" clId="{31CFED97-B732-4F84-A7C7-2E0E69BC5953}" dt="2021-03-15T02:14:07.837" v="2191"/>
        <pc:sldMkLst>
          <pc:docMk/>
          <pc:sldMk cId="3513711902" sldId="324"/>
        </pc:sldMkLst>
        <pc:spChg chg="mod">
          <ac:chgData name="Mike B" userId="5c4bf6a326bf31f5" providerId="LiveId" clId="{31CFED97-B732-4F84-A7C7-2E0E69BC5953}" dt="2021-03-14T23:36:14.656" v="968" actId="255"/>
          <ac:spMkLst>
            <pc:docMk/>
            <pc:sldMk cId="3513711902" sldId="324"/>
            <ac:spMk id="3" creationId="{C19425A6-34AA-48D9-8AAC-93656525A7FD}"/>
          </ac:spMkLst>
        </pc:spChg>
        <pc:spChg chg="mod">
          <ac:chgData name="Mike B" userId="5c4bf6a326bf31f5" providerId="LiveId" clId="{31CFED97-B732-4F84-A7C7-2E0E69BC5953}" dt="2021-03-15T02:13:42.741" v="2181" actId="1035"/>
          <ac:spMkLst>
            <pc:docMk/>
            <pc:sldMk cId="3513711902" sldId="324"/>
            <ac:spMk id="4" creationId="{00000000-0000-0000-0000-000000000000}"/>
          </ac:spMkLst>
        </pc:spChg>
        <pc:spChg chg="mod">
          <ac:chgData name="Mike B" userId="5c4bf6a326bf31f5" providerId="LiveId" clId="{31CFED97-B732-4F84-A7C7-2E0E69BC5953}" dt="2021-03-15T02:13:42.741" v="2181" actId="1035"/>
          <ac:spMkLst>
            <pc:docMk/>
            <pc:sldMk cId="3513711902" sldId="324"/>
            <ac:spMk id="13" creationId="{00000000-0000-0000-0000-000000000000}"/>
          </ac:spMkLst>
        </pc:spChg>
        <pc:spChg chg="mod">
          <ac:chgData name="Mike B" userId="5c4bf6a326bf31f5" providerId="LiveId" clId="{31CFED97-B732-4F84-A7C7-2E0E69BC5953}" dt="2021-03-15T02:13:42.741" v="2181" actId="1035"/>
          <ac:spMkLst>
            <pc:docMk/>
            <pc:sldMk cId="3513711902" sldId="324"/>
            <ac:spMk id="23" creationId="{00000000-0000-0000-0000-000000000000}"/>
          </ac:spMkLst>
        </pc:spChg>
        <pc:spChg chg="mod">
          <ac:chgData name="Mike B" userId="5c4bf6a326bf31f5" providerId="LiveId" clId="{31CFED97-B732-4F84-A7C7-2E0E69BC5953}" dt="2021-03-15T02:13:42.741" v="2181" actId="1035"/>
          <ac:spMkLst>
            <pc:docMk/>
            <pc:sldMk cId="3513711902" sldId="324"/>
            <ac:spMk id="26" creationId="{00000000-0000-0000-0000-000000000000}"/>
          </ac:spMkLst>
        </pc:spChg>
        <pc:spChg chg="mod">
          <ac:chgData name="Mike B" userId="5c4bf6a326bf31f5" providerId="LiveId" clId="{31CFED97-B732-4F84-A7C7-2E0E69BC5953}" dt="2021-03-15T02:13:42.741" v="2181" actId="1035"/>
          <ac:spMkLst>
            <pc:docMk/>
            <pc:sldMk cId="3513711902" sldId="324"/>
            <ac:spMk id="27" creationId="{00000000-0000-0000-0000-000000000000}"/>
          </ac:spMkLst>
        </pc:spChg>
        <pc:spChg chg="mod">
          <ac:chgData name="Mike B" userId="5c4bf6a326bf31f5" providerId="LiveId" clId="{31CFED97-B732-4F84-A7C7-2E0E69BC5953}" dt="2021-03-15T02:13:42.741" v="2181" actId="1035"/>
          <ac:spMkLst>
            <pc:docMk/>
            <pc:sldMk cId="3513711902" sldId="324"/>
            <ac:spMk id="28" creationId="{00000000-0000-0000-0000-000000000000}"/>
          </ac:spMkLst>
        </pc:spChg>
        <pc:spChg chg="mod">
          <ac:chgData name="Mike B" userId="5c4bf6a326bf31f5" providerId="LiveId" clId="{31CFED97-B732-4F84-A7C7-2E0E69BC5953}" dt="2021-03-15T02:13:42.741" v="2181" actId="1035"/>
          <ac:spMkLst>
            <pc:docMk/>
            <pc:sldMk cId="3513711902" sldId="324"/>
            <ac:spMk id="31" creationId="{00000000-0000-0000-0000-000000000000}"/>
          </ac:spMkLst>
        </pc:spChg>
        <pc:spChg chg="mod">
          <ac:chgData name="Mike B" userId="5c4bf6a326bf31f5" providerId="LiveId" clId="{31CFED97-B732-4F84-A7C7-2E0E69BC5953}" dt="2021-03-15T02:13:42.741" v="2181" actId="1035"/>
          <ac:spMkLst>
            <pc:docMk/>
            <pc:sldMk cId="3513711902" sldId="324"/>
            <ac:spMk id="33" creationId="{00000000-0000-0000-0000-000000000000}"/>
          </ac:spMkLst>
        </pc:spChg>
        <pc:spChg chg="mod">
          <ac:chgData name="Mike B" userId="5c4bf6a326bf31f5" providerId="LiveId" clId="{31CFED97-B732-4F84-A7C7-2E0E69BC5953}" dt="2021-03-15T02:13:42.741" v="2181" actId="1035"/>
          <ac:spMkLst>
            <pc:docMk/>
            <pc:sldMk cId="3513711902" sldId="324"/>
            <ac:spMk id="35" creationId="{00000000-0000-0000-0000-000000000000}"/>
          </ac:spMkLst>
        </pc:spChg>
        <pc:spChg chg="mod">
          <ac:chgData name="Mike B" userId="5c4bf6a326bf31f5" providerId="LiveId" clId="{31CFED97-B732-4F84-A7C7-2E0E69BC5953}" dt="2021-03-15T02:13:42.741" v="2181" actId="1035"/>
          <ac:spMkLst>
            <pc:docMk/>
            <pc:sldMk cId="3513711902" sldId="324"/>
            <ac:spMk id="38" creationId="{00000000-0000-0000-0000-000000000000}"/>
          </ac:spMkLst>
        </pc:spChg>
        <pc:spChg chg="mod">
          <ac:chgData name="Mike B" userId="5c4bf6a326bf31f5" providerId="LiveId" clId="{31CFED97-B732-4F84-A7C7-2E0E69BC5953}" dt="2021-03-15T02:13:42.741" v="2181" actId="1035"/>
          <ac:spMkLst>
            <pc:docMk/>
            <pc:sldMk cId="3513711902" sldId="324"/>
            <ac:spMk id="39" creationId="{00000000-0000-0000-0000-000000000000}"/>
          </ac:spMkLst>
        </pc:spChg>
        <pc:spChg chg="mod">
          <ac:chgData name="Mike B" userId="5c4bf6a326bf31f5" providerId="LiveId" clId="{31CFED97-B732-4F84-A7C7-2E0E69BC5953}" dt="2021-03-15T02:13:42.741" v="2181" actId="1035"/>
          <ac:spMkLst>
            <pc:docMk/>
            <pc:sldMk cId="3513711902" sldId="324"/>
            <ac:spMk id="40" creationId="{00000000-0000-0000-0000-000000000000}"/>
          </ac:spMkLst>
        </pc:spChg>
        <pc:spChg chg="mod">
          <ac:chgData name="Mike B" userId="5c4bf6a326bf31f5" providerId="LiveId" clId="{31CFED97-B732-4F84-A7C7-2E0E69BC5953}" dt="2021-03-15T02:13:54.308" v="2190" actId="1035"/>
          <ac:spMkLst>
            <pc:docMk/>
            <pc:sldMk cId="3513711902" sldId="324"/>
            <ac:spMk id="43" creationId="{00000000-0000-0000-0000-000000000000}"/>
          </ac:spMkLst>
        </pc:spChg>
        <pc:spChg chg="mod">
          <ac:chgData name="Mike B" userId="5c4bf6a326bf31f5" providerId="LiveId" clId="{31CFED97-B732-4F84-A7C7-2E0E69BC5953}" dt="2021-03-15T02:13:42.741" v="2181" actId="1035"/>
          <ac:spMkLst>
            <pc:docMk/>
            <pc:sldMk cId="3513711902" sldId="324"/>
            <ac:spMk id="45" creationId="{00000000-0000-0000-0000-000000000000}"/>
          </ac:spMkLst>
        </pc:spChg>
        <pc:spChg chg="mod">
          <ac:chgData name="Mike B" userId="5c4bf6a326bf31f5" providerId="LiveId" clId="{31CFED97-B732-4F84-A7C7-2E0E69BC5953}" dt="2021-03-15T02:13:42.741" v="2181" actId="1035"/>
          <ac:spMkLst>
            <pc:docMk/>
            <pc:sldMk cId="3513711902" sldId="324"/>
            <ac:spMk id="47" creationId="{00000000-0000-0000-0000-000000000000}"/>
          </ac:spMkLst>
        </pc:spChg>
        <pc:graphicFrameChg chg="mod">
          <ac:chgData name="Mike B" userId="5c4bf6a326bf31f5" providerId="LiveId" clId="{31CFED97-B732-4F84-A7C7-2E0E69BC5953}" dt="2021-03-15T02:13:46.151" v="2186" actId="1036"/>
          <ac:graphicFrameMkLst>
            <pc:docMk/>
            <pc:sldMk cId="3513711902" sldId="324"/>
            <ac:graphicFrameMk id="22" creationId="{00000000-0000-0000-0000-000000000000}"/>
          </ac:graphicFrameMkLst>
        </pc:graphicFrameChg>
        <pc:cxnChg chg="mod">
          <ac:chgData name="Mike B" userId="5c4bf6a326bf31f5" providerId="LiveId" clId="{31CFED97-B732-4F84-A7C7-2E0E69BC5953}" dt="2021-03-15T02:13:42.741" v="2181" actId="1035"/>
          <ac:cxnSpMkLst>
            <pc:docMk/>
            <pc:sldMk cId="3513711902" sldId="324"/>
            <ac:cxnSpMk id="25"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29"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30"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32"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34"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36"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37"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41"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42"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44"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46" creationId="{00000000-0000-0000-0000-000000000000}"/>
          </ac:cxnSpMkLst>
        </pc:cxnChg>
        <pc:cxnChg chg="mod">
          <ac:chgData name="Mike B" userId="5c4bf6a326bf31f5" providerId="LiveId" clId="{31CFED97-B732-4F84-A7C7-2E0E69BC5953}" dt="2021-03-15T02:13:42.741" v="2181" actId="1035"/>
          <ac:cxnSpMkLst>
            <pc:docMk/>
            <pc:sldMk cId="3513711902" sldId="324"/>
            <ac:cxnSpMk id="48" creationId="{00000000-0000-0000-0000-000000000000}"/>
          </ac:cxnSpMkLst>
        </pc:cxnChg>
      </pc:sldChg>
      <pc:sldChg chg="modSp add mod">
        <pc:chgData name="Mike B" userId="5c4bf6a326bf31f5" providerId="LiveId" clId="{31CFED97-B732-4F84-A7C7-2E0E69BC5953}" dt="2021-03-15T02:56:42.428" v="2609" actId="113"/>
        <pc:sldMkLst>
          <pc:docMk/>
          <pc:sldMk cId="2302739530" sldId="325"/>
        </pc:sldMkLst>
        <pc:spChg chg="mod">
          <ac:chgData name="Mike B" userId="5c4bf6a326bf31f5" providerId="LiveId" clId="{31CFED97-B732-4F84-A7C7-2E0E69BC5953}" dt="2021-03-15T02:56:42.428" v="2609" actId="113"/>
          <ac:spMkLst>
            <pc:docMk/>
            <pc:sldMk cId="2302739530" sldId="325"/>
            <ac:spMk id="3" creationId="{00000000-0000-0000-0000-000000000000}"/>
          </ac:spMkLst>
        </pc:spChg>
        <pc:spChg chg="mod">
          <ac:chgData name="Mike B" userId="5c4bf6a326bf31f5" providerId="LiveId" clId="{31CFED97-B732-4F84-A7C7-2E0E69BC5953}" dt="2021-03-14T23:36:24.799" v="974" actId="255"/>
          <ac:spMkLst>
            <pc:docMk/>
            <pc:sldMk cId="2302739530" sldId="325"/>
            <ac:spMk id="4" creationId="{791AE940-3D88-458B-8A40-B6C8AED38584}"/>
          </ac:spMkLst>
        </pc:spChg>
      </pc:sldChg>
      <pc:sldChg chg="delSp modSp add mod setBg">
        <pc:chgData name="Mike B" userId="5c4bf6a326bf31f5" providerId="LiveId" clId="{31CFED97-B732-4F84-A7C7-2E0E69BC5953}" dt="2021-03-15T02:59:17.459" v="2658" actId="403"/>
        <pc:sldMkLst>
          <pc:docMk/>
          <pc:sldMk cId="541183853" sldId="326"/>
        </pc:sldMkLst>
        <pc:spChg chg="mod">
          <ac:chgData name="Mike B" userId="5c4bf6a326bf31f5" providerId="LiveId" clId="{31CFED97-B732-4F84-A7C7-2E0E69BC5953}" dt="2021-03-15T02:59:17.459" v="2658" actId="403"/>
          <ac:spMkLst>
            <pc:docMk/>
            <pc:sldMk cId="541183853" sldId="326"/>
            <ac:spMk id="3" creationId="{E7FFB8DD-5E65-E94C-86E7-4668384956AC}"/>
          </ac:spMkLst>
        </pc:spChg>
        <pc:spChg chg="mod">
          <ac:chgData name="Mike B" userId="5c4bf6a326bf31f5" providerId="LiveId" clId="{31CFED97-B732-4F84-A7C7-2E0E69BC5953}" dt="2021-03-14T23:37:52.327" v="1005" actId="207"/>
          <ac:spMkLst>
            <pc:docMk/>
            <pc:sldMk cId="541183853" sldId="326"/>
            <ac:spMk id="4" creationId="{CECBF154-C24F-4A9D-A6A7-2116215EB855}"/>
          </ac:spMkLst>
        </pc:spChg>
        <pc:spChg chg="del">
          <ac:chgData name="Mike B" userId="5c4bf6a326bf31f5" providerId="LiveId" clId="{31CFED97-B732-4F84-A7C7-2E0E69BC5953}" dt="2021-03-14T23:25:30.364" v="951" actId="478"/>
          <ac:spMkLst>
            <pc:docMk/>
            <pc:sldMk cId="541183853" sldId="326"/>
            <ac:spMk id="5" creationId="{6D216EF6-C792-604D-93FF-6FFF3392C9E6}"/>
          </ac:spMkLst>
        </pc:spChg>
        <pc:picChg chg="mod">
          <ac:chgData name="Mike B" userId="5c4bf6a326bf31f5" providerId="LiveId" clId="{31CFED97-B732-4F84-A7C7-2E0E69BC5953}" dt="2021-03-15T00:04:40.209" v="1323" actId="1076"/>
          <ac:picMkLst>
            <pc:docMk/>
            <pc:sldMk cId="541183853" sldId="326"/>
            <ac:picMk id="7" creationId="{00000000-0000-0000-0000-000000000000}"/>
          </ac:picMkLst>
        </pc:picChg>
      </pc:sldChg>
      <pc:sldChg chg="modSp add mod">
        <pc:chgData name="Mike B" userId="5c4bf6a326bf31f5" providerId="LiveId" clId="{31CFED97-B732-4F84-A7C7-2E0E69BC5953}" dt="2021-03-15T01:23:41.274" v="1357" actId="20577"/>
        <pc:sldMkLst>
          <pc:docMk/>
          <pc:sldMk cId="2131453387" sldId="331"/>
        </pc:sldMkLst>
        <pc:spChg chg="mod">
          <ac:chgData name="Mike B" userId="5c4bf6a326bf31f5" providerId="LiveId" clId="{31CFED97-B732-4F84-A7C7-2E0E69BC5953}" dt="2021-03-15T01:23:41.274" v="1357" actId="20577"/>
          <ac:spMkLst>
            <pc:docMk/>
            <pc:sldMk cId="2131453387" sldId="331"/>
            <ac:spMk id="2055" creationId="{00000000-0000-0000-0000-000000000000}"/>
          </ac:spMkLst>
        </pc:spChg>
      </pc:sldChg>
      <pc:sldChg chg="modSp add mod">
        <pc:chgData name="Mike B" userId="5c4bf6a326bf31f5" providerId="LiveId" clId="{31CFED97-B732-4F84-A7C7-2E0E69BC5953}" dt="2021-03-15T01:57:36.413" v="1572" actId="113"/>
        <pc:sldMkLst>
          <pc:docMk/>
          <pc:sldMk cId="0" sldId="335"/>
        </pc:sldMkLst>
        <pc:spChg chg="mod">
          <ac:chgData name="Mike B" userId="5c4bf6a326bf31f5" providerId="LiveId" clId="{31CFED97-B732-4F84-A7C7-2E0E69BC5953}" dt="2021-03-15T01:57:36.413" v="1572" actId="113"/>
          <ac:spMkLst>
            <pc:docMk/>
            <pc:sldMk cId="0" sldId="335"/>
            <ac:spMk id="28678" creationId="{00000000-0000-0000-0000-000000000000}"/>
          </ac:spMkLst>
        </pc:spChg>
      </pc:sldChg>
      <pc:sldChg chg="del">
        <pc:chgData name="Mike B" userId="5c4bf6a326bf31f5" providerId="LiveId" clId="{31CFED97-B732-4F84-A7C7-2E0E69BC5953}" dt="2021-03-14T22:28:19.540" v="880" actId="47"/>
        <pc:sldMkLst>
          <pc:docMk/>
          <pc:sldMk cId="0" sldId="337"/>
        </pc:sldMkLst>
      </pc:sldChg>
      <pc:sldChg chg="modSp mod">
        <pc:chgData name="Mike B" userId="5c4bf6a326bf31f5" providerId="LiveId" clId="{31CFED97-B732-4F84-A7C7-2E0E69BC5953}" dt="2021-03-14T21:22:35.957" v="406" actId="20577"/>
        <pc:sldMkLst>
          <pc:docMk/>
          <pc:sldMk cId="1782408873" sldId="342"/>
        </pc:sldMkLst>
        <pc:spChg chg="mod">
          <ac:chgData name="Mike B" userId="5c4bf6a326bf31f5" providerId="LiveId" clId="{31CFED97-B732-4F84-A7C7-2E0E69BC5953}" dt="2021-03-14T21:22:35.957" v="406" actId="20577"/>
          <ac:spMkLst>
            <pc:docMk/>
            <pc:sldMk cId="1782408873" sldId="342"/>
            <ac:spMk id="3" creationId="{00000000-0000-0000-0000-000000000000}"/>
          </ac:spMkLst>
        </pc:spChg>
        <pc:spChg chg="mod">
          <ac:chgData name="Mike B" userId="5c4bf6a326bf31f5" providerId="LiveId" clId="{31CFED97-B732-4F84-A7C7-2E0E69BC5953}" dt="2021-03-14T21:17:50.408" v="70" actId="20577"/>
          <ac:spMkLst>
            <pc:docMk/>
            <pc:sldMk cId="1782408873" sldId="342"/>
            <ac:spMk id="4" creationId="{00000000-0000-0000-0000-000000000000}"/>
          </ac:spMkLst>
        </pc:spChg>
      </pc:sldChg>
      <pc:sldChg chg="modSp mod">
        <pc:chgData name="Mike B" userId="5c4bf6a326bf31f5" providerId="LiveId" clId="{31CFED97-B732-4F84-A7C7-2E0E69BC5953}" dt="2021-03-14T21:21:14.215" v="306" actId="20577"/>
        <pc:sldMkLst>
          <pc:docMk/>
          <pc:sldMk cId="3710951061" sldId="361"/>
        </pc:sldMkLst>
        <pc:spChg chg="mod">
          <ac:chgData name="Mike B" userId="5c4bf6a326bf31f5" providerId="LiveId" clId="{31CFED97-B732-4F84-A7C7-2E0E69BC5953}" dt="2021-03-14T21:21:14.215" v="306" actId="20577"/>
          <ac:spMkLst>
            <pc:docMk/>
            <pc:sldMk cId="3710951061" sldId="361"/>
            <ac:spMk id="118787" creationId="{00000000-0000-0000-0000-000000000000}"/>
          </ac:spMkLst>
        </pc:spChg>
      </pc:sldChg>
      <pc:sldChg chg="del">
        <pc:chgData name="Mike B" userId="5c4bf6a326bf31f5" providerId="LiveId" clId="{31CFED97-B732-4F84-A7C7-2E0E69BC5953}" dt="2021-03-14T22:28:24.929" v="881" actId="47"/>
        <pc:sldMkLst>
          <pc:docMk/>
          <pc:sldMk cId="207348884" sldId="367"/>
        </pc:sldMkLst>
      </pc:sldChg>
      <pc:sldChg chg="ord">
        <pc:chgData name="Mike B" userId="5c4bf6a326bf31f5" providerId="LiveId" clId="{31CFED97-B732-4F84-A7C7-2E0E69BC5953}" dt="2021-03-14T23:46:34.361" v="1013"/>
        <pc:sldMkLst>
          <pc:docMk/>
          <pc:sldMk cId="1199582729" sldId="368"/>
        </pc:sldMkLst>
      </pc:sldChg>
      <pc:sldChg chg="modSp add mod modAnim">
        <pc:chgData name="Mike B" userId="5c4bf6a326bf31f5" providerId="LiveId" clId="{31CFED97-B732-4F84-A7C7-2E0E69BC5953}" dt="2021-03-15T03:06:05.627" v="2730"/>
        <pc:sldMkLst>
          <pc:docMk/>
          <pc:sldMk cId="1175206898" sldId="379"/>
        </pc:sldMkLst>
        <pc:spChg chg="mod">
          <ac:chgData name="Mike B" userId="5c4bf6a326bf31f5" providerId="LiveId" clId="{31CFED97-B732-4F84-A7C7-2E0E69BC5953}" dt="2021-03-15T02:00:43.721" v="1660" actId="114"/>
          <ac:spMkLst>
            <pc:docMk/>
            <pc:sldMk cId="1175206898" sldId="379"/>
            <ac:spMk id="3" creationId="{00000000-0000-0000-0000-000000000000}"/>
          </ac:spMkLst>
        </pc:spChg>
      </pc:sldChg>
      <pc:sldChg chg="modSp add mod">
        <pc:chgData name="Mike B" userId="5c4bf6a326bf31f5" providerId="LiveId" clId="{31CFED97-B732-4F84-A7C7-2E0E69BC5953}" dt="2021-03-15T01:23:33.421" v="1355" actId="20577"/>
        <pc:sldMkLst>
          <pc:docMk/>
          <pc:sldMk cId="2006143490" sldId="393"/>
        </pc:sldMkLst>
        <pc:spChg chg="mod">
          <ac:chgData name="Mike B" userId="5c4bf6a326bf31f5" providerId="LiveId" clId="{31CFED97-B732-4F84-A7C7-2E0E69BC5953}" dt="2021-03-15T01:23:33.421" v="1355" actId="20577"/>
          <ac:spMkLst>
            <pc:docMk/>
            <pc:sldMk cId="2006143490" sldId="393"/>
            <ac:spMk id="3" creationId="{00000000-0000-0000-0000-000000000000}"/>
          </ac:spMkLst>
        </pc:spChg>
      </pc:sldChg>
      <pc:sldChg chg="modSp del mod modAnim">
        <pc:chgData name="Mike B" userId="5c4bf6a326bf31f5" providerId="LiveId" clId="{31CFED97-B732-4F84-A7C7-2E0E69BC5953}" dt="2021-03-14T23:57:45.728" v="1154" actId="47"/>
        <pc:sldMkLst>
          <pc:docMk/>
          <pc:sldMk cId="3723772096" sldId="461"/>
        </pc:sldMkLst>
        <pc:spChg chg="mod">
          <ac:chgData name="Mike B" userId="5c4bf6a326bf31f5" providerId="LiveId" clId="{31CFED97-B732-4F84-A7C7-2E0E69BC5953}" dt="2021-03-14T21:23:02.325" v="447" actId="20577"/>
          <ac:spMkLst>
            <pc:docMk/>
            <pc:sldMk cId="3723772096" sldId="461"/>
            <ac:spMk id="2" creationId="{00000000-0000-0000-0000-000000000000}"/>
          </ac:spMkLst>
        </pc:spChg>
        <pc:spChg chg="mod">
          <ac:chgData name="Mike B" userId="5c4bf6a326bf31f5" providerId="LiveId" clId="{31CFED97-B732-4F84-A7C7-2E0E69BC5953}" dt="2021-03-14T21:23:04.563" v="449" actId="20577"/>
          <ac:spMkLst>
            <pc:docMk/>
            <pc:sldMk cId="3723772096" sldId="461"/>
            <ac:spMk id="3" creationId="{00000000-0000-0000-0000-000000000000}"/>
          </ac:spMkLst>
        </pc:spChg>
      </pc:sldChg>
      <pc:sldChg chg="addSp modSp mod ord">
        <pc:chgData name="Mike B" userId="5c4bf6a326bf31f5" providerId="LiveId" clId="{31CFED97-B732-4F84-A7C7-2E0E69BC5953}" dt="2021-03-15T00:00:16.902" v="1213"/>
        <pc:sldMkLst>
          <pc:docMk/>
          <pc:sldMk cId="4291472417" sldId="462"/>
        </pc:sldMkLst>
        <pc:spChg chg="mod">
          <ac:chgData name="Mike B" userId="5c4bf6a326bf31f5" providerId="LiveId" clId="{31CFED97-B732-4F84-A7C7-2E0E69BC5953}" dt="2021-03-14T21:23:10.680" v="453" actId="20577"/>
          <ac:spMkLst>
            <pc:docMk/>
            <pc:sldMk cId="4291472417" sldId="462"/>
            <ac:spMk id="2" creationId="{00000000-0000-0000-0000-000000000000}"/>
          </ac:spMkLst>
        </pc:spChg>
        <pc:spChg chg="mod">
          <ac:chgData name="Mike B" userId="5c4bf6a326bf31f5" providerId="LiveId" clId="{31CFED97-B732-4F84-A7C7-2E0E69BC5953}" dt="2021-03-14T21:23:47.827" v="494" actId="1036"/>
          <ac:spMkLst>
            <pc:docMk/>
            <pc:sldMk cId="4291472417" sldId="462"/>
            <ac:spMk id="4" creationId="{E3332DB3-DBAD-4EF8-9D80-6AEC2BE595BE}"/>
          </ac:spMkLst>
        </pc:spChg>
        <pc:spChg chg="add mod">
          <ac:chgData name="Mike B" userId="5c4bf6a326bf31f5" providerId="LiveId" clId="{31CFED97-B732-4F84-A7C7-2E0E69BC5953}" dt="2021-03-14T21:24:19.512" v="506" actId="692"/>
          <ac:spMkLst>
            <pc:docMk/>
            <pc:sldMk cId="4291472417" sldId="462"/>
            <ac:spMk id="6" creationId="{A5A2DFB7-89A4-482D-B285-317910CED185}"/>
          </ac:spMkLst>
        </pc:spChg>
        <pc:spChg chg="mod">
          <ac:chgData name="Mike B" userId="5c4bf6a326bf31f5" providerId="LiveId" clId="{31CFED97-B732-4F84-A7C7-2E0E69BC5953}" dt="2021-03-14T21:23:47.827" v="494" actId="1036"/>
          <ac:spMkLst>
            <pc:docMk/>
            <pc:sldMk cId="4291472417" sldId="462"/>
            <ac:spMk id="10" creationId="{4A9C4FC7-DE9C-4793-84F2-4CBA3B9EA7D1}"/>
          </ac:spMkLst>
        </pc:spChg>
        <pc:spChg chg="mod">
          <ac:chgData name="Mike B" userId="5c4bf6a326bf31f5" providerId="LiveId" clId="{31CFED97-B732-4F84-A7C7-2E0E69BC5953}" dt="2021-03-14T21:23:55.292" v="500" actId="1036"/>
          <ac:spMkLst>
            <pc:docMk/>
            <pc:sldMk cId="4291472417" sldId="462"/>
            <ac:spMk id="13" creationId="{EC045E9A-B149-41BA-AC42-54D155DE215D}"/>
          </ac:spMkLst>
        </pc:spChg>
        <pc:spChg chg="mod">
          <ac:chgData name="Mike B" userId="5c4bf6a326bf31f5" providerId="LiveId" clId="{31CFED97-B732-4F84-A7C7-2E0E69BC5953}" dt="2021-03-14T21:23:55.292" v="500" actId="1036"/>
          <ac:spMkLst>
            <pc:docMk/>
            <pc:sldMk cId="4291472417" sldId="462"/>
            <ac:spMk id="14" creationId="{36B9B87E-C4DA-47EB-927C-8E101E2A2178}"/>
          </ac:spMkLst>
        </pc:spChg>
        <pc:spChg chg="mod">
          <ac:chgData name="Mike B" userId="5c4bf6a326bf31f5" providerId="LiveId" clId="{31CFED97-B732-4F84-A7C7-2E0E69BC5953}" dt="2021-03-14T21:23:55.292" v="500" actId="1036"/>
          <ac:spMkLst>
            <pc:docMk/>
            <pc:sldMk cId="4291472417" sldId="462"/>
            <ac:spMk id="15" creationId="{48E9D248-AE91-4060-AC6E-FAA57673C2A3}"/>
          </ac:spMkLst>
        </pc:spChg>
        <pc:spChg chg="mod">
          <ac:chgData name="Mike B" userId="5c4bf6a326bf31f5" providerId="LiveId" clId="{31CFED97-B732-4F84-A7C7-2E0E69BC5953}" dt="2021-03-15T00:00:02.964" v="1211" actId="20577"/>
          <ac:spMkLst>
            <pc:docMk/>
            <pc:sldMk cId="4291472417" sldId="462"/>
            <ac:spMk id="16" creationId="{B351B702-72F1-49D4-8E86-3BE88DE8D865}"/>
          </ac:spMkLst>
        </pc:spChg>
        <pc:spChg chg="add mod">
          <ac:chgData name="Mike B" userId="5c4bf6a326bf31f5" providerId="LiveId" clId="{31CFED97-B732-4F84-A7C7-2E0E69BC5953}" dt="2021-03-14T21:24:36.777" v="536" actId="20577"/>
          <ac:spMkLst>
            <pc:docMk/>
            <pc:sldMk cId="4291472417" sldId="462"/>
            <ac:spMk id="17" creationId="{1FCE95F5-50B3-48D5-94A8-8462702EBC76}"/>
          </ac:spMkLst>
        </pc:spChg>
        <pc:cxnChg chg="mod">
          <ac:chgData name="Mike B" userId="5c4bf6a326bf31f5" providerId="LiveId" clId="{31CFED97-B732-4F84-A7C7-2E0E69BC5953}" dt="2021-03-14T21:23:47.827" v="494" actId="1036"/>
          <ac:cxnSpMkLst>
            <pc:docMk/>
            <pc:sldMk cId="4291472417" sldId="462"/>
            <ac:cxnSpMk id="7" creationId="{EA4E68C4-1F90-4738-97A4-7A4CB1FD3B6D}"/>
          </ac:cxnSpMkLst>
        </pc:cxnChg>
        <pc:cxnChg chg="mod">
          <ac:chgData name="Mike B" userId="5c4bf6a326bf31f5" providerId="LiveId" clId="{31CFED97-B732-4F84-A7C7-2E0E69BC5953}" dt="2021-03-14T21:23:47.827" v="494" actId="1036"/>
          <ac:cxnSpMkLst>
            <pc:docMk/>
            <pc:sldMk cId="4291472417" sldId="462"/>
            <ac:cxnSpMk id="9" creationId="{A2902010-BE2C-4C60-AFF0-3791D0CD1008}"/>
          </ac:cxnSpMkLst>
        </pc:cxnChg>
        <pc:cxnChg chg="mod">
          <ac:chgData name="Mike B" userId="5c4bf6a326bf31f5" providerId="LiveId" clId="{31CFED97-B732-4F84-A7C7-2E0E69BC5953}" dt="2021-03-14T21:23:47.827" v="494" actId="1036"/>
          <ac:cxnSpMkLst>
            <pc:docMk/>
            <pc:sldMk cId="4291472417" sldId="462"/>
            <ac:cxnSpMk id="12" creationId="{330607B2-4849-413A-9F9D-527AC9871601}"/>
          </ac:cxnSpMkLst>
        </pc:cxnChg>
      </pc:sldChg>
      <pc:sldChg chg="addSp delSp modSp del mod delAnim">
        <pc:chgData name="Mike B" userId="5c4bf6a326bf31f5" providerId="LiveId" clId="{31CFED97-B732-4F84-A7C7-2E0E69BC5953}" dt="2021-03-15T02:17:22.534" v="2246" actId="2696"/>
        <pc:sldMkLst>
          <pc:docMk/>
          <pc:sldMk cId="4098355135" sldId="463"/>
        </pc:sldMkLst>
        <pc:spChg chg="mod">
          <ac:chgData name="Mike B" userId="5c4bf6a326bf31f5" providerId="LiveId" clId="{31CFED97-B732-4F84-A7C7-2E0E69BC5953}" dt="2021-03-14T21:25:05.372" v="554" actId="5793"/>
          <ac:spMkLst>
            <pc:docMk/>
            <pc:sldMk cId="4098355135" sldId="463"/>
            <ac:spMk id="2" creationId="{00000000-0000-0000-0000-000000000000}"/>
          </ac:spMkLst>
        </pc:spChg>
        <pc:spChg chg="del">
          <ac:chgData name="Mike B" userId="5c4bf6a326bf31f5" providerId="LiveId" clId="{31CFED97-B732-4F84-A7C7-2E0E69BC5953}" dt="2021-03-14T21:25:09.167" v="555" actId="478"/>
          <ac:spMkLst>
            <pc:docMk/>
            <pc:sldMk cId="4098355135" sldId="463"/>
            <ac:spMk id="3" creationId="{00000000-0000-0000-0000-000000000000}"/>
          </ac:spMkLst>
        </pc:spChg>
        <pc:spChg chg="add del mod">
          <ac:chgData name="Mike B" userId="5c4bf6a326bf31f5" providerId="LiveId" clId="{31CFED97-B732-4F84-A7C7-2E0E69BC5953}" dt="2021-03-14T21:25:14.837" v="556" actId="478"/>
          <ac:spMkLst>
            <pc:docMk/>
            <pc:sldMk cId="4098355135" sldId="463"/>
            <ac:spMk id="6" creationId="{30398D94-B631-4D28-B9F0-E2CDD69C2C96}"/>
          </ac:spMkLst>
        </pc:spChg>
        <pc:spChg chg="del">
          <ac:chgData name="Mike B" userId="5c4bf6a326bf31f5" providerId="LiveId" clId="{31CFED97-B732-4F84-A7C7-2E0E69BC5953}" dt="2021-03-14T21:25:19.046" v="557" actId="478"/>
          <ac:spMkLst>
            <pc:docMk/>
            <pc:sldMk cId="4098355135" sldId="463"/>
            <ac:spMk id="27" creationId="{DA076EEC-5150-4BA8-BF04-FD67970802FC}"/>
          </ac:spMkLst>
        </pc:spChg>
        <pc:spChg chg="del">
          <ac:chgData name="Mike B" userId="5c4bf6a326bf31f5" providerId="LiveId" clId="{31CFED97-B732-4F84-A7C7-2E0E69BC5953}" dt="2021-03-14T21:25:19.046" v="557" actId="478"/>
          <ac:spMkLst>
            <pc:docMk/>
            <pc:sldMk cId="4098355135" sldId="463"/>
            <ac:spMk id="28" creationId="{1AC64D05-456C-43FD-BE00-47F8D68EDD3E}"/>
          </ac:spMkLst>
        </pc:spChg>
        <pc:spChg chg="del">
          <ac:chgData name="Mike B" userId="5c4bf6a326bf31f5" providerId="LiveId" clId="{31CFED97-B732-4F84-A7C7-2E0E69BC5953}" dt="2021-03-14T21:25:19.046" v="557" actId="478"/>
          <ac:spMkLst>
            <pc:docMk/>
            <pc:sldMk cId="4098355135" sldId="463"/>
            <ac:spMk id="29" creationId="{C78AF380-2911-42E8-9B31-8CEF6AF16F0C}"/>
          </ac:spMkLst>
        </pc:spChg>
        <pc:picChg chg="del">
          <ac:chgData name="Mike B" userId="5c4bf6a326bf31f5" providerId="LiveId" clId="{31CFED97-B732-4F84-A7C7-2E0E69BC5953}" dt="2021-03-14T21:25:19.046" v="557" actId="478"/>
          <ac:picMkLst>
            <pc:docMk/>
            <pc:sldMk cId="4098355135" sldId="463"/>
            <ac:picMk id="24" creationId="{CFDC2C42-66EB-4397-A651-973193561C4C}"/>
          </ac:picMkLst>
        </pc:picChg>
      </pc:sldChg>
      <pc:sldChg chg="addSp delSp modSp mod ord">
        <pc:chgData name="Mike B" userId="5c4bf6a326bf31f5" providerId="LiveId" clId="{31CFED97-B732-4F84-A7C7-2E0E69BC5953}" dt="2021-03-15T02:55:02.169" v="2603" actId="14100"/>
        <pc:sldMkLst>
          <pc:docMk/>
          <pc:sldMk cId="3565842752" sldId="465"/>
        </pc:sldMkLst>
        <pc:spChg chg="mod">
          <ac:chgData name="Mike B" userId="5c4bf6a326bf31f5" providerId="LiveId" clId="{31CFED97-B732-4F84-A7C7-2E0E69BC5953}" dt="2021-03-15T02:08:32.932" v="2025" actId="20577"/>
          <ac:spMkLst>
            <pc:docMk/>
            <pc:sldMk cId="3565842752" sldId="465"/>
            <ac:spMk id="2" creationId="{00000000-0000-0000-0000-000000000000}"/>
          </ac:spMkLst>
        </pc:spChg>
        <pc:spChg chg="mod">
          <ac:chgData name="Mike B" userId="5c4bf6a326bf31f5" providerId="LiveId" clId="{31CFED97-B732-4F84-A7C7-2E0E69BC5953}" dt="2021-03-15T02:54:54.192" v="2602" actId="403"/>
          <ac:spMkLst>
            <pc:docMk/>
            <pc:sldMk cId="3565842752" sldId="465"/>
            <ac:spMk id="3" creationId="{00000000-0000-0000-0000-000000000000}"/>
          </ac:spMkLst>
        </pc:spChg>
        <pc:spChg chg="add mod">
          <ac:chgData name="Mike B" userId="5c4bf6a326bf31f5" providerId="LiveId" clId="{31CFED97-B732-4F84-A7C7-2E0E69BC5953}" dt="2021-03-15T02:46:32.008" v="2585" actId="1035"/>
          <ac:spMkLst>
            <pc:docMk/>
            <pc:sldMk cId="3565842752" sldId="465"/>
            <ac:spMk id="4" creationId="{F33ADDAD-4BCF-4403-ACB3-DCE9152AA296}"/>
          </ac:spMkLst>
        </pc:spChg>
        <pc:spChg chg="add mod">
          <ac:chgData name="Mike B" userId="5c4bf6a326bf31f5" providerId="LiveId" clId="{31CFED97-B732-4F84-A7C7-2E0E69BC5953}" dt="2021-03-15T02:47:08.789" v="2591" actId="1076"/>
          <ac:spMkLst>
            <pc:docMk/>
            <pc:sldMk cId="3565842752" sldId="465"/>
            <ac:spMk id="7" creationId="{95BBCD1F-FCDC-4800-875B-474E71F847A6}"/>
          </ac:spMkLst>
        </pc:spChg>
        <pc:picChg chg="add del mod modCrop">
          <ac:chgData name="Mike B" userId="5c4bf6a326bf31f5" providerId="LiveId" clId="{31CFED97-B732-4F84-A7C7-2E0E69BC5953}" dt="2021-03-15T02:52:16.309" v="2599" actId="478"/>
          <ac:picMkLst>
            <pc:docMk/>
            <pc:sldMk cId="3565842752" sldId="465"/>
            <ac:picMk id="6" creationId="{25998C72-D7B9-4C19-AC11-BA386AD7E8B5}"/>
          </ac:picMkLst>
        </pc:picChg>
        <pc:picChg chg="del">
          <ac:chgData name="Mike B" userId="5c4bf6a326bf31f5" providerId="LiveId" clId="{31CFED97-B732-4F84-A7C7-2E0E69BC5953}" dt="2021-03-14T23:04:07.606" v="889" actId="478"/>
          <ac:picMkLst>
            <pc:docMk/>
            <pc:sldMk cId="3565842752" sldId="465"/>
            <ac:picMk id="6" creationId="{B24BE4F1-7B85-417F-BCEC-1A527BE1EA59}"/>
          </ac:picMkLst>
        </pc:picChg>
        <pc:picChg chg="add mod">
          <ac:chgData name="Mike B" userId="5c4bf6a326bf31f5" providerId="LiveId" clId="{31CFED97-B732-4F84-A7C7-2E0E69BC5953}" dt="2021-03-15T02:55:02.169" v="2603" actId="14100"/>
          <ac:picMkLst>
            <pc:docMk/>
            <pc:sldMk cId="3565842752" sldId="465"/>
            <ac:picMk id="8" creationId="{91527B96-948B-41D4-878C-441A20467479}"/>
          </ac:picMkLst>
        </pc:picChg>
        <pc:picChg chg="add mod">
          <ac:chgData name="Mike B" userId="5c4bf6a326bf31f5" providerId="LiveId" clId="{31CFED97-B732-4F84-A7C7-2E0E69BC5953}" dt="2021-03-15T02:46:50.242" v="2589" actId="1076"/>
          <ac:picMkLst>
            <pc:docMk/>
            <pc:sldMk cId="3565842752" sldId="465"/>
            <ac:picMk id="2050" creationId="{3BB61F70-74BF-41BF-B54D-F64897A48C3B}"/>
          </ac:picMkLst>
        </pc:picChg>
      </pc:sldChg>
      <pc:sldChg chg="del">
        <pc:chgData name="Mike B" userId="5c4bf6a326bf31f5" providerId="LiveId" clId="{31CFED97-B732-4F84-A7C7-2E0E69BC5953}" dt="2021-03-14T21:18:44.710" v="72" actId="2696"/>
        <pc:sldMkLst>
          <pc:docMk/>
          <pc:sldMk cId="585553820" sldId="466"/>
        </pc:sldMkLst>
      </pc:sldChg>
      <pc:sldChg chg="del">
        <pc:chgData name="Mike B" userId="5c4bf6a326bf31f5" providerId="LiveId" clId="{31CFED97-B732-4F84-A7C7-2E0E69BC5953}" dt="2021-03-14T21:18:44.710" v="72" actId="2696"/>
        <pc:sldMkLst>
          <pc:docMk/>
          <pc:sldMk cId="4071414228" sldId="467"/>
        </pc:sldMkLst>
      </pc:sldChg>
      <pc:sldChg chg="del">
        <pc:chgData name="Mike B" userId="5c4bf6a326bf31f5" providerId="LiveId" clId="{31CFED97-B732-4F84-A7C7-2E0E69BC5953}" dt="2021-03-14T21:18:44.710" v="72" actId="2696"/>
        <pc:sldMkLst>
          <pc:docMk/>
          <pc:sldMk cId="3780175997" sldId="468"/>
        </pc:sldMkLst>
      </pc:sldChg>
      <pc:sldChg chg="del">
        <pc:chgData name="Mike B" userId="5c4bf6a326bf31f5" providerId="LiveId" clId="{31CFED97-B732-4F84-A7C7-2E0E69BC5953}" dt="2021-03-14T22:28:56.086" v="888" actId="47"/>
        <pc:sldMkLst>
          <pc:docMk/>
          <pc:sldMk cId="1063890462" sldId="469"/>
        </pc:sldMkLst>
      </pc:sldChg>
      <pc:sldChg chg="modSp del mod ord">
        <pc:chgData name="Mike B" userId="5c4bf6a326bf31f5" providerId="LiveId" clId="{31CFED97-B732-4F84-A7C7-2E0E69BC5953}" dt="2021-03-14T23:50:07.915" v="1149" actId="47"/>
        <pc:sldMkLst>
          <pc:docMk/>
          <pc:sldMk cId="2022115204" sldId="470"/>
        </pc:sldMkLst>
        <pc:spChg chg="mod">
          <ac:chgData name="Mike B" userId="5c4bf6a326bf31f5" providerId="LiveId" clId="{31CFED97-B732-4F84-A7C7-2E0E69BC5953}" dt="2021-03-14T23:49:29.237" v="1059" actId="313"/>
          <ac:spMkLst>
            <pc:docMk/>
            <pc:sldMk cId="2022115204" sldId="470"/>
            <ac:spMk id="26626" creationId="{00000000-0000-0000-0000-000000000000}"/>
          </ac:spMkLst>
        </pc:spChg>
        <pc:spChg chg="mod">
          <ac:chgData name="Mike B" userId="5c4bf6a326bf31f5" providerId="LiveId" clId="{31CFED97-B732-4F84-A7C7-2E0E69BC5953}" dt="2021-03-14T23:50:01.003" v="1148" actId="20577"/>
          <ac:spMkLst>
            <pc:docMk/>
            <pc:sldMk cId="2022115204" sldId="470"/>
            <ac:spMk id="26627" creationId="{00000000-0000-0000-0000-000000000000}"/>
          </ac:spMkLst>
        </pc:spChg>
      </pc:sldChg>
      <pc:sldChg chg="del">
        <pc:chgData name="Mike B" userId="5c4bf6a326bf31f5" providerId="LiveId" clId="{31CFED97-B732-4F84-A7C7-2E0E69BC5953}" dt="2021-03-14T22:28:29.674" v="882" actId="47"/>
        <pc:sldMkLst>
          <pc:docMk/>
          <pc:sldMk cId="3634067930" sldId="471"/>
        </pc:sldMkLst>
      </pc:sldChg>
      <pc:sldChg chg="del">
        <pc:chgData name="Mike B" userId="5c4bf6a326bf31f5" providerId="LiveId" clId="{31CFED97-B732-4F84-A7C7-2E0E69BC5953}" dt="2021-03-14T21:21:27.567" v="307" actId="2696"/>
        <pc:sldMkLst>
          <pc:docMk/>
          <pc:sldMk cId="3257766778" sldId="472"/>
        </pc:sldMkLst>
      </pc:sldChg>
      <pc:sldChg chg="modSp add del mod">
        <pc:chgData name="Mike B" userId="5c4bf6a326bf31f5" providerId="LiveId" clId="{31CFED97-B732-4F84-A7C7-2E0E69BC5953}" dt="2021-03-15T02:17:22.534" v="2246" actId="2696"/>
        <pc:sldMkLst>
          <pc:docMk/>
          <pc:sldMk cId="4032327975" sldId="472"/>
        </pc:sldMkLst>
        <pc:spChg chg="mod">
          <ac:chgData name="Mike B" userId="5c4bf6a326bf31f5" providerId="LiveId" clId="{31CFED97-B732-4F84-A7C7-2E0E69BC5953}" dt="2021-03-14T21:25:28.544" v="561" actId="20577"/>
          <ac:spMkLst>
            <pc:docMk/>
            <pc:sldMk cId="4032327975" sldId="472"/>
            <ac:spMk id="2" creationId="{00000000-0000-0000-0000-000000000000}"/>
          </ac:spMkLst>
        </pc:spChg>
      </pc:sldChg>
      <pc:sldChg chg="del">
        <pc:chgData name="Mike B" userId="5c4bf6a326bf31f5" providerId="LiveId" clId="{31CFED97-B732-4F84-A7C7-2E0E69BC5953}" dt="2021-03-14T21:21:34.202" v="308" actId="2696"/>
        <pc:sldMkLst>
          <pc:docMk/>
          <pc:sldMk cId="238183616" sldId="473"/>
        </pc:sldMkLst>
      </pc:sldChg>
      <pc:sldChg chg="modSp mod modAnim">
        <pc:chgData name="Mike B" userId="5c4bf6a326bf31f5" providerId="LiveId" clId="{31CFED97-B732-4F84-A7C7-2E0E69BC5953}" dt="2021-03-15T03:06:38.691" v="2740" actId="1076"/>
        <pc:sldMkLst>
          <pc:docMk/>
          <pc:sldMk cId="2236827788" sldId="473"/>
        </pc:sldMkLst>
        <pc:spChg chg="mod">
          <ac:chgData name="Mike B" userId="5c4bf6a326bf31f5" providerId="LiveId" clId="{31CFED97-B732-4F84-A7C7-2E0E69BC5953}" dt="2021-03-14T23:36:00.013" v="966" actId="255"/>
          <ac:spMkLst>
            <pc:docMk/>
            <pc:sldMk cId="2236827788" sldId="473"/>
            <ac:spMk id="3" creationId="{C3DB66DD-AA11-4D76-9699-B821C8E38CF5}"/>
          </ac:spMkLst>
        </pc:spChg>
        <pc:spChg chg="mod">
          <ac:chgData name="Mike B" userId="5c4bf6a326bf31f5" providerId="LiveId" clId="{31CFED97-B732-4F84-A7C7-2E0E69BC5953}" dt="2021-03-15T03:06:38.691" v="2740" actId="1076"/>
          <ac:spMkLst>
            <pc:docMk/>
            <pc:sldMk cId="2236827788" sldId="473"/>
            <ac:spMk id="46" creationId="{00000000-0000-0000-0000-000000000000}"/>
          </ac:spMkLst>
        </pc:spChg>
        <pc:spChg chg="mod">
          <ac:chgData name="Mike B" userId="5c4bf6a326bf31f5" providerId="LiveId" clId="{31CFED97-B732-4F84-A7C7-2E0E69BC5953}" dt="2021-03-15T01:30:47.412" v="1493" actId="20577"/>
          <ac:spMkLst>
            <pc:docMk/>
            <pc:sldMk cId="2236827788" sldId="473"/>
            <ac:spMk id="50" creationId="{00000000-0000-0000-0000-000000000000}"/>
          </ac:spMkLst>
        </pc:spChg>
        <pc:spChg chg="mod">
          <ac:chgData name="Mike B" userId="5c4bf6a326bf31f5" providerId="LiveId" clId="{31CFED97-B732-4F84-A7C7-2E0E69BC5953}" dt="2021-03-15T01:30:46.449" v="1491" actId="20577"/>
          <ac:spMkLst>
            <pc:docMk/>
            <pc:sldMk cId="2236827788" sldId="473"/>
            <ac:spMk id="54" creationId="{00000000-0000-0000-0000-000000000000}"/>
          </ac:spMkLst>
        </pc:spChg>
        <pc:spChg chg="mod">
          <ac:chgData name="Mike B" userId="5c4bf6a326bf31f5" providerId="LiveId" clId="{31CFED97-B732-4F84-A7C7-2E0E69BC5953}" dt="2021-03-15T01:30:46.092" v="1490" actId="20577"/>
          <ac:spMkLst>
            <pc:docMk/>
            <pc:sldMk cId="2236827788" sldId="473"/>
            <ac:spMk id="56" creationId="{00000000-0000-0000-0000-000000000000}"/>
          </ac:spMkLst>
        </pc:spChg>
        <pc:spChg chg="mod">
          <ac:chgData name="Mike B" userId="5c4bf6a326bf31f5" providerId="LiveId" clId="{31CFED97-B732-4F84-A7C7-2E0E69BC5953}" dt="2021-03-15T01:30:45.726" v="1489" actId="20577"/>
          <ac:spMkLst>
            <pc:docMk/>
            <pc:sldMk cId="2236827788" sldId="473"/>
            <ac:spMk id="58" creationId="{00000000-0000-0000-0000-000000000000}"/>
          </ac:spMkLst>
        </pc:spChg>
        <pc:spChg chg="mod">
          <ac:chgData name="Mike B" userId="5c4bf6a326bf31f5" providerId="LiveId" clId="{31CFED97-B732-4F84-A7C7-2E0E69BC5953}" dt="2021-03-15T01:30:45.301" v="1488" actId="20577"/>
          <ac:spMkLst>
            <pc:docMk/>
            <pc:sldMk cId="2236827788" sldId="473"/>
            <ac:spMk id="60" creationId="{00000000-0000-0000-0000-000000000000}"/>
          </ac:spMkLst>
        </pc:spChg>
        <pc:spChg chg="mod">
          <ac:chgData name="Mike B" userId="5c4bf6a326bf31f5" providerId="LiveId" clId="{31CFED97-B732-4F84-A7C7-2E0E69BC5953}" dt="2021-03-15T01:30:45.073" v="1487" actId="20577"/>
          <ac:spMkLst>
            <pc:docMk/>
            <pc:sldMk cId="2236827788" sldId="473"/>
            <ac:spMk id="63" creationId="{00000000-0000-0000-0000-000000000000}"/>
          </ac:spMkLst>
        </pc:spChg>
        <pc:spChg chg="mod">
          <ac:chgData name="Mike B" userId="5c4bf6a326bf31f5" providerId="LiveId" clId="{31CFED97-B732-4F84-A7C7-2E0E69BC5953}" dt="2021-03-15T01:30:44.075" v="1485" actId="20577"/>
          <ac:spMkLst>
            <pc:docMk/>
            <pc:sldMk cId="2236827788" sldId="473"/>
            <ac:spMk id="65" creationId="{00000000-0000-0000-0000-000000000000}"/>
          </ac:spMkLst>
        </pc:spChg>
        <pc:spChg chg="mod">
          <ac:chgData name="Mike B" userId="5c4bf6a326bf31f5" providerId="LiveId" clId="{31CFED97-B732-4F84-A7C7-2E0E69BC5953}" dt="2021-03-15T01:30:44.853" v="1486" actId="20577"/>
          <ac:spMkLst>
            <pc:docMk/>
            <pc:sldMk cId="2236827788" sldId="473"/>
            <ac:spMk id="67" creationId="{00000000-0000-0000-0000-000000000000}"/>
          </ac:spMkLst>
        </pc:spChg>
        <pc:spChg chg="mod">
          <ac:chgData name="Mike B" userId="5c4bf6a326bf31f5" providerId="LiveId" clId="{31CFED97-B732-4F84-A7C7-2E0E69BC5953}" dt="2021-03-15T01:30:46.905" v="1492" actId="20577"/>
          <ac:spMkLst>
            <pc:docMk/>
            <pc:sldMk cId="2236827788" sldId="473"/>
            <ac:spMk id="69" creationId="{00000000-0000-0000-0000-000000000000}"/>
          </ac:spMkLst>
        </pc:spChg>
        <pc:cxnChg chg="mod">
          <ac:chgData name="Mike B" userId="5c4bf6a326bf31f5" providerId="LiveId" clId="{31CFED97-B732-4F84-A7C7-2E0E69BC5953}" dt="2021-03-15T03:06:38.691" v="2740" actId="1076"/>
          <ac:cxnSpMkLst>
            <pc:docMk/>
            <pc:sldMk cId="2236827788" sldId="473"/>
            <ac:cxnSpMk id="48" creationId="{00000000-0000-0000-0000-000000000000}"/>
          </ac:cxnSpMkLst>
        </pc:cxnChg>
        <pc:cxnChg chg="mod">
          <ac:chgData name="Mike B" userId="5c4bf6a326bf31f5" providerId="LiveId" clId="{31CFED97-B732-4F84-A7C7-2E0E69BC5953}" dt="2021-03-15T01:30:47.412" v="1493" actId="20577"/>
          <ac:cxnSpMkLst>
            <pc:docMk/>
            <pc:sldMk cId="2236827788" sldId="473"/>
            <ac:cxnSpMk id="51" creationId="{00000000-0000-0000-0000-000000000000}"/>
          </ac:cxnSpMkLst>
        </pc:cxnChg>
        <pc:cxnChg chg="mod">
          <ac:chgData name="Mike B" userId="5c4bf6a326bf31f5" providerId="LiveId" clId="{31CFED97-B732-4F84-A7C7-2E0E69BC5953}" dt="2021-03-15T01:30:46.449" v="1491" actId="20577"/>
          <ac:cxnSpMkLst>
            <pc:docMk/>
            <pc:sldMk cId="2236827788" sldId="473"/>
            <ac:cxnSpMk id="55" creationId="{00000000-0000-0000-0000-000000000000}"/>
          </ac:cxnSpMkLst>
        </pc:cxnChg>
        <pc:cxnChg chg="mod">
          <ac:chgData name="Mike B" userId="5c4bf6a326bf31f5" providerId="LiveId" clId="{31CFED97-B732-4F84-A7C7-2E0E69BC5953}" dt="2021-03-15T01:30:46.092" v="1490" actId="20577"/>
          <ac:cxnSpMkLst>
            <pc:docMk/>
            <pc:sldMk cId="2236827788" sldId="473"/>
            <ac:cxnSpMk id="57" creationId="{00000000-0000-0000-0000-000000000000}"/>
          </ac:cxnSpMkLst>
        </pc:cxnChg>
        <pc:cxnChg chg="mod">
          <ac:chgData name="Mike B" userId="5c4bf6a326bf31f5" providerId="LiveId" clId="{31CFED97-B732-4F84-A7C7-2E0E69BC5953}" dt="2021-03-15T01:30:45.726" v="1489" actId="20577"/>
          <ac:cxnSpMkLst>
            <pc:docMk/>
            <pc:sldMk cId="2236827788" sldId="473"/>
            <ac:cxnSpMk id="59" creationId="{00000000-0000-0000-0000-000000000000}"/>
          </ac:cxnSpMkLst>
        </pc:cxnChg>
        <pc:cxnChg chg="mod">
          <ac:chgData name="Mike B" userId="5c4bf6a326bf31f5" providerId="LiveId" clId="{31CFED97-B732-4F84-A7C7-2E0E69BC5953}" dt="2021-03-15T01:30:45.301" v="1488" actId="20577"/>
          <ac:cxnSpMkLst>
            <pc:docMk/>
            <pc:sldMk cId="2236827788" sldId="473"/>
            <ac:cxnSpMk id="61" creationId="{00000000-0000-0000-0000-000000000000}"/>
          </ac:cxnSpMkLst>
        </pc:cxnChg>
        <pc:cxnChg chg="mod">
          <ac:chgData name="Mike B" userId="5c4bf6a326bf31f5" providerId="LiveId" clId="{31CFED97-B732-4F84-A7C7-2E0E69BC5953}" dt="2021-03-15T01:30:45.073" v="1487" actId="20577"/>
          <ac:cxnSpMkLst>
            <pc:docMk/>
            <pc:sldMk cId="2236827788" sldId="473"/>
            <ac:cxnSpMk id="64" creationId="{00000000-0000-0000-0000-000000000000}"/>
          </ac:cxnSpMkLst>
        </pc:cxnChg>
        <pc:cxnChg chg="mod">
          <ac:chgData name="Mike B" userId="5c4bf6a326bf31f5" providerId="LiveId" clId="{31CFED97-B732-4F84-A7C7-2E0E69BC5953}" dt="2021-03-15T01:30:44.075" v="1485" actId="20577"/>
          <ac:cxnSpMkLst>
            <pc:docMk/>
            <pc:sldMk cId="2236827788" sldId="473"/>
            <ac:cxnSpMk id="66" creationId="{00000000-0000-0000-0000-000000000000}"/>
          </ac:cxnSpMkLst>
        </pc:cxnChg>
        <pc:cxnChg chg="mod">
          <ac:chgData name="Mike B" userId="5c4bf6a326bf31f5" providerId="LiveId" clId="{31CFED97-B732-4F84-A7C7-2E0E69BC5953}" dt="2021-03-15T01:30:44.853" v="1486" actId="20577"/>
          <ac:cxnSpMkLst>
            <pc:docMk/>
            <pc:sldMk cId="2236827788" sldId="473"/>
            <ac:cxnSpMk id="68" creationId="{00000000-0000-0000-0000-000000000000}"/>
          </ac:cxnSpMkLst>
        </pc:cxnChg>
        <pc:cxnChg chg="mod">
          <ac:chgData name="Mike B" userId="5c4bf6a326bf31f5" providerId="LiveId" clId="{31CFED97-B732-4F84-A7C7-2E0E69BC5953}" dt="2021-03-15T01:30:46.905" v="1492" actId="20577"/>
          <ac:cxnSpMkLst>
            <pc:docMk/>
            <pc:sldMk cId="2236827788" sldId="473"/>
            <ac:cxnSpMk id="70" creationId="{00000000-0000-0000-0000-000000000000}"/>
          </ac:cxnSpMkLst>
        </pc:cxnChg>
      </pc:sldChg>
      <pc:sldChg chg="del">
        <pc:chgData name="Mike B" userId="5c4bf6a326bf31f5" providerId="LiveId" clId="{31CFED97-B732-4F84-A7C7-2E0E69BC5953}" dt="2021-03-14T21:18:44.710" v="72" actId="2696"/>
        <pc:sldMkLst>
          <pc:docMk/>
          <pc:sldMk cId="164291582" sldId="474"/>
        </pc:sldMkLst>
      </pc:sldChg>
      <pc:sldChg chg="modSp add del mod">
        <pc:chgData name="Mike B" userId="5c4bf6a326bf31f5" providerId="LiveId" clId="{31CFED97-B732-4F84-A7C7-2E0E69BC5953}" dt="2021-03-14T23:18:55.364" v="917"/>
        <pc:sldMkLst>
          <pc:docMk/>
          <pc:sldMk cId="769731725" sldId="474"/>
        </pc:sldMkLst>
        <pc:spChg chg="mod">
          <ac:chgData name="Mike B" userId="5c4bf6a326bf31f5" providerId="LiveId" clId="{31CFED97-B732-4F84-A7C7-2E0E69BC5953}" dt="2021-03-14T23:18:55.364" v="917"/>
          <ac:spMkLst>
            <pc:docMk/>
            <pc:sldMk cId="769731725" sldId="474"/>
            <ac:spMk id="3" creationId="{00000000-0000-0000-0000-000000000000}"/>
          </ac:spMkLst>
        </pc:spChg>
      </pc:sldChg>
      <pc:sldChg chg="delSp modSp add mod ord setBg modAnim">
        <pc:chgData name="Mike B" userId="5c4bf6a326bf31f5" providerId="LiveId" clId="{31CFED97-B732-4F84-A7C7-2E0E69BC5953}" dt="2021-03-15T02:24:37.531" v="2269" actId="2085"/>
        <pc:sldMkLst>
          <pc:docMk/>
          <pc:sldMk cId="1704812344" sldId="474"/>
        </pc:sldMkLst>
        <pc:spChg chg="mod">
          <ac:chgData name="Mike B" userId="5c4bf6a326bf31f5" providerId="LiveId" clId="{31CFED97-B732-4F84-A7C7-2E0E69BC5953}" dt="2021-03-15T02:24:37.531" v="2269" actId="2085"/>
          <ac:spMkLst>
            <pc:docMk/>
            <pc:sldMk cId="1704812344" sldId="474"/>
            <ac:spMk id="3" creationId="{D29CC531-832A-394B-A341-D0C1BEB0B6A9}"/>
          </ac:spMkLst>
        </pc:spChg>
        <pc:spChg chg="del mod">
          <ac:chgData name="Mike B" userId="5c4bf6a326bf31f5" providerId="LiveId" clId="{31CFED97-B732-4F84-A7C7-2E0E69BC5953}" dt="2021-03-14T23:19:17.423" v="922" actId="478"/>
          <ac:spMkLst>
            <pc:docMk/>
            <pc:sldMk cId="1704812344" sldId="474"/>
            <ac:spMk id="4" creationId="{EC7D9EED-A46F-CC44-872A-AFEB086D45F3}"/>
          </ac:spMkLst>
        </pc:spChg>
      </pc:sldChg>
      <pc:sldChg chg="delSp modSp add mod setBg">
        <pc:chgData name="Mike B" userId="5c4bf6a326bf31f5" providerId="LiveId" clId="{31CFED97-B732-4F84-A7C7-2E0E69BC5953}" dt="2021-03-15T02:56:04.776" v="2605" actId="113"/>
        <pc:sldMkLst>
          <pc:docMk/>
          <pc:sldMk cId="43349108" sldId="475"/>
        </pc:sldMkLst>
        <pc:spChg chg="mod">
          <ac:chgData name="Mike B" userId="5c4bf6a326bf31f5" providerId="LiveId" clId="{31CFED97-B732-4F84-A7C7-2E0E69BC5953}" dt="2021-03-14T23:35:40.950" v="961" actId="207"/>
          <ac:spMkLst>
            <pc:docMk/>
            <pc:sldMk cId="43349108" sldId="475"/>
            <ac:spMk id="2" creationId="{16F8C6EA-5317-49D9-882B-985628F6C3A2}"/>
          </ac:spMkLst>
        </pc:spChg>
        <pc:spChg chg="del">
          <ac:chgData name="Mike B" userId="5c4bf6a326bf31f5" providerId="LiveId" clId="{31CFED97-B732-4F84-A7C7-2E0E69BC5953}" dt="2021-03-14T23:21:43.993" v="933" actId="478"/>
          <ac:spMkLst>
            <pc:docMk/>
            <pc:sldMk cId="43349108" sldId="475"/>
            <ac:spMk id="4" creationId="{2B5C412A-414D-8D4A-AEC9-BE7EC0F11C53}"/>
          </ac:spMkLst>
        </pc:spChg>
        <pc:spChg chg="mod">
          <ac:chgData name="Mike B" userId="5c4bf6a326bf31f5" providerId="LiveId" clId="{31CFED97-B732-4F84-A7C7-2E0E69BC5953}" dt="2021-03-15T00:02:36.096" v="1257" actId="1036"/>
          <ac:spMkLst>
            <pc:docMk/>
            <pc:sldMk cId="43349108" sldId="475"/>
            <ac:spMk id="5" creationId="{CC5DD982-D077-A247-8C60-E93D86EF44F8}"/>
          </ac:spMkLst>
        </pc:spChg>
        <pc:spChg chg="mod">
          <ac:chgData name="Mike B" userId="5c4bf6a326bf31f5" providerId="LiveId" clId="{31CFED97-B732-4F84-A7C7-2E0E69BC5953}" dt="2021-03-15T02:56:04.776" v="2605" actId="113"/>
          <ac:spMkLst>
            <pc:docMk/>
            <pc:sldMk cId="43349108" sldId="475"/>
            <ac:spMk id="7" creationId="{350F17E1-396C-7E4B-BD8D-32B6A18EA980}"/>
          </ac:spMkLst>
        </pc:spChg>
        <pc:picChg chg="mod">
          <ac:chgData name="Mike B" userId="5c4bf6a326bf31f5" providerId="LiveId" clId="{31CFED97-B732-4F84-A7C7-2E0E69BC5953}" dt="2021-03-15T00:02:24.336" v="1243" actId="1036"/>
          <ac:picMkLst>
            <pc:docMk/>
            <pc:sldMk cId="43349108" sldId="475"/>
            <ac:picMk id="3" creationId="{00000000-0000-0000-0000-000000000000}"/>
          </ac:picMkLst>
        </pc:picChg>
      </pc:sldChg>
      <pc:sldChg chg="add del">
        <pc:chgData name="Mike B" userId="5c4bf6a326bf31f5" providerId="LiveId" clId="{31CFED97-B732-4F84-A7C7-2E0E69BC5953}" dt="2021-03-14T23:18:55.364" v="917"/>
        <pc:sldMkLst>
          <pc:docMk/>
          <pc:sldMk cId="621218083" sldId="475"/>
        </pc:sldMkLst>
      </pc:sldChg>
      <pc:sldChg chg="add del">
        <pc:chgData name="Mike B" userId="5c4bf6a326bf31f5" providerId="LiveId" clId="{31CFED97-B732-4F84-A7C7-2E0E69BC5953}" dt="2021-03-14T23:18:55.364" v="917"/>
        <pc:sldMkLst>
          <pc:docMk/>
          <pc:sldMk cId="379187119" sldId="476"/>
        </pc:sldMkLst>
      </pc:sldChg>
      <pc:sldChg chg="delSp modSp add mod setBg">
        <pc:chgData name="Mike B" userId="5c4bf6a326bf31f5" providerId="LiveId" clId="{31CFED97-B732-4F84-A7C7-2E0E69BC5953}" dt="2021-03-15T02:32:17.808" v="2419" actId="255"/>
        <pc:sldMkLst>
          <pc:docMk/>
          <pc:sldMk cId="3929252215" sldId="476"/>
        </pc:sldMkLst>
        <pc:spChg chg="mod">
          <ac:chgData name="Mike B" userId="5c4bf6a326bf31f5" providerId="LiveId" clId="{31CFED97-B732-4F84-A7C7-2E0E69BC5953}" dt="2021-03-15T00:02:52.310" v="1283" actId="1036"/>
          <ac:spMkLst>
            <pc:docMk/>
            <pc:sldMk cId="3929252215" sldId="476"/>
            <ac:spMk id="2" creationId="{83EC7E96-4BD7-EB46-9AF8-CC46FBDF2BDC}"/>
          </ac:spMkLst>
        </pc:spChg>
        <pc:spChg chg="mod">
          <ac:chgData name="Mike B" userId="5c4bf6a326bf31f5" providerId="LiveId" clId="{31CFED97-B732-4F84-A7C7-2E0E69BC5953}" dt="2021-03-15T02:32:17.808" v="2419" actId="255"/>
          <ac:spMkLst>
            <pc:docMk/>
            <pc:sldMk cId="3929252215" sldId="476"/>
            <ac:spMk id="3" creationId="{781E66BA-3421-4248-8F2D-40F4F38BA461}"/>
          </ac:spMkLst>
        </pc:spChg>
        <pc:spChg chg="mod">
          <ac:chgData name="Mike B" userId="5c4bf6a326bf31f5" providerId="LiveId" clId="{31CFED97-B732-4F84-A7C7-2E0E69BC5953}" dt="2021-03-14T23:35:53.427" v="965" actId="207"/>
          <ac:spMkLst>
            <pc:docMk/>
            <pc:sldMk cId="3929252215" sldId="476"/>
            <ac:spMk id="4" creationId="{4836E72A-5664-4C12-9A79-AC9558C50F99}"/>
          </ac:spMkLst>
        </pc:spChg>
        <pc:spChg chg="del">
          <ac:chgData name="Mike B" userId="5c4bf6a326bf31f5" providerId="LiveId" clId="{31CFED97-B732-4F84-A7C7-2E0E69BC5953}" dt="2021-03-14T23:22:19.499" v="935" actId="478"/>
          <ac:spMkLst>
            <pc:docMk/>
            <pc:sldMk cId="3929252215" sldId="476"/>
            <ac:spMk id="5" creationId="{C29C6AEE-F360-C846-AF2C-600AECC26415}"/>
          </ac:spMkLst>
        </pc:spChg>
        <pc:picChg chg="mod">
          <ac:chgData name="Mike B" userId="5c4bf6a326bf31f5" providerId="LiveId" clId="{31CFED97-B732-4F84-A7C7-2E0E69BC5953}" dt="2021-03-15T00:02:45.506" v="1277" actId="1036"/>
          <ac:picMkLst>
            <pc:docMk/>
            <pc:sldMk cId="3929252215" sldId="476"/>
            <ac:picMk id="6" creationId="{00000000-0000-0000-0000-000000000000}"/>
          </ac:picMkLst>
        </pc:picChg>
      </pc:sldChg>
      <pc:sldChg chg="delSp modSp add mod setBg">
        <pc:chgData name="Mike B" userId="5c4bf6a326bf31f5" providerId="LiveId" clId="{31CFED97-B732-4F84-A7C7-2E0E69BC5953}" dt="2021-03-14T23:36:33.436" v="975" actId="255"/>
        <pc:sldMkLst>
          <pc:docMk/>
          <pc:sldMk cId="2863999344" sldId="477"/>
        </pc:sldMkLst>
        <pc:spChg chg="mod">
          <ac:chgData name="Mike B" userId="5c4bf6a326bf31f5" providerId="LiveId" clId="{31CFED97-B732-4F84-A7C7-2E0E69BC5953}" dt="2021-03-14T23:36:33.436" v="975" actId="255"/>
          <ac:spMkLst>
            <pc:docMk/>
            <pc:sldMk cId="2863999344" sldId="477"/>
            <ac:spMk id="2" creationId="{37D1E226-5DA3-4795-AB7A-F8C0DBD0C741}"/>
          </ac:spMkLst>
        </pc:spChg>
        <pc:spChg chg="del mod">
          <ac:chgData name="Mike B" userId="5c4bf6a326bf31f5" providerId="LiveId" clId="{31CFED97-B732-4F84-A7C7-2E0E69BC5953}" dt="2021-03-14T23:23:43.822" v="941" actId="478"/>
          <ac:spMkLst>
            <pc:docMk/>
            <pc:sldMk cId="2863999344" sldId="477"/>
            <ac:spMk id="5" creationId="{533B96C8-CEE5-064A-B647-AF8D1B36D088}"/>
          </ac:spMkLst>
        </pc:spChg>
      </pc:sldChg>
      <pc:sldChg chg="delSp modSp add mod setBg">
        <pc:chgData name="Mike B" userId="5c4bf6a326bf31f5" providerId="LiveId" clId="{31CFED97-B732-4F84-A7C7-2E0E69BC5953}" dt="2021-03-15T03:00:07.986" v="2661" actId="2085"/>
        <pc:sldMkLst>
          <pc:docMk/>
          <pc:sldMk cId="2333309652" sldId="478"/>
        </pc:sldMkLst>
        <pc:spChg chg="mod">
          <ac:chgData name="Mike B" userId="5c4bf6a326bf31f5" providerId="LiveId" clId="{31CFED97-B732-4F84-A7C7-2E0E69BC5953}" dt="2021-03-15T00:03:57.109" v="1304" actId="1036"/>
          <ac:spMkLst>
            <pc:docMk/>
            <pc:sldMk cId="2333309652" sldId="478"/>
            <ac:spMk id="2" creationId="{38B8134B-D312-AA40-A175-20BEFF874346}"/>
          </ac:spMkLst>
        </pc:spChg>
        <pc:spChg chg="mod">
          <ac:chgData name="Mike B" userId="5c4bf6a326bf31f5" providerId="LiveId" clId="{31CFED97-B732-4F84-A7C7-2E0E69BC5953}" dt="2021-03-15T03:00:07.986" v="2661" actId="2085"/>
          <ac:spMkLst>
            <pc:docMk/>
            <pc:sldMk cId="2333309652" sldId="478"/>
            <ac:spMk id="3" creationId="{67C0E205-3719-5347-BBAA-3D410608B798}"/>
          </ac:spMkLst>
        </pc:spChg>
        <pc:spChg chg="del">
          <ac:chgData name="Mike B" userId="5c4bf6a326bf31f5" providerId="LiveId" clId="{31CFED97-B732-4F84-A7C7-2E0E69BC5953}" dt="2021-03-14T23:25:12.841" v="948" actId="478"/>
          <ac:spMkLst>
            <pc:docMk/>
            <pc:sldMk cId="2333309652" sldId="478"/>
            <ac:spMk id="5" creationId="{181DA924-7008-174A-B45C-3441C557F656}"/>
          </ac:spMkLst>
        </pc:spChg>
        <pc:spChg chg="mod">
          <ac:chgData name="Mike B" userId="5c4bf6a326bf31f5" providerId="LiveId" clId="{31CFED97-B732-4F84-A7C7-2E0E69BC5953}" dt="2021-03-14T23:37:18.070" v="993" actId="207"/>
          <ac:spMkLst>
            <pc:docMk/>
            <pc:sldMk cId="2333309652" sldId="478"/>
            <ac:spMk id="6" creationId="{63FE3CD6-8EDC-4503-85AC-108CB5556D97}"/>
          </ac:spMkLst>
        </pc:spChg>
        <pc:picChg chg="mod">
          <ac:chgData name="Mike B" userId="5c4bf6a326bf31f5" providerId="LiveId" clId="{31CFED97-B732-4F84-A7C7-2E0E69BC5953}" dt="2021-03-15T00:03:50.369" v="1298" actId="14100"/>
          <ac:picMkLst>
            <pc:docMk/>
            <pc:sldMk cId="2333309652" sldId="478"/>
            <ac:picMk id="4" creationId="{00000000-0000-0000-0000-000000000000}"/>
          </ac:picMkLst>
        </pc:picChg>
      </pc:sldChg>
      <pc:sldChg chg="delSp modSp add mod setBg">
        <pc:chgData name="Mike B" userId="5c4bf6a326bf31f5" providerId="LiveId" clId="{31CFED97-B732-4F84-A7C7-2E0E69BC5953}" dt="2021-03-15T02:59:50.790" v="2660" actId="2085"/>
        <pc:sldMkLst>
          <pc:docMk/>
          <pc:sldMk cId="3307698717" sldId="479"/>
        </pc:sldMkLst>
        <pc:spChg chg="mod">
          <ac:chgData name="Mike B" userId="5c4bf6a326bf31f5" providerId="LiveId" clId="{31CFED97-B732-4F84-A7C7-2E0E69BC5953}" dt="2021-03-15T00:04:21.658" v="1319" actId="1036"/>
          <ac:spMkLst>
            <pc:docMk/>
            <pc:sldMk cId="3307698717" sldId="479"/>
            <ac:spMk id="2" creationId="{2CA87178-493F-E74C-9876-DBCE20BFB795}"/>
          </ac:spMkLst>
        </pc:spChg>
        <pc:spChg chg="mod">
          <ac:chgData name="Mike B" userId="5c4bf6a326bf31f5" providerId="LiveId" clId="{31CFED97-B732-4F84-A7C7-2E0E69BC5953}" dt="2021-03-14T23:37:27.766" v="997" actId="207"/>
          <ac:spMkLst>
            <pc:docMk/>
            <pc:sldMk cId="3307698717" sldId="479"/>
            <ac:spMk id="3" creationId="{60ED7090-92D6-4F25-9495-C2A02807FBB2}"/>
          </ac:spMkLst>
        </pc:spChg>
        <pc:spChg chg="mod">
          <ac:chgData name="Mike B" userId="5c4bf6a326bf31f5" providerId="LiveId" clId="{31CFED97-B732-4F84-A7C7-2E0E69BC5953}" dt="2021-03-15T02:59:50.790" v="2660" actId="2085"/>
          <ac:spMkLst>
            <pc:docMk/>
            <pc:sldMk cId="3307698717" sldId="479"/>
            <ac:spMk id="4" creationId="{FD94F7B3-449E-3E47-AB6E-532150357B8F}"/>
          </ac:spMkLst>
        </pc:spChg>
        <pc:spChg chg="del">
          <ac:chgData name="Mike B" userId="5c4bf6a326bf31f5" providerId="LiveId" clId="{31CFED97-B732-4F84-A7C7-2E0E69BC5953}" dt="2021-03-14T23:25:17.290" v="949" actId="478"/>
          <ac:spMkLst>
            <pc:docMk/>
            <pc:sldMk cId="3307698717" sldId="479"/>
            <ac:spMk id="5" creationId="{BE003918-1A09-A04E-82A9-93BF80A00488}"/>
          </ac:spMkLst>
        </pc:spChg>
        <pc:picChg chg="mod">
          <ac:chgData name="Mike B" userId="5c4bf6a326bf31f5" providerId="LiveId" clId="{31CFED97-B732-4F84-A7C7-2E0E69BC5953}" dt="2021-03-15T00:04:06.824" v="1309" actId="1076"/>
          <ac:picMkLst>
            <pc:docMk/>
            <pc:sldMk cId="3307698717" sldId="479"/>
            <ac:picMk id="7" creationId="{00000000-0000-0000-0000-000000000000}"/>
          </ac:picMkLst>
        </pc:picChg>
      </pc:sldChg>
      <pc:sldChg chg="delSp modSp add del mod setBg">
        <pc:chgData name="Mike B" userId="5c4bf6a326bf31f5" providerId="LiveId" clId="{31CFED97-B732-4F84-A7C7-2E0E69BC5953}" dt="2021-03-15T00:04:27.488" v="1320" actId="47"/>
        <pc:sldMkLst>
          <pc:docMk/>
          <pc:sldMk cId="3205528712" sldId="480"/>
        </pc:sldMkLst>
        <pc:spChg chg="mod">
          <ac:chgData name="Mike B" userId="5c4bf6a326bf31f5" providerId="LiveId" clId="{31CFED97-B732-4F84-A7C7-2E0E69BC5953}" dt="2021-03-14T23:37:39.163" v="1001" actId="207"/>
          <ac:spMkLst>
            <pc:docMk/>
            <pc:sldMk cId="3205528712" sldId="480"/>
            <ac:spMk id="3" creationId="{B4135B6E-FBA6-4737-BF2C-FD5C8EB2DC68}"/>
          </ac:spMkLst>
        </pc:spChg>
        <pc:spChg chg="del">
          <ac:chgData name="Mike B" userId="5c4bf6a326bf31f5" providerId="LiveId" clId="{31CFED97-B732-4F84-A7C7-2E0E69BC5953}" dt="2021-03-14T23:25:26.032" v="950" actId="478"/>
          <ac:spMkLst>
            <pc:docMk/>
            <pc:sldMk cId="3205528712" sldId="480"/>
            <ac:spMk id="5" creationId="{5063BC41-C681-5F4C-A1C4-69EC311115A6}"/>
          </ac:spMkLst>
        </pc:spChg>
      </pc:sldChg>
      <pc:sldChg chg="modSp add mod">
        <pc:chgData name="Mike B" userId="5c4bf6a326bf31f5" providerId="LiveId" clId="{31CFED97-B732-4F84-A7C7-2E0E69BC5953}" dt="2021-03-15T02:25:41.143" v="2273" actId="20577"/>
        <pc:sldMkLst>
          <pc:docMk/>
          <pc:sldMk cId="0" sldId="481"/>
        </pc:sldMkLst>
        <pc:spChg chg="mod">
          <ac:chgData name="Mike B" userId="5c4bf6a326bf31f5" providerId="LiveId" clId="{31CFED97-B732-4F84-A7C7-2E0E69BC5953}" dt="2021-03-15T02:25:41.143" v="2273" actId="20577"/>
          <ac:spMkLst>
            <pc:docMk/>
            <pc:sldMk cId="0" sldId="481"/>
            <ac:spMk id="7170" creationId="{00000000-0000-0000-0000-000000000000}"/>
          </ac:spMkLst>
        </pc:spChg>
        <pc:spChg chg="mod">
          <ac:chgData name="Mike B" userId="5c4bf6a326bf31f5" providerId="LiveId" clId="{31CFED97-B732-4F84-A7C7-2E0E69BC5953}" dt="2021-03-15T01:22:32.491" v="1352" actId="27636"/>
          <ac:spMkLst>
            <pc:docMk/>
            <pc:sldMk cId="0" sldId="481"/>
            <ac:spMk id="7171" creationId="{00000000-0000-0000-0000-000000000000}"/>
          </ac:spMkLst>
        </pc:spChg>
      </pc:sldChg>
      <pc:sldChg chg="modSp add del mod">
        <pc:chgData name="Mike B" userId="5c4bf6a326bf31f5" providerId="LiveId" clId="{31CFED97-B732-4F84-A7C7-2E0E69BC5953}" dt="2021-03-15T02:25:48.627" v="2279" actId="20577"/>
        <pc:sldMkLst>
          <pc:docMk/>
          <pc:sldMk cId="0" sldId="482"/>
        </pc:sldMkLst>
        <pc:spChg chg="mod">
          <ac:chgData name="Mike B" userId="5c4bf6a326bf31f5" providerId="LiveId" clId="{31CFED97-B732-4F84-A7C7-2E0E69BC5953}" dt="2021-03-15T02:25:48.627" v="2279" actId="20577"/>
          <ac:spMkLst>
            <pc:docMk/>
            <pc:sldMk cId="0" sldId="482"/>
            <ac:spMk id="123906" creationId="{00000000-0000-0000-0000-000000000000}"/>
          </ac:spMkLst>
        </pc:spChg>
      </pc:sldChg>
      <pc:sldChg chg="modSp add mod ord">
        <pc:chgData name="Mike B" userId="5c4bf6a326bf31f5" providerId="LiveId" clId="{31CFED97-B732-4F84-A7C7-2E0E69BC5953}" dt="2021-03-20T16:05:01.616" v="2748" actId="20577"/>
        <pc:sldMkLst>
          <pc:docMk/>
          <pc:sldMk cId="162338512" sldId="483"/>
        </pc:sldMkLst>
        <pc:spChg chg="mod">
          <ac:chgData name="Mike B" userId="5c4bf6a326bf31f5" providerId="LiveId" clId="{31CFED97-B732-4F84-A7C7-2E0E69BC5953}" dt="2021-03-20T16:05:01.616" v="2748" actId="20577"/>
          <ac:spMkLst>
            <pc:docMk/>
            <pc:sldMk cId="162338512" sldId="483"/>
            <ac:spMk id="26627" creationId="{00000000-0000-0000-0000-000000000000}"/>
          </ac:spMkLst>
        </pc:spChg>
      </pc:sldChg>
    </pc:docChg>
  </pc:docChgLst>
  <pc:docChgLst>
    <pc:chgData name="Mike B" userId="5c4bf6a326bf31f5" providerId="LiveId" clId="{8FAD20C6-1375-42DF-8986-C52FAE8246D2}"/>
    <pc:docChg chg="undo custSel addSld delSld modSld sldOrd">
      <pc:chgData name="Mike B" userId="5c4bf6a326bf31f5" providerId="LiveId" clId="{8FAD20C6-1375-42DF-8986-C52FAE8246D2}" dt="2021-04-11T19:44:12.090" v="9914" actId="1076"/>
      <pc:docMkLst>
        <pc:docMk/>
      </pc:docMkLst>
      <pc:sldChg chg="modSp mod">
        <pc:chgData name="Mike B" userId="5c4bf6a326bf31f5" providerId="LiveId" clId="{8FAD20C6-1375-42DF-8986-C52FAE8246D2}" dt="2021-04-04T13:56:00.306" v="37" actId="20577"/>
        <pc:sldMkLst>
          <pc:docMk/>
          <pc:sldMk cId="0" sldId="256"/>
        </pc:sldMkLst>
        <pc:spChg chg="mod">
          <ac:chgData name="Mike B" userId="5c4bf6a326bf31f5" providerId="LiveId" clId="{8FAD20C6-1375-42DF-8986-C52FAE8246D2}" dt="2021-04-04T13:56:00.306" v="37" actId="20577"/>
          <ac:spMkLst>
            <pc:docMk/>
            <pc:sldMk cId="0" sldId="256"/>
            <ac:spMk id="2051" creationId="{00000000-0000-0000-0000-000000000000}"/>
          </ac:spMkLst>
        </pc:spChg>
      </pc:sldChg>
      <pc:sldChg chg="del">
        <pc:chgData name="Mike B" userId="5c4bf6a326bf31f5" providerId="LiveId" clId="{8FAD20C6-1375-42DF-8986-C52FAE8246D2}" dt="2021-04-04T13:57:50.334" v="169" actId="2696"/>
        <pc:sldMkLst>
          <pc:docMk/>
          <pc:sldMk cId="0" sldId="259"/>
        </pc:sldMkLst>
      </pc:sldChg>
      <pc:sldChg chg="modSp mod">
        <pc:chgData name="Mike B" userId="5c4bf6a326bf31f5" providerId="LiveId" clId="{8FAD20C6-1375-42DF-8986-C52FAE8246D2}" dt="2021-04-04T18:47:35.512" v="3173" actId="20577"/>
        <pc:sldMkLst>
          <pc:docMk/>
          <pc:sldMk cId="1782408873" sldId="342"/>
        </pc:sldMkLst>
        <pc:spChg chg="mod">
          <ac:chgData name="Mike B" userId="5c4bf6a326bf31f5" providerId="LiveId" clId="{8FAD20C6-1375-42DF-8986-C52FAE8246D2}" dt="2021-04-04T18:47:35.512" v="3173" actId="20577"/>
          <ac:spMkLst>
            <pc:docMk/>
            <pc:sldMk cId="1782408873" sldId="342"/>
            <ac:spMk id="3" creationId="{00000000-0000-0000-0000-000000000000}"/>
          </ac:spMkLst>
        </pc:spChg>
        <pc:spChg chg="mod">
          <ac:chgData name="Mike B" userId="5c4bf6a326bf31f5" providerId="LiveId" clId="{8FAD20C6-1375-42DF-8986-C52FAE8246D2}" dt="2021-04-04T13:56:12.954" v="87" actId="20577"/>
          <ac:spMkLst>
            <pc:docMk/>
            <pc:sldMk cId="1782408873" sldId="342"/>
            <ac:spMk id="4" creationId="{00000000-0000-0000-0000-000000000000}"/>
          </ac:spMkLst>
        </pc:spChg>
      </pc:sldChg>
      <pc:sldChg chg="modSp mod">
        <pc:chgData name="Mike B" userId="5c4bf6a326bf31f5" providerId="LiveId" clId="{8FAD20C6-1375-42DF-8986-C52FAE8246D2}" dt="2021-04-04T14:01:25.662" v="469" actId="20577"/>
        <pc:sldMkLst>
          <pc:docMk/>
          <pc:sldMk cId="3710951061" sldId="361"/>
        </pc:sldMkLst>
        <pc:spChg chg="mod">
          <ac:chgData name="Mike B" userId="5c4bf6a326bf31f5" providerId="LiveId" clId="{8FAD20C6-1375-42DF-8986-C52FAE8246D2}" dt="2021-04-04T14:01:25.662" v="469" actId="20577"/>
          <ac:spMkLst>
            <pc:docMk/>
            <pc:sldMk cId="3710951061" sldId="361"/>
            <ac:spMk id="118787" creationId="{00000000-0000-0000-0000-000000000000}"/>
          </ac:spMkLst>
        </pc:spChg>
      </pc:sldChg>
      <pc:sldChg chg="del">
        <pc:chgData name="Mike B" userId="5c4bf6a326bf31f5" providerId="LiveId" clId="{8FAD20C6-1375-42DF-8986-C52FAE8246D2}" dt="2021-04-04T13:57:50.334" v="169" actId="2696"/>
        <pc:sldMkLst>
          <pc:docMk/>
          <pc:sldMk cId="189735089" sldId="400"/>
        </pc:sldMkLst>
      </pc:sldChg>
      <pc:sldChg chg="del">
        <pc:chgData name="Mike B" userId="5c4bf6a326bf31f5" providerId="LiveId" clId="{8FAD20C6-1375-42DF-8986-C52FAE8246D2}" dt="2021-04-04T13:57:50.334" v="169" actId="2696"/>
        <pc:sldMkLst>
          <pc:docMk/>
          <pc:sldMk cId="0" sldId="464"/>
        </pc:sldMkLst>
      </pc:sldChg>
      <pc:sldChg chg="modSp mod">
        <pc:chgData name="Mike B" userId="5c4bf6a326bf31f5" providerId="LiveId" clId="{8FAD20C6-1375-42DF-8986-C52FAE8246D2}" dt="2021-04-04T18:47:44.672" v="3180" actId="5793"/>
        <pc:sldMkLst>
          <pc:docMk/>
          <pc:sldMk cId="1704812344" sldId="474"/>
        </pc:sldMkLst>
        <pc:spChg chg="mod">
          <ac:chgData name="Mike B" userId="5c4bf6a326bf31f5" providerId="LiveId" clId="{8FAD20C6-1375-42DF-8986-C52FAE8246D2}" dt="2021-04-04T13:57:08.794" v="126" actId="313"/>
          <ac:spMkLst>
            <pc:docMk/>
            <pc:sldMk cId="1704812344" sldId="474"/>
            <ac:spMk id="2" creationId="{2151A27B-0A7A-B14D-8166-BD6A67295587}"/>
          </ac:spMkLst>
        </pc:spChg>
        <pc:spChg chg="mod">
          <ac:chgData name="Mike B" userId="5c4bf6a326bf31f5" providerId="LiveId" clId="{8FAD20C6-1375-42DF-8986-C52FAE8246D2}" dt="2021-04-04T18:47:44.672" v="3180" actId="5793"/>
          <ac:spMkLst>
            <pc:docMk/>
            <pc:sldMk cId="1704812344" sldId="474"/>
            <ac:spMk id="3" creationId="{D29CC531-832A-394B-A341-D0C1BEB0B6A9}"/>
          </ac:spMkLst>
        </pc:spChg>
      </pc:sldChg>
      <pc:sldChg chg="del">
        <pc:chgData name="Mike B" userId="5c4bf6a326bf31f5" providerId="LiveId" clId="{8FAD20C6-1375-42DF-8986-C52FAE8246D2}" dt="2021-04-04T13:57:50.334" v="169" actId="2696"/>
        <pc:sldMkLst>
          <pc:docMk/>
          <pc:sldMk cId="0" sldId="482"/>
        </pc:sldMkLst>
      </pc:sldChg>
      <pc:sldChg chg="del">
        <pc:chgData name="Mike B" userId="5c4bf6a326bf31f5" providerId="LiveId" clId="{8FAD20C6-1375-42DF-8986-C52FAE8246D2}" dt="2021-04-04T13:57:50.334" v="169" actId="2696"/>
        <pc:sldMkLst>
          <pc:docMk/>
          <pc:sldMk cId="162338512" sldId="483"/>
        </pc:sldMkLst>
      </pc:sldChg>
      <pc:sldChg chg="del">
        <pc:chgData name="Mike B" userId="5c4bf6a326bf31f5" providerId="LiveId" clId="{8FAD20C6-1375-42DF-8986-C52FAE8246D2}" dt="2021-04-04T13:57:50.334" v="169" actId="2696"/>
        <pc:sldMkLst>
          <pc:docMk/>
          <pc:sldMk cId="3684601525" sldId="484"/>
        </pc:sldMkLst>
      </pc:sldChg>
      <pc:sldChg chg="del">
        <pc:chgData name="Mike B" userId="5c4bf6a326bf31f5" providerId="LiveId" clId="{8FAD20C6-1375-42DF-8986-C52FAE8246D2}" dt="2021-04-04T13:57:50.334" v="169" actId="2696"/>
        <pc:sldMkLst>
          <pc:docMk/>
          <pc:sldMk cId="3876213367" sldId="485"/>
        </pc:sldMkLst>
      </pc:sldChg>
      <pc:sldChg chg="del">
        <pc:chgData name="Mike B" userId="5c4bf6a326bf31f5" providerId="LiveId" clId="{8FAD20C6-1375-42DF-8986-C52FAE8246D2}" dt="2021-04-04T13:57:50.334" v="169" actId="2696"/>
        <pc:sldMkLst>
          <pc:docMk/>
          <pc:sldMk cId="3260883233" sldId="486"/>
        </pc:sldMkLst>
      </pc:sldChg>
      <pc:sldChg chg="del">
        <pc:chgData name="Mike B" userId="5c4bf6a326bf31f5" providerId="LiveId" clId="{8FAD20C6-1375-42DF-8986-C52FAE8246D2}" dt="2021-04-04T13:57:50.334" v="169" actId="2696"/>
        <pc:sldMkLst>
          <pc:docMk/>
          <pc:sldMk cId="1430490051" sldId="487"/>
        </pc:sldMkLst>
      </pc:sldChg>
      <pc:sldChg chg="del">
        <pc:chgData name="Mike B" userId="5c4bf6a326bf31f5" providerId="LiveId" clId="{8FAD20C6-1375-42DF-8986-C52FAE8246D2}" dt="2021-04-04T13:57:50.334" v="169" actId="2696"/>
        <pc:sldMkLst>
          <pc:docMk/>
          <pc:sldMk cId="3324987338" sldId="488"/>
        </pc:sldMkLst>
      </pc:sldChg>
      <pc:sldChg chg="del">
        <pc:chgData name="Mike B" userId="5c4bf6a326bf31f5" providerId="LiveId" clId="{8FAD20C6-1375-42DF-8986-C52FAE8246D2}" dt="2021-04-04T13:57:52.999" v="170" actId="2696"/>
        <pc:sldMkLst>
          <pc:docMk/>
          <pc:sldMk cId="2377385544" sldId="489"/>
        </pc:sldMkLst>
      </pc:sldChg>
      <pc:sldChg chg="del">
        <pc:chgData name="Mike B" userId="5c4bf6a326bf31f5" providerId="LiveId" clId="{8FAD20C6-1375-42DF-8986-C52FAE8246D2}" dt="2021-04-04T13:57:56.505" v="171" actId="2696"/>
        <pc:sldMkLst>
          <pc:docMk/>
          <pc:sldMk cId="194380440" sldId="490"/>
        </pc:sldMkLst>
      </pc:sldChg>
      <pc:sldChg chg="modSp add mod modAnim">
        <pc:chgData name="Mike B" userId="5c4bf6a326bf31f5" providerId="LiveId" clId="{8FAD20C6-1375-42DF-8986-C52FAE8246D2}" dt="2021-04-04T20:29:24.695" v="6062"/>
        <pc:sldMkLst>
          <pc:docMk/>
          <pc:sldMk cId="2853792731" sldId="491"/>
        </pc:sldMkLst>
        <pc:spChg chg="mod">
          <ac:chgData name="Mike B" userId="5c4bf6a326bf31f5" providerId="LiveId" clId="{8FAD20C6-1375-42DF-8986-C52FAE8246D2}" dt="2021-04-04T13:57:21.183" v="156" actId="20577"/>
          <ac:spMkLst>
            <pc:docMk/>
            <pc:sldMk cId="2853792731" sldId="491"/>
            <ac:spMk id="2" creationId="{2151A27B-0A7A-B14D-8166-BD6A67295587}"/>
          </ac:spMkLst>
        </pc:spChg>
        <pc:spChg chg="mod">
          <ac:chgData name="Mike B" userId="5c4bf6a326bf31f5" providerId="LiveId" clId="{8FAD20C6-1375-42DF-8986-C52FAE8246D2}" dt="2021-04-04T19:59:19.766" v="5198" actId="20577"/>
          <ac:spMkLst>
            <pc:docMk/>
            <pc:sldMk cId="2853792731" sldId="491"/>
            <ac:spMk id="3" creationId="{D29CC531-832A-394B-A341-D0C1BEB0B6A9}"/>
          </ac:spMkLst>
        </pc:spChg>
      </pc:sldChg>
      <pc:sldChg chg="modSp add mod">
        <pc:chgData name="Mike B" userId="5c4bf6a326bf31f5" providerId="LiveId" clId="{8FAD20C6-1375-42DF-8986-C52FAE8246D2}" dt="2021-04-04T18:18:50.441" v="1469" actId="20577"/>
        <pc:sldMkLst>
          <pc:docMk/>
          <pc:sldMk cId="875973075" sldId="492"/>
        </pc:sldMkLst>
        <pc:spChg chg="mod">
          <ac:chgData name="Mike B" userId="5c4bf6a326bf31f5" providerId="LiveId" clId="{8FAD20C6-1375-42DF-8986-C52FAE8246D2}" dt="2021-04-04T13:57:27.692" v="168" actId="20577"/>
          <ac:spMkLst>
            <pc:docMk/>
            <pc:sldMk cId="875973075" sldId="492"/>
            <ac:spMk id="2" creationId="{2151A27B-0A7A-B14D-8166-BD6A67295587}"/>
          </ac:spMkLst>
        </pc:spChg>
        <pc:spChg chg="mod">
          <ac:chgData name="Mike B" userId="5c4bf6a326bf31f5" providerId="LiveId" clId="{8FAD20C6-1375-42DF-8986-C52FAE8246D2}" dt="2021-04-04T18:18:50.441" v="1469" actId="20577"/>
          <ac:spMkLst>
            <pc:docMk/>
            <pc:sldMk cId="875973075" sldId="492"/>
            <ac:spMk id="3" creationId="{D29CC531-832A-394B-A341-D0C1BEB0B6A9}"/>
          </ac:spMkLst>
        </pc:spChg>
      </pc:sldChg>
      <pc:sldChg chg="modSp add mod modAnim">
        <pc:chgData name="Mike B" userId="5c4bf6a326bf31f5" providerId="LiveId" clId="{8FAD20C6-1375-42DF-8986-C52FAE8246D2}" dt="2021-04-04T20:29:39.727" v="6064"/>
        <pc:sldMkLst>
          <pc:docMk/>
          <pc:sldMk cId="2823535648" sldId="493"/>
        </pc:sldMkLst>
        <pc:spChg chg="mod">
          <ac:chgData name="Mike B" userId="5c4bf6a326bf31f5" providerId="LiveId" clId="{8FAD20C6-1375-42DF-8986-C52FAE8246D2}" dt="2021-04-04T14:01:44.528" v="482" actId="20577"/>
          <ac:spMkLst>
            <pc:docMk/>
            <pc:sldMk cId="2823535648" sldId="493"/>
            <ac:spMk id="2" creationId="{2151A27B-0A7A-B14D-8166-BD6A67295587}"/>
          </ac:spMkLst>
        </pc:spChg>
        <pc:spChg chg="mod">
          <ac:chgData name="Mike B" userId="5c4bf6a326bf31f5" providerId="LiveId" clId="{8FAD20C6-1375-42DF-8986-C52FAE8246D2}" dt="2021-04-04T17:35:47.051" v="975" actId="403"/>
          <ac:spMkLst>
            <pc:docMk/>
            <pc:sldMk cId="2823535648" sldId="493"/>
            <ac:spMk id="3" creationId="{D29CC531-832A-394B-A341-D0C1BEB0B6A9}"/>
          </ac:spMkLst>
        </pc:spChg>
      </pc:sldChg>
      <pc:sldChg chg="modSp add mod">
        <pc:chgData name="Mike B" userId="5c4bf6a326bf31f5" providerId="LiveId" clId="{8FAD20C6-1375-42DF-8986-C52FAE8246D2}" dt="2021-04-04T21:46:21.234" v="7112" actId="20577"/>
        <pc:sldMkLst>
          <pc:docMk/>
          <pc:sldMk cId="357768771" sldId="494"/>
        </pc:sldMkLst>
        <pc:spChg chg="mod">
          <ac:chgData name="Mike B" userId="5c4bf6a326bf31f5" providerId="LiveId" clId="{8FAD20C6-1375-42DF-8986-C52FAE8246D2}" dt="2021-04-04T14:02:22.122" v="503" actId="20577"/>
          <ac:spMkLst>
            <pc:docMk/>
            <pc:sldMk cId="357768771" sldId="494"/>
            <ac:spMk id="2" creationId="{2151A27B-0A7A-B14D-8166-BD6A67295587}"/>
          </ac:spMkLst>
        </pc:spChg>
        <pc:spChg chg="mod">
          <ac:chgData name="Mike B" userId="5c4bf6a326bf31f5" providerId="LiveId" clId="{8FAD20C6-1375-42DF-8986-C52FAE8246D2}" dt="2021-04-04T21:46:21.234" v="7112" actId="20577"/>
          <ac:spMkLst>
            <pc:docMk/>
            <pc:sldMk cId="357768771" sldId="494"/>
            <ac:spMk id="3" creationId="{D29CC531-832A-394B-A341-D0C1BEB0B6A9}"/>
          </ac:spMkLst>
        </pc:spChg>
      </pc:sldChg>
      <pc:sldChg chg="modSp add mod">
        <pc:chgData name="Mike B" userId="5c4bf6a326bf31f5" providerId="LiveId" clId="{8FAD20C6-1375-42DF-8986-C52FAE8246D2}" dt="2021-04-04T20:49:52.604" v="7066" actId="20577"/>
        <pc:sldMkLst>
          <pc:docMk/>
          <pc:sldMk cId="2834628997" sldId="495"/>
        </pc:sldMkLst>
        <pc:spChg chg="mod">
          <ac:chgData name="Mike B" userId="5c4bf6a326bf31f5" providerId="LiveId" clId="{8FAD20C6-1375-42DF-8986-C52FAE8246D2}" dt="2021-04-04T14:02:31.609" v="518" actId="20577"/>
          <ac:spMkLst>
            <pc:docMk/>
            <pc:sldMk cId="2834628997" sldId="495"/>
            <ac:spMk id="2" creationId="{2151A27B-0A7A-B14D-8166-BD6A67295587}"/>
          </ac:spMkLst>
        </pc:spChg>
        <pc:spChg chg="mod">
          <ac:chgData name="Mike B" userId="5c4bf6a326bf31f5" providerId="LiveId" clId="{8FAD20C6-1375-42DF-8986-C52FAE8246D2}" dt="2021-04-04T20:49:52.604" v="7066" actId="20577"/>
          <ac:spMkLst>
            <pc:docMk/>
            <pc:sldMk cId="2834628997" sldId="495"/>
            <ac:spMk id="3" creationId="{D29CC531-832A-394B-A341-D0C1BEB0B6A9}"/>
          </ac:spMkLst>
        </pc:spChg>
      </pc:sldChg>
      <pc:sldChg chg="addSp modSp add mod ord">
        <pc:chgData name="Mike B" userId="5c4bf6a326bf31f5" providerId="LiveId" clId="{8FAD20C6-1375-42DF-8986-C52FAE8246D2}" dt="2021-04-04T22:11:12.133" v="7712" actId="14100"/>
        <pc:sldMkLst>
          <pc:docMk/>
          <pc:sldMk cId="853596043" sldId="496"/>
        </pc:sldMkLst>
        <pc:spChg chg="mod">
          <ac:chgData name="Mike B" userId="5c4bf6a326bf31f5" providerId="LiveId" clId="{8FAD20C6-1375-42DF-8986-C52FAE8246D2}" dt="2021-04-04T14:02:39.174" v="532" actId="20577"/>
          <ac:spMkLst>
            <pc:docMk/>
            <pc:sldMk cId="853596043" sldId="496"/>
            <ac:spMk id="2" creationId="{2151A27B-0A7A-B14D-8166-BD6A67295587}"/>
          </ac:spMkLst>
        </pc:spChg>
        <pc:spChg chg="mod">
          <ac:chgData name="Mike B" userId="5c4bf6a326bf31f5" providerId="LiveId" clId="{8FAD20C6-1375-42DF-8986-C52FAE8246D2}" dt="2021-04-04T22:11:12.133" v="7712" actId="14100"/>
          <ac:spMkLst>
            <pc:docMk/>
            <pc:sldMk cId="853596043" sldId="496"/>
            <ac:spMk id="3" creationId="{D29CC531-832A-394B-A341-D0C1BEB0B6A9}"/>
          </ac:spMkLst>
        </pc:spChg>
        <pc:picChg chg="add mod">
          <ac:chgData name="Mike B" userId="5c4bf6a326bf31f5" providerId="LiveId" clId="{8FAD20C6-1375-42DF-8986-C52FAE8246D2}" dt="2021-04-04T17:57:40.511" v="1031" actId="1076"/>
          <ac:picMkLst>
            <pc:docMk/>
            <pc:sldMk cId="853596043" sldId="496"/>
            <ac:picMk id="1026" creationId="{B00566D4-D0D2-4A08-8449-F31A772FEB80}"/>
          </ac:picMkLst>
        </pc:picChg>
      </pc:sldChg>
      <pc:sldChg chg="modSp add mod ord modAnim">
        <pc:chgData name="Mike B" userId="5c4bf6a326bf31f5" providerId="LiveId" clId="{8FAD20C6-1375-42DF-8986-C52FAE8246D2}" dt="2021-04-11T16:49:03.310" v="9180" actId="113"/>
        <pc:sldMkLst>
          <pc:docMk/>
          <pc:sldMk cId="3066000340" sldId="497"/>
        </pc:sldMkLst>
        <pc:spChg chg="mod">
          <ac:chgData name="Mike B" userId="5c4bf6a326bf31f5" providerId="LiveId" clId="{8FAD20C6-1375-42DF-8986-C52FAE8246D2}" dt="2021-04-11T16:49:03.310" v="9180" actId="113"/>
          <ac:spMkLst>
            <pc:docMk/>
            <pc:sldMk cId="3066000340" sldId="497"/>
            <ac:spMk id="2" creationId="{2151A27B-0A7A-B14D-8166-BD6A67295587}"/>
          </ac:spMkLst>
        </pc:spChg>
        <pc:spChg chg="mod">
          <ac:chgData name="Mike B" userId="5c4bf6a326bf31f5" providerId="LiveId" clId="{8FAD20C6-1375-42DF-8986-C52FAE8246D2}" dt="2021-04-04T22:18:00.951" v="8197" actId="20577"/>
          <ac:spMkLst>
            <pc:docMk/>
            <pc:sldMk cId="3066000340" sldId="497"/>
            <ac:spMk id="3" creationId="{D29CC531-832A-394B-A341-D0C1BEB0B6A9}"/>
          </ac:spMkLst>
        </pc:spChg>
      </pc:sldChg>
      <pc:sldChg chg="modSp add mod ord">
        <pc:chgData name="Mike B" userId="5c4bf6a326bf31f5" providerId="LiveId" clId="{8FAD20C6-1375-42DF-8986-C52FAE8246D2}" dt="2021-04-04T20:10:27.293" v="5641" actId="403"/>
        <pc:sldMkLst>
          <pc:docMk/>
          <pc:sldMk cId="3876901322" sldId="498"/>
        </pc:sldMkLst>
        <pc:spChg chg="mod">
          <ac:chgData name="Mike B" userId="5c4bf6a326bf31f5" providerId="LiveId" clId="{8FAD20C6-1375-42DF-8986-C52FAE8246D2}" dt="2021-04-04T14:03:17.729" v="633" actId="20577"/>
          <ac:spMkLst>
            <pc:docMk/>
            <pc:sldMk cId="3876901322" sldId="498"/>
            <ac:spMk id="2" creationId="{2151A27B-0A7A-B14D-8166-BD6A67295587}"/>
          </ac:spMkLst>
        </pc:spChg>
        <pc:spChg chg="mod">
          <ac:chgData name="Mike B" userId="5c4bf6a326bf31f5" providerId="LiveId" clId="{8FAD20C6-1375-42DF-8986-C52FAE8246D2}" dt="2021-04-04T20:10:27.293" v="5641" actId="403"/>
          <ac:spMkLst>
            <pc:docMk/>
            <pc:sldMk cId="3876901322" sldId="498"/>
            <ac:spMk id="3" creationId="{D29CC531-832A-394B-A341-D0C1BEB0B6A9}"/>
          </ac:spMkLst>
        </pc:spChg>
      </pc:sldChg>
      <pc:sldChg chg="modSp add mod ord">
        <pc:chgData name="Mike B" userId="5c4bf6a326bf31f5" providerId="LiveId" clId="{8FAD20C6-1375-42DF-8986-C52FAE8246D2}" dt="2021-04-04T21:55:25.186" v="7349" actId="27636"/>
        <pc:sldMkLst>
          <pc:docMk/>
          <pc:sldMk cId="1582712936" sldId="499"/>
        </pc:sldMkLst>
        <pc:spChg chg="mod">
          <ac:chgData name="Mike B" userId="5c4bf6a326bf31f5" providerId="LiveId" clId="{8FAD20C6-1375-42DF-8986-C52FAE8246D2}" dt="2021-04-04T20:26:10.932" v="6039" actId="20577"/>
          <ac:spMkLst>
            <pc:docMk/>
            <pc:sldMk cId="1582712936" sldId="499"/>
            <ac:spMk id="2" creationId="{2151A27B-0A7A-B14D-8166-BD6A67295587}"/>
          </ac:spMkLst>
        </pc:spChg>
        <pc:spChg chg="mod">
          <ac:chgData name="Mike B" userId="5c4bf6a326bf31f5" providerId="LiveId" clId="{8FAD20C6-1375-42DF-8986-C52FAE8246D2}" dt="2021-04-04T21:55:25.186" v="7349" actId="27636"/>
          <ac:spMkLst>
            <pc:docMk/>
            <pc:sldMk cId="1582712936" sldId="499"/>
            <ac:spMk id="3" creationId="{D29CC531-832A-394B-A341-D0C1BEB0B6A9}"/>
          </ac:spMkLst>
        </pc:spChg>
      </pc:sldChg>
      <pc:sldChg chg="modSp add mod ord modAnim">
        <pc:chgData name="Mike B" userId="5c4bf6a326bf31f5" providerId="LiveId" clId="{8FAD20C6-1375-42DF-8986-C52FAE8246D2}" dt="2021-04-04T20:31:42.814" v="6095"/>
        <pc:sldMkLst>
          <pc:docMk/>
          <pc:sldMk cId="2513196027" sldId="500"/>
        </pc:sldMkLst>
        <pc:spChg chg="mod">
          <ac:chgData name="Mike B" userId="5c4bf6a326bf31f5" providerId="LiveId" clId="{8FAD20C6-1375-42DF-8986-C52FAE8246D2}" dt="2021-04-04T14:03:41.757" v="659" actId="20577"/>
          <ac:spMkLst>
            <pc:docMk/>
            <pc:sldMk cId="2513196027" sldId="500"/>
            <ac:spMk id="2" creationId="{2151A27B-0A7A-B14D-8166-BD6A67295587}"/>
          </ac:spMkLst>
        </pc:spChg>
        <pc:spChg chg="mod">
          <ac:chgData name="Mike B" userId="5c4bf6a326bf31f5" providerId="LiveId" clId="{8FAD20C6-1375-42DF-8986-C52FAE8246D2}" dt="2021-04-04T18:41:38.306" v="3037" actId="20577"/>
          <ac:spMkLst>
            <pc:docMk/>
            <pc:sldMk cId="2513196027" sldId="500"/>
            <ac:spMk id="3" creationId="{D29CC531-832A-394B-A341-D0C1BEB0B6A9}"/>
          </ac:spMkLst>
        </pc:spChg>
      </pc:sldChg>
      <pc:sldChg chg="modSp add mod modAnim">
        <pc:chgData name="Mike B" userId="5c4bf6a326bf31f5" providerId="LiveId" clId="{8FAD20C6-1375-42DF-8986-C52FAE8246D2}" dt="2021-04-08T05:21:50.616" v="9173" actId="20577"/>
        <pc:sldMkLst>
          <pc:docMk/>
          <pc:sldMk cId="3114982503" sldId="501"/>
        </pc:sldMkLst>
        <pc:spChg chg="mod">
          <ac:chgData name="Mike B" userId="5c4bf6a326bf31f5" providerId="LiveId" clId="{8FAD20C6-1375-42DF-8986-C52FAE8246D2}" dt="2021-04-04T14:03:51.392" v="680" actId="20577"/>
          <ac:spMkLst>
            <pc:docMk/>
            <pc:sldMk cId="3114982503" sldId="501"/>
            <ac:spMk id="2" creationId="{2151A27B-0A7A-B14D-8166-BD6A67295587}"/>
          </ac:spMkLst>
        </pc:spChg>
        <pc:spChg chg="mod">
          <ac:chgData name="Mike B" userId="5c4bf6a326bf31f5" providerId="LiveId" clId="{8FAD20C6-1375-42DF-8986-C52FAE8246D2}" dt="2021-04-08T05:21:50.616" v="9173" actId="20577"/>
          <ac:spMkLst>
            <pc:docMk/>
            <pc:sldMk cId="3114982503" sldId="501"/>
            <ac:spMk id="3" creationId="{D29CC531-832A-394B-A341-D0C1BEB0B6A9}"/>
          </ac:spMkLst>
        </pc:spChg>
      </pc:sldChg>
      <pc:sldChg chg="modSp add mod">
        <pc:chgData name="Mike B" userId="5c4bf6a326bf31f5" providerId="LiveId" clId="{8FAD20C6-1375-42DF-8986-C52FAE8246D2}" dt="2021-04-04T23:38:01.082" v="8833" actId="20577"/>
        <pc:sldMkLst>
          <pc:docMk/>
          <pc:sldMk cId="2549082359" sldId="502"/>
        </pc:sldMkLst>
        <pc:spChg chg="mod">
          <ac:chgData name="Mike B" userId="5c4bf6a326bf31f5" providerId="LiveId" clId="{8FAD20C6-1375-42DF-8986-C52FAE8246D2}" dt="2021-04-04T15:07:34.365" v="755"/>
          <ac:spMkLst>
            <pc:docMk/>
            <pc:sldMk cId="2549082359" sldId="502"/>
            <ac:spMk id="2" creationId="{2151A27B-0A7A-B14D-8166-BD6A67295587}"/>
          </ac:spMkLst>
        </pc:spChg>
        <pc:spChg chg="mod">
          <ac:chgData name="Mike B" userId="5c4bf6a326bf31f5" providerId="LiveId" clId="{8FAD20C6-1375-42DF-8986-C52FAE8246D2}" dt="2021-04-04T23:38:01.082" v="8833" actId="20577"/>
          <ac:spMkLst>
            <pc:docMk/>
            <pc:sldMk cId="2549082359" sldId="502"/>
            <ac:spMk id="3" creationId="{D29CC531-832A-394B-A341-D0C1BEB0B6A9}"/>
          </ac:spMkLst>
        </pc:spChg>
      </pc:sldChg>
      <pc:sldChg chg="modSp add mod">
        <pc:chgData name="Mike B" userId="5c4bf6a326bf31f5" providerId="LiveId" clId="{8FAD20C6-1375-42DF-8986-C52FAE8246D2}" dt="2021-04-04T18:48:21.536" v="3185" actId="27636"/>
        <pc:sldMkLst>
          <pc:docMk/>
          <pc:sldMk cId="2934342692" sldId="503"/>
        </pc:sldMkLst>
        <pc:spChg chg="mod">
          <ac:chgData name="Mike B" userId="5c4bf6a326bf31f5" providerId="LiveId" clId="{8FAD20C6-1375-42DF-8986-C52FAE8246D2}" dt="2021-04-04T15:08:33.284" v="774"/>
          <ac:spMkLst>
            <pc:docMk/>
            <pc:sldMk cId="2934342692" sldId="503"/>
            <ac:spMk id="2" creationId="{2151A27B-0A7A-B14D-8166-BD6A67295587}"/>
          </ac:spMkLst>
        </pc:spChg>
        <pc:spChg chg="mod">
          <ac:chgData name="Mike B" userId="5c4bf6a326bf31f5" providerId="LiveId" clId="{8FAD20C6-1375-42DF-8986-C52FAE8246D2}" dt="2021-04-04T18:48:21.536" v="3185" actId="27636"/>
          <ac:spMkLst>
            <pc:docMk/>
            <pc:sldMk cId="2934342692" sldId="503"/>
            <ac:spMk id="3" creationId="{D29CC531-832A-394B-A341-D0C1BEB0B6A9}"/>
          </ac:spMkLst>
        </pc:spChg>
      </pc:sldChg>
      <pc:sldChg chg="modSp add mod">
        <pc:chgData name="Mike B" userId="5c4bf6a326bf31f5" providerId="LiveId" clId="{8FAD20C6-1375-42DF-8986-C52FAE8246D2}" dt="2021-04-04T18:48:35.568" v="3187" actId="27636"/>
        <pc:sldMkLst>
          <pc:docMk/>
          <pc:sldMk cId="3128352100" sldId="504"/>
        </pc:sldMkLst>
        <pc:spChg chg="mod">
          <ac:chgData name="Mike B" userId="5c4bf6a326bf31f5" providerId="LiveId" clId="{8FAD20C6-1375-42DF-8986-C52FAE8246D2}" dt="2021-04-04T15:10:14.858" v="778"/>
          <ac:spMkLst>
            <pc:docMk/>
            <pc:sldMk cId="3128352100" sldId="504"/>
            <ac:spMk id="2" creationId="{2151A27B-0A7A-B14D-8166-BD6A67295587}"/>
          </ac:spMkLst>
        </pc:spChg>
        <pc:spChg chg="mod">
          <ac:chgData name="Mike B" userId="5c4bf6a326bf31f5" providerId="LiveId" clId="{8FAD20C6-1375-42DF-8986-C52FAE8246D2}" dt="2021-04-04T18:48:35.568" v="3187" actId="27636"/>
          <ac:spMkLst>
            <pc:docMk/>
            <pc:sldMk cId="3128352100" sldId="504"/>
            <ac:spMk id="3" creationId="{D29CC531-832A-394B-A341-D0C1BEB0B6A9}"/>
          </ac:spMkLst>
        </pc:spChg>
      </pc:sldChg>
      <pc:sldChg chg="modSp add mod">
        <pc:chgData name="Mike B" userId="5c4bf6a326bf31f5" providerId="LiveId" clId="{8FAD20C6-1375-42DF-8986-C52FAE8246D2}" dt="2021-04-04T15:59:12.856" v="940" actId="14100"/>
        <pc:sldMkLst>
          <pc:docMk/>
          <pc:sldMk cId="670327673" sldId="505"/>
        </pc:sldMkLst>
        <pc:spChg chg="mod">
          <ac:chgData name="Mike B" userId="5c4bf6a326bf31f5" providerId="LiveId" clId="{8FAD20C6-1375-42DF-8986-C52FAE8246D2}" dt="2021-04-04T15:10:33.623" v="782"/>
          <ac:spMkLst>
            <pc:docMk/>
            <pc:sldMk cId="670327673" sldId="505"/>
            <ac:spMk id="2" creationId="{2151A27B-0A7A-B14D-8166-BD6A67295587}"/>
          </ac:spMkLst>
        </pc:spChg>
        <pc:spChg chg="mod">
          <ac:chgData name="Mike B" userId="5c4bf6a326bf31f5" providerId="LiveId" clId="{8FAD20C6-1375-42DF-8986-C52FAE8246D2}" dt="2021-04-04T15:59:12.856" v="940" actId="14100"/>
          <ac:spMkLst>
            <pc:docMk/>
            <pc:sldMk cId="670327673" sldId="505"/>
            <ac:spMk id="3" creationId="{D29CC531-832A-394B-A341-D0C1BEB0B6A9}"/>
          </ac:spMkLst>
        </pc:spChg>
      </pc:sldChg>
      <pc:sldChg chg="addSp delSp modSp add mod">
        <pc:chgData name="Mike B" userId="5c4bf6a326bf31f5" providerId="LiveId" clId="{8FAD20C6-1375-42DF-8986-C52FAE8246D2}" dt="2021-04-04T17:37:50.497" v="989" actId="1036"/>
        <pc:sldMkLst>
          <pc:docMk/>
          <pc:sldMk cId="3981942037" sldId="506"/>
        </pc:sldMkLst>
        <pc:spChg chg="mod">
          <ac:chgData name="Mike B" userId="5c4bf6a326bf31f5" providerId="LiveId" clId="{8FAD20C6-1375-42DF-8986-C52FAE8246D2}" dt="2021-04-04T17:37:27.064" v="979" actId="20577"/>
          <ac:spMkLst>
            <pc:docMk/>
            <pc:sldMk cId="3981942037" sldId="506"/>
            <ac:spMk id="2" creationId="{2151A27B-0A7A-B14D-8166-BD6A67295587}"/>
          </ac:spMkLst>
        </pc:spChg>
        <pc:spChg chg="del mod">
          <ac:chgData name="Mike B" userId="5c4bf6a326bf31f5" providerId="LiveId" clId="{8FAD20C6-1375-42DF-8986-C52FAE8246D2}" dt="2021-04-04T17:37:41.703" v="981" actId="478"/>
          <ac:spMkLst>
            <pc:docMk/>
            <pc:sldMk cId="3981942037" sldId="506"/>
            <ac:spMk id="3" creationId="{D29CC531-832A-394B-A341-D0C1BEB0B6A9}"/>
          </ac:spMkLst>
        </pc:spChg>
        <pc:graphicFrameChg chg="add mod modGraphic">
          <ac:chgData name="Mike B" userId="5c4bf6a326bf31f5" providerId="LiveId" clId="{8FAD20C6-1375-42DF-8986-C52FAE8246D2}" dt="2021-04-04T17:37:50.497" v="989" actId="1036"/>
          <ac:graphicFrameMkLst>
            <pc:docMk/>
            <pc:sldMk cId="3981942037" sldId="506"/>
            <ac:graphicFrameMk id="6" creationId="{83542E95-47D3-4F9C-A005-5A212651090D}"/>
          </ac:graphicFrameMkLst>
        </pc:graphicFrameChg>
      </pc:sldChg>
      <pc:sldChg chg="modSp add">
        <pc:chgData name="Mike B" userId="5c4bf6a326bf31f5" providerId="LiveId" clId="{8FAD20C6-1375-42DF-8986-C52FAE8246D2}" dt="2021-04-04T17:38:57.103" v="992"/>
        <pc:sldMkLst>
          <pc:docMk/>
          <pc:sldMk cId="2241101502" sldId="507"/>
        </pc:sldMkLst>
        <pc:spChg chg="mod">
          <ac:chgData name="Mike B" userId="5c4bf6a326bf31f5" providerId="LiveId" clId="{8FAD20C6-1375-42DF-8986-C52FAE8246D2}" dt="2021-04-04T17:38:50.982" v="991"/>
          <ac:spMkLst>
            <pc:docMk/>
            <pc:sldMk cId="2241101502" sldId="507"/>
            <ac:spMk id="2" creationId="{2151A27B-0A7A-B14D-8166-BD6A67295587}"/>
          </ac:spMkLst>
        </pc:spChg>
        <pc:spChg chg="mod">
          <ac:chgData name="Mike B" userId="5c4bf6a326bf31f5" providerId="LiveId" clId="{8FAD20C6-1375-42DF-8986-C52FAE8246D2}" dt="2021-04-04T17:38:57.103" v="992"/>
          <ac:spMkLst>
            <pc:docMk/>
            <pc:sldMk cId="2241101502" sldId="507"/>
            <ac:spMk id="3" creationId="{D29CC531-832A-394B-A341-D0C1BEB0B6A9}"/>
          </ac:spMkLst>
        </pc:spChg>
      </pc:sldChg>
      <pc:sldChg chg="modSp add mod">
        <pc:chgData name="Mike B" userId="5c4bf6a326bf31f5" providerId="LiveId" clId="{8FAD20C6-1375-42DF-8986-C52FAE8246D2}" dt="2021-04-04T20:14:14.318" v="5649" actId="20577"/>
        <pc:sldMkLst>
          <pc:docMk/>
          <pc:sldMk cId="307004054" sldId="508"/>
        </pc:sldMkLst>
        <pc:spChg chg="mod">
          <ac:chgData name="Mike B" userId="5c4bf6a326bf31f5" providerId="LiveId" clId="{8FAD20C6-1375-42DF-8986-C52FAE8246D2}" dt="2021-04-04T17:39:08.212" v="994"/>
          <ac:spMkLst>
            <pc:docMk/>
            <pc:sldMk cId="307004054" sldId="508"/>
            <ac:spMk id="2" creationId="{2151A27B-0A7A-B14D-8166-BD6A67295587}"/>
          </ac:spMkLst>
        </pc:spChg>
        <pc:spChg chg="mod">
          <ac:chgData name="Mike B" userId="5c4bf6a326bf31f5" providerId="LiveId" clId="{8FAD20C6-1375-42DF-8986-C52FAE8246D2}" dt="2021-04-04T20:14:14.318" v="5649" actId="20577"/>
          <ac:spMkLst>
            <pc:docMk/>
            <pc:sldMk cId="307004054" sldId="508"/>
            <ac:spMk id="3" creationId="{D29CC531-832A-394B-A341-D0C1BEB0B6A9}"/>
          </ac:spMkLst>
        </pc:spChg>
      </pc:sldChg>
      <pc:sldChg chg="modSp add mod modAnim">
        <pc:chgData name="Mike B" userId="5c4bf6a326bf31f5" providerId="LiveId" clId="{8FAD20C6-1375-42DF-8986-C52FAE8246D2}" dt="2021-04-04T23:41:36.091" v="8839" actId="20577"/>
        <pc:sldMkLst>
          <pc:docMk/>
          <pc:sldMk cId="2634381314" sldId="509"/>
        </pc:sldMkLst>
        <pc:spChg chg="mod">
          <ac:chgData name="Mike B" userId="5c4bf6a326bf31f5" providerId="LiveId" clId="{8FAD20C6-1375-42DF-8986-C52FAE8246D2}" dt="2021-04-04T17:52:19.333" v="1024"/>
          <ac:spMkLst>
            <pc:docMk/>
            <pc:sldMk cId="2634381314" sldId="509"/>
            <ac:spMk id="2" creationId="{2151A27B-0A7A-B14D-8166-BD6A67295587}"/>
          </ac:spMkLst>
        </pc:spChg>
        <pc:spChg chg="mod">
          <ac:chgData name="Mike B" userId="5c4bf6a326bf31f5" providerId="LiveId" clId="{8FAD20C6-1375-42DF-8986-C52FAE8246D2}" dt="2021-04-04T23:41:36.091" v="8839" actId="20577"/>
          <ac:spMkLst>
            <pc:docMk/>
            <pc:sldMk cId="2634381314" sldId="509"/>
            <ac:spMk id="3" creationId="{D29CC531-832A-394B-A341-D0C1BEB0B6A9}"/>
          </ac:spMkLst>
        </pc:spChg>
      </pc:sldChg>
      <pc:sldChg chg="addSp delSp modSp add mod">
        <pc:chgData name="Mike B" userId="5c4bf6a326bf31f5" providerId="LiveId" clId="{8FAD20C6-1375-42DF-8986-C52FAE8246D2}" dt="2021-04-11T16:48:51.972" v="9179" actId="20577"/>
        <pc:sldMkLst>
          <pc:docMk/>
          <pc:sldMk cId="122274564" sldId="510"/>
        </pc:sldMkLst>
        <pc:spChg chg="mod">
          <ac:chgData name="Mike B" userId="5c4bf6a326bf31f5" providerId="LiveId" clId="{8FAD20C6-1375-42DF-8986-C52FAE8246D2}" dt="2021-04-04T17:58:10.225" v="1036" actId="20577"/>
          <ac:spMkLst>
            <pc:docMk/>
            <pc:sldMk cId="122274564" sldId="510"/>
            <ac:spMk id="2" creationId="{2151A27B-0A7A-B14D-8166-BD6A67295587}"/>
          </ac:spMkLst>
        </pc:spChg>
        <pc:spChg chg="mod">
          <ac:chgData name="Mike B" userId="5c4bf6a326bf31f5" providerId="LiveId" clId="{8FAD20C6-1375-42DF-8986-C52FAE8246D2}" dt="2021-04-11T16:48:51.972" v="9179" actId="20577"/>
          <ac:spMkLst>
            <pc:docMk/>
            <pc:sldMk cId="122274564" sldId="510"/>
            <ac:spMk id="3" creationId="{D29CC531-832A-394B-A341-D0C1BEB0B6A9}"/>
          </ac:spMkLst>
        </pc:spChg>
        <pc:picChg chg="del">
          <ac:chgData name="Mike B" userId="5c4bf6a326bf31f5" providerId="LiveId" clId="{8FAD20C6-1375-42DF-8986-C52FAE8246D2}" dt="2021-04-04T17:58:12.031" v="1037" actId="478"/>
          <ac:picMkLst>
            <pc:docMk/>
            <pc:sldMk cId="122274564" sldId="510"/>
            <ac:picMk id="1026" creationId="{B00566D4-D0D2-4A08-8449-F31A772FEB80}"/>
          </ac:picMkLst>
        </pc:picChg>
        <pc:picChg chg="add mod">
          <ac:chgData name="Mike B" userId="5c4bf6a326bf31f5" providerId="LiveId" clId="{8FAD20C6-1375-42DF-8986-C52FAE8246D2}" dt="2021-04-04T19:30:32.446" v="3661" actId="1076"/>
          <ac:picMkLst>
            <pc:docMk/>
            <pc:sldMk cId="122274564" sldId="510"/>
            <ac:picMk id="2050" creationId="{F234BDB7-0F3B-4732-A850-393B3EAFAA84}"/>
          </ac:picMkLst>
        </pc:picChg>
      </pc:sldChg>
      <pc:sldChg chg="modSp add mod">
        <pc:chgData name="Mike B" userId="5c4bf6a326bf31f5" providerId="LiveId" clId="{8FAD20C6-1375-42DF-8986-C52FAE8246D2}" dt="2021-04-04T23:44:00.228" v="8841" actId="20577"/>
        <pc:sldMkLst>
          <pc:docMk/>
          <pc:sldMk cId="2724729652" sldId="511"/>
        </pc:sldMkLst>
        <pc:spChg chg="mod">
          <ac:chgData name="Mike B" userId="5c4bf6a326bf31f5" providerId="LiveId" clId="{8FAD20C6-1375-42DF-8986-C52FAE8246D2}" dt="2021-04-04T18:28:53.449" v="1510" actId="20577"/>
          <ac:spMkLst>
            <pc:docMk/>
            <pc:sldMk cId="2724729652" sldId="511"/>
            <ac:spMk id="2" creationId="{2151A27B-0A7A-B14D-8166-BD6A67295587}"/>
          </ac:spMkLst>
        </pc:spChg>
        <pc:spChg chg="mod">
          <ac:chgData name="Mike B" userId="5c4bf6a326bf31f5" providerId="LiveId" clId="{8FAD20C6-1375-42DF-8986-C52FAE8246D2}" dt="2021-04-04T23:44:00.228" v="8841" actId="20577"/>
          <ac:spMkLst>
            <pc:docMk/>
            <pc:sldMk cId="2724729652" sldId="511"/>
            <ac:spMk id="3" creationId="{D29CC531-832A-394B-A341-D0C1BEB0B6A9}"/>
          </ac:spMkLst>
        </pc:spChg>
      </pc:sldChg>
      <pc:sldChg chg="modSp add mod">
        <pc:chgData name="Mike B" userId="5c4bf6a326bf31f5" providerId="LiveId" clId="{8FAD20C6-1375-42DF-8986-C52FAE8246D2}" dt="2021-04-04T20:31:16.918" v="6092" actId="20577"/>
        <pc:sldMkLst>
          <pc:docMk/>
          <pc:sldMk cId="1890731282" sldId="512"/>
        </pc:sldMkLst>
        <pc:spChg chg="mod">
          <ac:chgData name="Mike B" userId="5c4bf6a326bf31f5" providerId="LiveId" clId="{8FAD20C6-1375-42DF-8986-C52FAE8246D2}" dt="2021-04-04T19:37:40.407" v="3675"/>
          <ac:spMkLst>
            <pc:docMk/>
            <pc:sldMk cId="1890731282" sldId="512"/>
            <ac:spMk id="2" creationId="{2151A27B-0A7A-B14D-8166-BD6A67295587}"/>
          </ac:spMkLst>
        </pc:spChg>
        <pc:spChg chg="mod">
          <ac:chgData name="Mike B" userId="5c4bf6a326bf31f5" providerId="LiveId" clId="{8FAD20C6-1375-42DF-8986-C52FAE8246D2}" dt="2021-04-04T20:31:16.918" v="6092" actId="20577"/>
          <ac:spMkLst>
            <pc:docMk/>
            <pc:sldMk cId="1890731282" sldId="512"/>
            <ac:spMk id="3" creationId="{D29CC531-832A-394B-A341-D0C1BEB0B6A9}"/>
          </ac:spMkLst>
        </pc:spChg>
      </pc:sldChg>
      <pc:sldChg chg="modSp add mod ord">
        <pc:chgData name="Mike B" userId="5c4bf6a326bf31f5" providerId="LiveId" clId="{8FAD20C6-1375-42DF-8986-C52FAE8246D2}" dt="2021-04-04T21:50:41.662" v="7265" actId="5793"/>
        <pc:sldMkLst>
          <pc:docMk/>
          <pc:sldMk cId="2245866784" sldId="513"/>
        </pc:sldMkLst>
        <pc:spChg chg="mod">
          <ac:chgData name="Mike B" userId="5c4bf6a326bf31f5" providerId="LiveId" clId="{8FAD20C6-1375-42DF-8986-C52FAE8246D2}" dt="2021-04-04T20:26:14.905" v="6046" actId="20577"/>
          <ac:spMkLst>
            <pc:docMk/>
            <pc:sldMk cId="2245866784" sldId="513"/>
            <ac:spMk id="2" creationId="{2151A27B-0A7A-B14D-8166-BD6A67295587}"/>
          </ac:spMkLst>
        </pc:spChg>
        <pc:spChg chg="mod">
          <ac:chgData name="Mike B" userId="5c4bf6a326bf31f5" providerId="LiveId" clId="{8FAD20C6-1375-42DF-8986-C52FAE8246D2}" dt="2021-04-04T21:50:41.662" v="7265" actId="5793"/>
          <ac:spMkLst>
            <pc:docMk/>
            <pc:sldMk cId="2245866784" sldId="513"/>
            <ac:spMk id="3" creationId="{D29CC531-832A-394B-A341-D0C1BEB0B6A9}"/>
          </ac:spMkLst>
        </pc:spChg>
      </pc:sldChg>
      <pc:sldChg chg="modSp add mod">
        <pc:chgData name="Mike B" userId="5c4bf6a326bf31f5" providerId="LiveId" clId="{8FAD20C6-1375-42DF-8986-C52FAE8246D2}" dt="2021-04-04T20:56:07.926" v="7068" actId="27636"/>
        <pc:sldMkLst>
          <pc:docMk/>
          <pc:sldMk cId="3906065581" sldId="514"/>
        </pc:sldMkLst>
        <pc:spChg chg="mod">
          <ac:chgData name="Mike B" userId="5c4bf6a326bf31f5" providerId="LiveId" clId="{8FAD20C6-1375-42DF-8986-C52FAE8246D2}" dt="2021-04-04T20:26:20.352" v="6059" actId="20577"/>
          <ac:spMkLst>
            <pc:docMk/>
            <pc:sldMk cId="3906065581" sldId="514"/>
            <ac:spMk id="2" creationId="{2151A27B-0A7A-B14D-8166-BD6A67295587}"/>
          </ac:spMkLst>
        </pc:spChg>
        <pc:spChg chg="mod">
          <ac:chgData name="Mike B" userId="5c4bf6a326bf31f5" providerId="LiveId" clId="{8FAD20C6-1375-42DF-8986-C52FAE8246D2}" dt="2021-04-04T20:56:07.926" v="7068" actId="27636"/>
          <ac:spMkLst>
            <pc:docMk/>
            <pc:sldMk cId="3906065581" sldId="514"/>
            <ac:spMk id="3" creationId="{D29CC531-832A-394B-A341-D0C1BEB0B6A9}"/>
          </ac:spMkLst>
        </pc:spChg>
      </pc:sldChg>
      <pc:sldChg chg="modSp add mod">
        <pc:chgData name="Mike B" userId="5c4bf6a326bf31f5" providerId="LiveId" clId="{8FAD20C6-1375-42DF-8986-C52FAE8246D2}" dt="2021-04-04T23:44:46.804" v="8912" actId="27636"/>
        <pc:sldMkLst>
          <pc:docMk/>
          <pc:sldMk cId="1922120171" sldId="515"/>
        </pc:sldMkLst>
        <pc:spChg chg="mod">
          <ac:chgData name="Mike B" userId="5c4bf6a326bf31f5" providerId="LiveId" clId="{8FAD20C6-1375-42DF-8986-C52FAE8246D2}" dt="2021-04-04T23:44:46.804" v="8912" actId="27636"/>
          <ac:spMkLst>
            <pc:docMk/>
            <pc:sldMk cId="1922120171" sldId="515"/>
            <ac:spMk id="3" creationId="{00000000-0000-0000-0000-000000000000}"/>
          </ac:spMkLst>
        </pc:spChg>
        <pc:spChg chg="mod">
          <ac:chgData name="Mike B" userId="5c4bf6a326bf31f5" providerId="LiveId" clId="{8FAD20C6-1375-42DF-8986-C52FAE8246D2}" dt="2021-04-04T23:44:45.132" v="8910" actId="20577"/>
          <ac:spMkLst>
            <pc:docMk/>
            <pc:sldMk cId="1922120171" sldId="515"/>
            <ac:spMk id="4" creationId="{00000000-0000-0000-0000-000000000000}"/>
          </ac:spMkLst>
        </pc:spChg>
      </pc:sldChg>
      <pc:sldChg chg="modSp add mod ord">
        <pc:chgData name="Mike B" userId="5c4bf6a326bf31f5" providerId="LiveId" clId="{8FAD20C6-1375-42DF-8986-C52FAE8246D2}" dt="2021-04-04T23:45:21.177" v="8932" actId="20577"/>
        <pc:sldMkLst>
          <pc:docMk/>
          <pc:sldMk cId="3233247285" sldId="516"/>
        </pc:sldMkLst>
        <pc:spChg chg="mod">
          <ac:chgData name="Mike B" userId="5c4bf6a326bf31f5" providerId="LiveId" clId="{8FAD20C6-1375-42DF-8986-C52FAE8246D2}" dt="2021-04-04T23:45:21.177" v="8932" actId="20577"/>
          <ac:spMkLst>
            <pc:docMk/>
            <pc:sldMk cId="3233247285" sldId="516"/>
            <ac:spMk id="4" creationId="{00000000-0000-0000-0000-000000000000}"/>
          </ac:spMkLst>
        </pc:spChg>
      </pc:sldChg>
      <pc:sldChg chg="modSp add mod ord">
        <pc:chgData name="Mike B" userId="5c4bf6a326bf31f5" providerId="LiveId" clId="{8FAD20C6-1375-42DF-8986-C52FAE8246D2}" dt="2021-04-04T23:46:01.809" v="9013" actId="20577"/>
        <pc:sldMkLst>
          <pc:docMk/>
          <pc:sldMk cId="3555585457" sldId="517"/>
        </pc:sldMkLst>
        <pc:spChg chg="mod">
          <ac:chgData name="Mike B" userId="5c4bf6a326bf31f5" providerId="LiveId" clId="{8FAD20C6-1375-42DF-8986-C52FAE8246D2}" dt="2021-04-04T23:46:01.809" v="9013" actId="20577"/>
          <ac:spMkLst>
            <pc:docMk/>
            <pc:sldMk cId="3555585457" sldId="517"/>
            <ac:spMk id="4" creationId="{00000000-0000-0000-0000-000000000000}"/>
          </ac:spMkLst>
        </pc:spChg>
      </pc:sldChg>
      <pc:sldChg chg="addSp delSp modSp add mod modAnim">
        <pc:chgData name="Mike B" userId="5c4bf6a326bf31f5" providerId="LiveId" clId="{8FAD20C6-1375-42DF-8986-C52FAE8246D2}" dt="2021-04-11T19:14:06.047" v="9750" actId="14100"/>
        <pc:sldMkLst>
          <pc:docMk/>
          <pc:sldMk cId="1551417967" sldId="518"/>
        </pc:sldMkLst>
        <pc:spChg chg="mod">
          <ac:chgData name="Mike B" userId="5c4bf6a326bf31f5" providerId="LiveId" clId="{8FAD20C6-1375-42DF-8986-C52FAE8246D2}" dt="2021-04-08T05:17:44.236" v="9061" actId="20577"/>
          <ac:spMkLst>
            <pc:docMk/>
            <pc:sldMk cId="1551417967" sldId="518"/>
            <ac:spMk id="2" creationId="{2151A27B-0A7A-B14D-8166-BD6A67295587}"/>
          </ac:spMkLst>
        </pc:spChg>
        <pc:spChg chg="mod">
          <ac:chgData name="Mike B" userId="5c4bf6a326bf31f5" providerId="LiveId" clId="{8FAD20C6-1375-42DF-8986-C52FAE8246D2}" dt="2021-04-11T17:12:53.336" v="9521" actId="207"/>
          <ac:spMkLst>
            <pc:docMk/>
            <pc:sldMk cId="1551417967" sldId="518"/>
            <ac:spMk id="3" creationId="{D29CC531-832A-394B-A341-D0C1BEB0B6A9}"/>
          </ac:spMkLst>
        </pc:spChg>
        <pc:spChg chg="add mod">
          <ac:chgData name="Mike B" userId="5c4bf6a326bf31f5" providerId="LiveId" clId="{8FAD20C6-1375-42DF-8986-C52FAE8246D2}" dt="2021-04-11T17:10:37.847" v="9266" actId="1036"/>
          <ac:spMkLst>
            <pc:docMk/>
            <pc:sldMk cId="1551417967" sldId="518"/>
            <ac:spMk id="6" creationId="{97A40102-B3A2-4EBB-A80A-8C27D5F35EB7}"/>
          </ac:spMkLst>
        </pc:spChg>
        <pc:spChg chg="add mod">
          <ac:chgData name="Mike B" userId="5c4bf6a326bf31f5" providerId="LiveId" clId="{8FAD20C6-1375-42DF-8986-C52FAE8246D2}" dt="2021-04-11T17:10:37.847" v="9266" actId="1036"/>
          <ac:spMkLst>
            <pc:docMk/>
            <pc:sldMk cId="1551417967" sldId="518"/>
            <ac:spMk id="7" creationId="{481CE975-2124-4596-9856-CF66F98AD69F}"/>
          </ac:spMkLst>
        </pc:spChg>
        <pc:spChg chg="add mod">
          <ac:chgData name="Mike B" userId="5c4bf6a326bf31f5" providerId="LiveId" clId="{8FAD20C6-1375-42DF-8986-C52FAE8246D2}" dt="2021-04-11T17:10:37.847" v="9266" actId="1036"/>
          <ac:spMkLst>
            <pc:docMk/>
            <pc:sldMk cId="1551417967" sldId="518"/>
            <ac:spMk id="9" creationId="{162C626F-2DC4-414A-8A2A-B2404410E701}"/>
          </ac:spMkLst>
        </pc:spChg>
        <pc:spChg chg="add mod">
          <ac:chgData name="Mike B" userId="5c4bf6a326bf31f5" providerId="LiveId" clId="{8FAD20C6-1375-42DF-8986-C52FAE8246D2}" dt="2021-04-11T17:10:37.847" v="9266" actId="1036"/>
          <ac:spMkLst>
            <pc:docMk/>
            <pc:sldMk cId="1551417967" sldId="518"/>
            <ac:spMk id="10" creationId="{2BC6FA29-C962-4ACD-9C8D-7036BFEDBE53}"/>
          </ac:spMkLst>
        </pc:spChg>
        <pc:spChg chg="add mod">
          <ac:chgData name="Mike B" userId="5c4bf6a326bf31f5" providerId="LiveId" clId="{8FAD20C6-1375-42DF-8986-C52FAE8246D2}" dt="2021-04-11T17:10:37.847" v="9266" actId="1036"/>
          <ac:spMkLst>
            <pc:docMk/>
            <pc:sldMk cId="1551417967" sldId="518"/>
            <ac:spMk id="11" creationId="{2C241ACC-B355-43AD-ADF9-65D8D9664769}"/>
          </ac:spMkLst>
        </pc:spChg>
        <pc:spChg chg="add mod">
          <ac:chgData name="Mike B" userId="5c4bf6a326bf31f5" providerId="LiveId" clId="{8FAD20C6-1375-42DF-8986-C52FAE8246D2}" dt="2021-04-11T17:10:37.847" v="9266" actId="1036"/>
          <ac:spMkLst>
            <pc:docMk/>
            <pc:sldMk cId="1551417967" sldId="518"/>
            <ac:spMk id="12" creationId="{A83DF10F-F6D4-4E0A-8A87-29145136F63F}"/>
          </ac:spMkLst>
        </pc:spChg>
        <pc:spChg chg="add mod">
          <ac:chgData name="Mike B" userId="5c4bf6a326bf31f5" providerId="LiveId" clId="{8FAD20C6-1375-42DF-8986-C52FAE8246D2}" dt="2021-04-11T17:10:37.847" v="9266" actId="1036"/>
          <ac:spMkLst>
            <pc:docMk/>
            <pc:sldMk cId="1551417967" sldId="518"/>
            <ac:spMk id="13" creationId="{2220D246-A11C-4F94-BFB8-9EE44D3528E2}"/>
          </ac:spMkLst>
        </pc:spChg>
        <pc:spChg chg="add mod">
          <ac:chgData name="Mike B" userId="5c4bf6a326bf31f5" providerId="LiveId" clId="{8FAD20C6-1375-42DF-8986-C52FAE8246D2}" dt="2021-04-11T17:10:37.847" v="9266" actId="1036"/>
          <ac:spMkLst>
            <pc:docMk/>
            <pc:sldMk cId="1551417967" sldId="518"/>
            <ac:spMk id="14" creationId="{344D768E-7C74-46C5-9421-600AE8D0AC2D}"/>
          </ac:spMkLst>
        </pc:spChg>
        <pc:spChg chg="add mod">
          <ac:chgData name="Mike B" userId="5c4bf6a326bf31f5" providerId="LiveId" clId="{8FAD20C6-1375-42DF-8986-C52FAE8246D2}" dt="2021-04-11T17:10:37.847" v="9266" actId="1036"/>
          <ac:spMkLst>
            <pc:docMk/>
            <pc:sldMk cId="1551417967" sldId="518"/>
            <ac:spMk id="15" creationId="{5F462FED-AF04-4EC9-A033-2BB308552ECF}"/>
          </ac:spMkLst>
        </pc:spChg>
        <pc:spChg chg="add mod">
          <ac:chgData name="Mike B" userId="5c4bf6a326bf31f5" providerId="LiveId" clId="{8FAD20C6-1375-42DF-8986-C52FAE8246D2}" dt="2021-04-11T17:10:37.847" v="9266" actId="1036"/>
          <ac:spMkLst>
            <pc:docMk/>
            <pc:sldMk cId="1551417967" sldId="518"/>
            <ac:spMk id="16" creationId="{4D2F0EFB-8CD8-4D55-8290-B1A62D044ECD}"/>
          </ac:spMkLst>
        </pc:spChg>
        <pc:spChg chg="add mod">
          <ac:chgData name="Mike B" userId="5c4bf6a326bf31f5" providerId="LiveId" clId="{8FAD20C6-1375-42DF-8986-C52FAE8246D2}" dt="2021-04-11T17:10:37.847" v="9266" actId="1036"/>
          <ac:spMkLst>
            <pc:docMk/>
            <pc:sldMk cId="1551417967" sldId="518"/>
            <ac:spMk id="17" creationId="{1CE071D6-1C11-48F3-9B29-E2F593594979}"/>
          </ac:spMkLst>
        </pc:spChg>
        <pc:spChg chg="add mod">
          <ac:chgData name="Mike B" userId="5c4bf6a326bf31f5" providerId="LiveId" clId="{8FAD20C6-1375-42DF-8986-C52FAE8246D2}" dt="2021-04-11T17:10:37.847" v="9266" actId="1036"/>
          <ac:spMkLst>
            <pc:docMk/>
            <pc:sldMk cId="1551417967" sldId="518"/>
            <ac:spMk id="18" creationId="{D9169C1E-BD51-43C8-B3F5-60B25521E7A0}"/>
          </ac:spMkLst>
        </pc:spChg>
        <pc:spChg chg="add mod">
          <ac:chgData name="Mike B" userId="5c4bf6a326bf31f5" providerId="LiveId" clId="{8FAD20C6-1375-42DF-8986-C52FAE8246D2}" dt="2021-04-11T17:10:37.847" v="9266" actId="1036"/>
          <ac:spMkLst>
            <pc:docMk/>
            <pc:sldMk cId="1551417967" sldId="518"/>
            <ac:spMk id="33" creationId="{08315088-8244-421A-9DE4-053004630013}"/>
          </ac:spMkLst>
        </pc:spChg>
        <pc:spChg chg="add mod">
          <ac:chgData name="Mike B" userId="5c4bf6a326bf31f5" providerId="LiveId" clId="{8FAD20C6-1375-42DF-8986-C52FAE8246D2}" dt="2021-04-11T17:10:37.847" v="9266" actId="1036"/>
          <ac:spMkLst>
            <pc:docMk/>
            <pc:sldMk cId="1551417967" sldId="518"/>
            <ac:spMk id="34" creationId="{C25515F0-EDED-400E-8FA5-D1BD5725DFAA}"/>
          </ac:spMkLst>
        </pc:spChg>
        <pc:spChg chg="add mod">
          <ac:chgData name="Mike B" userId="5c4bf6a326bf31f5" providerId="LiveId" clId="{8FAD20C6-1375-42DF-8986-C52FAE8246D2}" dt="2021-04-11T17:10:37.847" v="9266" actId="1036"/>
          <ac:spMkLst>
            <pc:docMk/>
            <pc:sldMk cId="1551417967" sldId="518"/>
            <ac:spMk id="40" creationId="{572DDE1F-70CF-4829-8E1C-FB20BD65FF9D}"/>
          </ac:spMkLst>
        </pc:spChg>
        <pc:spChg chg="add mod">
          <ac:chgData name="Mike B" userId="5c4bf6a326bf31f5" providerId="LiveId" clId="{8FAD20C6-1375-42DF-8986-C52FAE8246D2}" dt="2021-04-11T17:10:37.847" v="9266" actId="1036"/>
          <ac:spMkLst>
            <pc:docMk/>
            <pc:sldMk cId="1551417967" sldId="518"/>
            <ac:spMk id="41" creationId="{739921C5-DC3C-41B3-86FA-7D109B17CF6E}"/>
          </ac:spMkLst>
        </pc:spChg>
        <pc:spChg chg="add mod">
          <ac:chgData name="Mike B" userId="5c4bf6a326bf31f5" providerId="LiveId" clId="{8FAD20C6-1375-42DF-8986-C52FAE8246D2}" dt="2021-04-11T17:10:37.847" v="9266" actId="1036"/>
          <ac:spMkLst>
            <pc:docMk/>
            <pc:sldMk cId="1551417967" sldId="518"/>
            <ac:spMk id="43" creationId="{FB6D8A23-801E-4B96-A246-AF31566DCF56}"/>
          </ac:spMkLst>
        </pc:spChg>
        <pc:spChg chg="add mod">
          <ac:chgData name="Mike B" userId="5c4bf6a326bf31f5" providerId="LiveId" clId="{8FAD20C6-1375-42DF-8986-C52FAE8246D2}" dt="2021-04-11T17:10:37.847" v="9266" actId="1036"/>
          <ac:spMkLst>
            <pc:docMk/>
            <pc:sldMk cId="1551417967" sldId="518"/>
            <ac:spMk id="44" creationId="{5F675056-BF61-48BD-85AD-02E0E793C25D}"/>
          </ac:spMkLst>
        </pc:spChg>
        <pc:spChg chg="add mod">
          <ac:chgData name="Mike B" userId="5c4bf6a326bf31f5" providerId="LiveId" clId="{8FAD20C6-1375-42DF-8986-C52FAE8246D2}" dt="2021-04-11T17:10:37.847" v="9266" actId="1036"/>
          <ac:spMkLst>
            <pc:docMk/>
            <pc:sldMk cId="1551417967" sldId="518"/>
            <ac:spMk id="45" creationId="{3057CF81-6583-493A-BC6B-06407E98E5F3}"/>
          </ac:spMkLst>
        </pc:spChg>
        <pc:spChg chg="add mod">
          <ac:chgData name="Mike B" userId="5c4bf6a326bf31f5" providerId="LiveId" clId="{8FAD20C6-1375-42DF-8986-C52FAE8246D2}" dt="2021-04-11T17:10:37.847" v="9266" actId="1036"/>
          <ac:spMkLst>
            <pc:docMk/>
            <pc:sldMk cId="1551417967" sldId="518"/>
            <ac:spMk id="46" creationId="{2C53FF58-ECF6-4E5F-9AEE-CA39F2345F8F}"/>
          </ac:spMkLst>
        </pc:spChg>
        <pc:spChg chg="add mod">
          <ac:chgData name="Mike B" userId="5c4bf6a326bf31f5" providerId="LiveId" clId="{8FAD20C6-1375-42DF-8986-C52FAE8246D2}" dt="2021-04-11T17:10:37.847" v="9266" actId="1036"/>
          <ac:spMkLst>
            <pc:docMk/>
            <pc:sldMk cId="1551417967" sldId="518"/>
            <ac:spMk id="47" creationId="{762287E3-C134-4D01-9ADE-277B2E020FC3}"/>
          </ac:spMkLst>
        </pc:spChg>
        <pc:spChg chg="add mod">
          <ac:chgData name="Mike B" userId="5c4bf6a326bf31f5" providerId="LiveId" clId="{8FAD20C6-1375-42DF-8986-C52FAE8246D2}" dt="2021-04-11T17:10:37.847" v="9266" actId="1036"/>
          <ac:spMkLst>
            <pc:docMk/>
            <pc:sldMk cId="1551417967" sldId="518"/>
            <ac:spMk id="48" creationId="{A4E2F9BD-3A7E-4EA8-99CB-94EA8A2549A4}"/>
          </ac:spMkLst>
        </pc:spChg>
        <pc:spChg chg="add mod">
          <ac:chgData name="Mike B" userId="5c4bf6a326bf31f5" providerId="LiveId" clId="{8FAD20C6-1375-42DF-8986-C52FAE8246D2}" dt="2021-04-11T17:10:37.847" v="9266" actId="1036"/>
          <ac:spMkLst>
            <pc:docMk/>
            <pc:sldMk cId="1551417967" sldId="518"/>
            <ac:spMk id="49" creationId="{7C8685B3-FA27-4C94-BA0E-0B870456391B}"/>
          </ac:spMkLst>
        </pc:spChg>
        <pc:spChg chg="add mod">
          <ac:chgData name="Mike B" userId="5c4bf6a326bf31f5" providerId="LiveId" clId="{8FAD20C6-1375-42DF-8986-C52FAE8246D2}" dt="2021-04-11T17:10:37.847" v="9266" actId="1036"/>
          <ac:spMkLst>
            <pc:docMk/>
            <pc:sldMk cId="1551417967" sldId="518"/>
            <ac:spMk id="50" creationId="{BB7CD0DA-FA68-4968-A02D-90A70AFDC17B}"/>
          </ac:spMkLst>
        </pc:spChg>
        <pc:spChg chg="add mod">
          <ac:chgData name="Mike B" userId="5c4bf6a326bf31f5" providerId="LiveId" clId="{8FAD20C6-1375-42DF-8986-C52FAE8246D2}" dt="2021-04-11T17:10:37.847" v="9266" actId="1036"/>
          <ac:spMkLst>
            <pc:docMk/>
            <pc:sldMk cId="1551417967" sldId="518"/>
            <ac:spMk id="51" creationId="{7235A0F2-3693-476A-B390-499B4FEFFF53}"/>
          </ac:spMkLst>
        </pc:spChg>
        <pc:spChg chg="add mod">
          <ac:chgData name="Mike B" userId="5c4bf6a326bf31f5" providerId="LiveId" clId="{8FAD20C6-1375-42DF-8986-C52FAE8246D2}" dt="2021-04-11T17:10:37.847" v="9266" actId="1036"/>
          <ac:spMkLst>
            <pc:docMk/>
            <pc:sldMk cId="1551417967" sldId="518"/>
            <ac:spMk id="52" creationId="{C27EC4E2-CD12-48CB-9B25-E947E93CAC7B}"/>
          </ac:spMkLst>
        </pc:spChg>
        <pc:spChg chg="add mod">
          <ac:chgData name="Mike B" userId="5c4bf6a326bf31f5" providerId="LiveId" clId="{8FAD20C6-1375-42DF-8986-C52FAE8246D2}" dt="2021-04-11T17:10:37.847" v="9266" actId="1036"/>
          <ac:spMkLst>
            <pc:docMk/>
            <pc:sldMk cId="1551417967" sldId="518"/>
            <ac:spMk id="57" creationId="{A99A9540-093C-41C6-8758-2D786F94E62D}"/>
          </ac:spMkLst>
        </pc:spChg>
        <pc:spChg chg="add mod">
          <ac:chgData name="Mike B" userId="5c4bf6a326bf31f5" providerId="LiveId" clId="{8FAD20C6-1375-42DF-8986-C52FAE8246D2}" dt="2021-04-11T17:10:37.847" v="9266" actId="1036"/>
          <ac:spMkLst>
            <pc:docMk/>
            <pc:sldMk cId="1551417967" sldId="518"/>
            <ac:spMk id="58" creationId="{537D3FB4-68F0-42E7-AE59-95430D27607D}"/>
          </ac:spMkLst>
        </pc:spChg>
        <pc:spChg chg="add del mod">
          <ac:chgData name="Mike B" userId="5c4bf6a326bf31f5" providerId="LiveId" clId="{8FAD20C6-1375-42DF-8986-C52FAE8246D2}" dt="2021-04-11T17:10:00.138" v="9247" actId="478"/>
          <ac:spMkLst>
            <pc:docMk/>
            <pc:sldMk cId="1551417967" sldId="518"/>
            <ac:spMk id="60" creationId="{02706A3F-3C2D-4EA4-BBA5-77976123CF1E}"/>
          </ac:spMkLst>
        </pc:spChg>
        <pc:spChg chg="add mod">
          <ac:chgData name="Mike B" userId="5c4bf6a326bf31f5" providerId="LiveId" clId="{8FAD20C6-1375-42DF-8986-C52FAE8246D2}" dt="2021-04-11T17:10:37.847" v="9266" actId="1036"/>
          <ac:spMkLst>
            <pc:docMk/>
            <pc:sldMk cId="1551417967" sldId="518"/>
            <ac:spMk id="78" creationId="{89C25CC8-5C55-4DF6-A578-FE6E561C1745}"/>
          </ac:spMkLst>
        </pc:spChg>
        <pc:spChg chg="add mod">
          <ac:chgData name="Mike B" userId="5c4bf6a326bf31f5" providerId="LiveId" clId="{8FAD20C6-1375-42DF-8986-C52FAE8246D2}" dt="2021-04-11T17:10:37.847" v="9266" actId="1036"/>
          <ac:spMkLst>
            <pc:docMk/>
            <pc:sldMk cId="1551417967" sldId="518"/>
            <ac:spMk id="79" creationId="{18698CC5-C41C-489C-B575-99E8CFE164D0}"/>
          </ac:spMkLst>
        </pc:spChg>
        <pc:cxnChg chg="add mod">
          <ac:chgData name="Mike B" userId="5c4bf6a326bf31f5" providerId="LiveId" clId="{8FAD20C6-1375-42DF-8986-C52FAE8246D2}" dt="2021-04-11T17:10:37.847" v="9266" actId="1036"/>
          <ac:cxnSpMkLst>
            <pc:docMk/>
            <pc:sldMk cId="1551417967" sldId="518"/>
            <ac:cxnSpMk id="8" creationId="{59CEB12F-8A8A-4569-915E-54357FE63FC8}"/>
          </ac:cxnSpMkLst>
        </pc:cxnChg>
        <pc:cxnChg chg="add mod">
          <ac:chgData name="Mike B" userId="5c4bf6a326bf31f5" providerId="LiveId" clId="{8FAD20C6-1375-42DF-8986-C52FAE8246D2}" dt="2021-04-11T17:10:37.847" v="9266" actId="1036"/>
          <ac:cxnSpMkLst>
            <pc:docMk/>
            <pc:sldMk cId="1551417967" sldId="518"/>
            <ac:cxnSpMk id="19" creationId="{C3E6D968-1DB0-4FF3-9D05-C99BC9F649D0}"/>
          </ac:cxnSpMkLst>
        </pc:cxnChg>
        <pc:cxnChg chg="add mod">
          <ac:chgData name="Mike B" userId="5c4bf6a326bf31f5" providerId="LiveId" clId="{8FAD20C6-1375-42DF-8986-C52FAE8246D2}" dt="2021-04-11T17:10:37.847" v="9266" actId="1036"/>
          <ac:cxnSpMkLst>
            <pc:docMk/>
            <pc:sldMk cId="1551417967" sldId="518"/>
            <ac:cxnSpMk id="20" creationId="{009B4980-69E5-4395-8233-3C5FA83DBF00}"/>
          </ac:cxnSpMkLst>
        </pc:cxnChg>
        <pc:cxnChg chg="add mod">
          <ac:chgData name="Mike B" userId="5c4bf6a326bf31f5" providerId="LiveId" clId="{8FAD20C6-1375-42DF-8986-C52FAE8246D2}" dt="2021-04-11T17:10:37.847" v="9266" actId="1036"/>
          <ac:cxnSpMkLst>
            <pc:docMk/>
            <pc:sldMk cId="1551417967" sldId="518"/>
            <ac:cxnSpMk id="21" creationId="{AF5CFBFC-8934-4392-B30B-99591147C8E9}"/>
          </ac:cxnSpMkLst>
        </pc:cxnChg>
        <pc:cxnChg chg="add mod">
          <ac:chgData name="Mike B" userId="5c4bf6a326bf31f5" providerId="LiveId" clId="{8FAD20C6-1375-42DF-8986-C52FAE8246D2}" dt="2021-04-11T17:10:37.847" v="9266" actId="1036"/>
          <ac:cxnSpMkLst>
            <pc:docMk/>
            <pc:sldMk cId="1551417967" sldId="518"/>
            <ac:cxnSpMk id="22" creationId="{E2FC7A5C-14A9-4E9C-B965-D4A63F34CE4C}"/>
          </ac:cxnSpMkLst>
        </pc:cxnChg>
        <pc:cxnChg chg="add mod">
          <ac:chgData name="Mike B" userId="5c4bf6a326bf31f5" providerId="LiveId" clId="{8FAD20C6-1375-42DF-8986-C52FAE8246D2}" dt="2021-04-11T19:14:06.047" v="9750" actId="14100"/>
          <ac:cxnSpMkLst>
            <pc:docMk/>
            <pc:sldMk cId="1551417967" sldId="518"/>
            <ac:cxnSpMk id="36" creationId="{0E6D363D-EFE0-4D30-80CD-6D89677A3000}"/>
          </ac:cxnSpMkLst>
        </pc:cxnChg>
        <pc:cxnChg chg="add mod">
          <ac:chgData name="Mike B" userId="5c4bf6a326bf31f5" providerId="LiveId" clId="{8FAD20C6-1375-42DF-8986-C52FAE8246D2}" dt="2021-04-11T17:10:37.847" v="9266" actId="1036"/>
          <ac:cxnSpMkLst>
            <pc:docMk/>
            <pc:sldMk cId="1551417967" sldId="518"/>
            <ac:cxnSpMk id="42" creationId="{8DB31294-845C-4F0E-A857-6151D169B19B}"/>
          </ac:cxnSpMkLst>
        </pc:cxnChg>
        <pc:cxnChg chg="add mod">
          <ac:chgData name="Mike B" userId="5c4bf6a326bf31f5" providerId="LiveId" clId="{8FAD20C6-1375-42DF-8986-C52FAE8246D2}" dt="2021-04-11T17:10:37.847" v="9266" actId="1036"/>
          <ac:cxnSpMkLst>
            <pc:docMk/>
            <pc:sldMk cId="1551417967" sldId="518"/>
            <ac:cxnSpMk id="53" creationId="{39A041D2-1E62-433A-BF4D-C9FAEEE830DC}"/>
          </ac:cxnSpMkLst>
        </pc:cxnChg>
        <pc:cxnChg chg="add mod">
          <ac:chgData name="Mike B" userId="5c4bf6a326bf31f5" providerId="LiveId" clId="{8FAD20C6-1375-42DF-8986-C52FAE8246D2}" dt="2021-04-11T17:10:37.847" v="9266" actId="1036"/>
          <ac:cxnSpMkLst>
            <pc:docMk/>
            <pc:sldMk cId="1551417967" sldId="518"/>
            <ac:cxnSpMk id="54" creationId="{A7025849-776E-43A7-8275-A455C07BA953}"/>
          </ac:cxnSpMkLst>
        </pc:cxnChg>
        <pc:cxnChg chg="add mod">
          <ac:chgData name="Mike B" userId="5c4bf6a326bf31f5" providerId="LiveId" clId="{8FAD20C6-1375-42DF-8986-C52FAE8246D2}" dt="2021-04-11T17:10:37.847" v="9266" actId="1036"/>
          <ac:cxnSpMkLst>
            <pc:docMk/>
            <pc:sldMk cId="1551417967" sldId="518"/>
            <ac:cxnSpMk id="55" creationId="{BAF821A5-95A9-4AF7-AD95-EEB82B87A240}"/>
          </ac:cxnSpMkLst>
        </pc:cxnChg>
        <pc:cxnChg chg="add mod">
          <ac:chgData name="Mike B" userId="5c4bf6a326bf31f5" providerId="LiveId" clId="{8FAD20C6-1375-42DF-8986-C52FAE8246D2}" dt="2021-04-11T17:10:37.847" v="9266" actId="1036"/>
          <ac:cxnSpMkLst>
            <pc:docMk/>
            <pc:sldMk cId="1551417967" sldId="518"/>
            <ac:cxnSpMk id="56" creationId="{25CCBA70-35D9-4EE5-BC2C-0B32C9442B8C}"/>
          </ac:cxnSpMkLst>
        </pc:cxnChg>
        <pc:cxnChg chg="add mod">
          <ac:chgData name="Mike B" userId="5c4bf6a326bf31f5" providerId="LiveId" clId="{8FAD20C6-1375-42DF-8986-C52FAE8246D2}" dt="2021-04-11T17:10:37.847" v="9266" actId="1036"/>
          <ac:cxnSpMkLst>
            <pc:docMk/>
            <pc:sldMk cId="1551417967" sldId="518"/>
            <ac:cxnSpMk id="59" creationId="{2B7087B4-02D5-471B-8A0E-D4355E70C1DB}"/>
          </ac:cxnSpMkLst>
        </pc:cxnChg>
        <pc:cxnChg chg="add del mod">
          <ac:chgData name="Mike B" userId="5c4bf6a326bf31f5" providerId="LiveId" clId="{8FAD20C6-1375-42DF-8986-C52FAE8246D2}" dt="2021-04-11T17:10:54.173" v="9269" actId="478"/>
          <ac:cxnSpMkLst>
            <pc:docMk/>
            <pc:sldMk cId="1551417967" sldId="518"/>
            <ac:cxnSpMk id="84" creationId="{30AE9452-0739-4B0D-99A8-54AFA3192058}"/>
          </ac:cxnSpMkLst>
        </pc:cxnChg>
        <pc:cxnChg chg="add mod">
          <ac:chgData name="Mike B" userId="5c4bf6a326bf31f5" providerId="LiveId" clId="{8FAD20C6-1375-42DF-8986-C52FAE8246D2}" dt="2021-04-11T17:11:15.883" v="9273" actId="692"/>
          <ac:cxnSpMkLst>
            <pc:docMk/>
            <pc:sldMk cId="1551417967" sldId="518"/>
            <ac:cxnSpMk id="86" creationId="{4E212EF8-4D49-4F50-BBBD-FCC26730EAA7}"/>
          </ac:cxnSpMkLst>
        </pc:cxnChg>
      </pc:sldChg>
      <pc:sldChg chg="addSp delSp modSp add mod">
        <pc:chgData name="Mike B" userId="5c4bf6a326bf31f5" providerId="LiveId" clId="{8FAD20C6-1375-42DF-8986-C52FAE8246D2}" dt="2021-04-11T19:44:12.090" v="9914" actId="1076"/>
        <pc:sldMkLst>
          <pc:docMk/>
          <pc:sldMk cId="2274250848" sldId="519"/>
        </pc:sldMkLst>
        <pc:spChg chg="mod">
          <ac:chgData name="Mike B" userId="5c4bf6a326bf31f5" providerId="LiveId" clId="{8FAD20C6-1375-42DF-8986-C52FAE8246D2}" dt="2021-04-11T19:44:06.251" v="9912" actId="404"/>
          <ac:spMkLst>
            <pc:docMk/>
            <pc:sldMk cId="2274250848" sldId="519"/>
            <ac:spMk id="3" creationId="{D29CC531-832A-394B-A341-D0C1BEB0B6A9}"/>
          </ac:spMkLst>
        </pc:spChg>
        <pc:spChg chg="del">
          <ac:chgData name="Mike B" userId="5c4bf6a326bf31f5" providerId="LiveId" clId="{8FAD20C6-1375-42DF-8986-C52FAE8246D2}" dt="2021-04-11T17:13:06.226" v="9523" actId="478"/>
          <ac:spMkLst>
            <pc:docMk/>
            <pc:sldMk cId="2274250848" sldId="519"/>
            <ac:spMk id="6" creationId="{97A40102-B3A2-4EBB-A80A-8C27D5F35EB7}"/>
          </ac:spMkLst>
        </pc:spChg>
        <pc:spChg chg="del">
          <ac:chgData name="Mike B" userId="5c4bf6a326bf31f5" providerId="LiveId" clId="{8FAD20C6-1375-42DF-8986-C52FAE8246D2}" dt="2021-04-11T17:13:06.226" v="9523" actId="478"/>
          <ac:spMkLst>
            <pc:docMk/>
            <pc:sldMk cId="2274250848" sldId="519"/>
            <ac:spMk id="7" creationId="{481CE975-2124-4596-9856-CF66F98AD69F}"/>
          </ac:spMkLst>
        </pc:spChg>
        <pc:spChg chg="del">
          <ac:chgData name="Mike B" userId="5c4bf6a326bf31f5" providerId="LiveId" clId="{8FAD20C6-1375-42DF-8986-C52FAE8246D2}" dt="2021-04-11T17:13:06.226" v="9523" actId="478"/>
          <ac:spMkLst>
            <pc:docMk/>
            <pc:sldMk cId="2274250848" sldId="519"/>
            <ac:spMk id="9" creationId="{162C626F-2DC4-414A-8A2A-B2404410E701}"/>
          </ac:spMkLst>
        </pc:spChg>
        <pc:spChg chg="del">
          <ac:chgData name="Mike B" userId="5c4bf6a326bf31f5" providerId="LiveId" clId="{8FAD20C6-1375-42DF-8986-C52FAE8246D2}" dt="2021-04-11T17:13:06.226" v="9523" actId="478"/>
          <ac:spMkLst>
            <pc:docMk/>
            <pc:sldMk cId="2274250848" sldId="519"/>
            <ac:spMk id="10" creationId="{2BC6FA29-C962-4ACD-9C8D-7036BFEDBE53}"/>
          </ac:spMkLst>
        </pc:spChg>
        <pc:spChg chg="del">
          <ac:chgData name="Mike B" userId="5c4bf6a326bf31f5" providerId="LiveId" clId="{8FAD20C6-1375-42DF-8986-C52FAE8246D2}" dt="2021-04-11T17:13:06.226" v="9523" actId="478"/>
          <ac:spMkLst>
            <pc:docMk/>
            <pc:sldMk cId="2274250848" sldId="519"/>
            <ac:spMk id="11" creationId="{2C241ACC-B355-43AD-ADF9-65D8D9664769}"/>
          </ac:spMkLst>
        </pc:spChg>
        <pc:spChg chg="del">
          <ac:chgData name="Mike B" userId="5c4bf6a326bf31f5" providerId="LiveId" clId="{8FAD20C6-1375-42DF-8986-C52FAE8246D2}" dt="2021-04-11T17:13:06.226" v="9523" actId="478"/>
          <ac:spMkLst>
            <pc:docMk/>
            <pc:sldMk cId="2274250848" sldId="519"/>
            <ac:spMk id="12" creationId="{A83DF10F-F6D4-4E0A-8A87-29145136F63F}"/>
          </ac:spMkLst>
        </pc:spChg>
        <pc:spChg chg="del">
          <ac:chgData name="Mike B" userId="5c4bf6a326bf31f5" providerId="LiveId" clId="{8FAD20C6-1375-42DF-8986-C52FAE8246D2}" dt="2021-04-11T17:13:06.226" v="9523" actId="478"/>
          <ac:spMkLst>
            <pc:docMk/>
            <pc:sldMk cId="2274250848" sldId="519"/>
            <ac:spMk id="13" creationId="{2220D246-A11C-4F94-BFB8-9EE44D3528E2}"/>
          </ac:spMkLst>
        </pc:spChg>
        <pc:spChg chg="del">
          <ac:chgData name="Mike B" userId="5c4bf6a326bf31f5" providerId="LiveId" clId="{8FAD20C6-1375-42DF-8986-C52FAE8246D2}" dt="2021-04-11T17:13:06.226" v="9523" actId="478"/>
          <ac:spMkLst>
            <pc:docMk/>
            <pc:sldMk cId="2274250848" sldId="519"/>
            <ac:spMk id="14" creationId="{344D768E-7C74-46C5-9421-600AE8D0AC2D}"/>
          </ac:spMkLst>
        </pc:spChg>
        <pc:spChg chg="del">
          <ac:chgData name="Mike B" userId="5c4bf6a326bf31f5" providerId="LiveId" clId="{8FAD20C6-1375-42DF-8986-C52FAE8246D2}" dt="2021-04-11T17:13:06.226" v="9523" actId="478"/>
          <ac:spMkLst>
            <pc:docMk/>
            <pc:sldMk cId="2274250848" sldId="519"/>
            <ac:spMk id="15" creationId="{5F462FED-AF04-4EC9-A033-2BB308552ECF}"/>
          </ac:spMkLst>
        </pc:spChg>
        <pc:spChg chg="del">
          <ac:chgData name="Mike B" userId="5c4bf6a326bf31f5" providerId="LiveId" clId="{8FAD20C6-1375-42DF-8986-C52FAE8246D2}" dt="2021-04-11T17:13:06.226" v="9523" actId="478"/>
          <ac:spMkLst>
            <pc:docMk/>
            <pc:sldMk cId="2274250848" sldId="519"/>
            <ac:spMk id="16" creationId="{4D2F0EFB-8CD8-4D55-8290-B1A62D044ECD}"/>
          </ac:spMkLst>
        </pc:spChg>
        <pc:spChg chg="del">
          <ac:chgData name="Mike B" userId="5c4bf6a326bf31f5" providerId="LiveId" clId="{8FAD20C6-1375-42DF-8986-C52FAE8246D2}" dt="2021-04-11T17:13:06.226" v="9523" actId="478"/>
          <ac:spMkLst>
            <pc:docMk/>
            <pc:sldMk cId="2274250848" sldId="519"/>
            <ac:spMk id="17" creationId="{1CE071D6-1C11-48F3-9B29-E2F593594979}"/>
          </ac:spMkLst>
        </pc:spChg>
        <pc:spChg chg="del">
          <ac:chgData name="Mike B" userId="5c4bf6a326bf31f5" providerId="LiveId" clId="{8FAD20C6-1375-42DF-8986-C52FAE8246D2}" dt="2021-04-11T17:13:06.226" v="9523" actId="478"/>
          <ac:spMkLst>
            <pc:docMk/>
            <pc:sldMk cId="2274250848" sldId="519"/>
            <ac:spMk id="18" creationId="{D9169C1E-BD51-43C8-B3F5-60B25521E7A0}"/>
          </ac:spMkLst>
        </pc:spChg>
        <pc:spChg chg="del">
          <ac:chgData name="Mike B" userId="5c4bf6a326bf31f5" providerId="LiveId" clId="{8FAD20C6-1375-42DF-8986-C52FAE8246D2}" dt="2021-04-11T17:13:06.226" v="9523" actId="478"/>
          <ac:spMkLst>
            <pc:docMk/>
            <pc:sldMk cId="2274250848" sldId="519"/>
            <ac:spMk id="33" creationId="{08315088-8244-421A-9DE4-053004630013}"/>
          </ac:spMkLst>
        </pc:spChg>
        <pc:spChg chg="del">
          <ac:chgData name="Mike B" userId="5c4bf6a326bf31f5" providerId="LiveId" clId="{8FAD20C6-1375-42DF-8986-C52FAE8246D2}" dt="2021-04-11T17:13:06.226" v="9523" actId="478"/>
          <ac:spMkLst>
            <pc:docMk/>
            <pc:sldMk cId="2274250848" sldId="519"/>
            <ac:spMk id="34" creationId="{C25515F0-EDED-400E-8FA5-D1BD5725DFAA}"/>
          </ac:spMkLst>
        </pc:spChg>
        <pc:spChg chg="del">
          <ac:chgData name="Mike B" userId="5c4bf6a326bf31f5" providerId="LiveId" clId="{8FAD20C6-1375-42DF-8986-C52FAE8246D2}" dt="2021-04-11T17:13:06.226" v="9523" actId="478"/>
          <ac:spMkLst>
            <pc:docMk/>
            <pc:sldMk cId="2274250848" sldId="519"/>
            <ac:spMk id="40" creationId="{572DDE1F-70CF-4829-8E1C-FB20BD65FF9D}"/>
          </ac:spMkLst>
        </pc:spChg>
        <pc:spChg chg="del">
          <ac:chgData name="Mike B" userId="5c4bf6a326bf31f5" providerId="LiveId" clId="{8FAD20C6-1375-42DF-8986-C52FAE8246D2}" dt="2021-04-11T17:13:06.226" v="9523" actId="478"/>
          <ac:spMkLst>
            <pc:docMk/>
            <pc:sldMk cId="2274250848" sldId="519"/>
            <ac:spMk id="41" creationId="{739921C5-DC3C-41B3-86FA-7D109B17CF6E}"/>
          </ac:spMkLst>
        </pc:spChg>
        <pc:spChg chg="del">
          <ac:chgData name="Mike B" userId="5c4bf6a326bf31f5" providerId="LiveId" clId="{8FAD20C6-1375-42DF-8986-C52FAE8246D2}" dt="2021-04-11T17:13:06.226" v="9523" actId="478"/>
          <ac:spMkLst>
            <pc:docMk/>
            <pc:sldMk cId="2274250848" sldId="519"/>
            <ac:spMk id="43" creationId="{FB6D8A23-801E-4B96-A246-AF31566DCF56}"/>
          </ac:spMkLst>
        </pc:spChg>
        <pc:spChg chg="del">
          <ac:chgData name="Mike B" userId="5c4bf6a326bf31f5" providerId="LiveId" clId="{8FAD20C6-1375-42DF-8986-C52FAE8246D2}" dt="2021-04-11T17:13:06.226" v="9523" actId="478"/>
          <ac:spMkLst>
            <pc:docMk/>
            <pc:sldMk cId="2274250848" sldId="519"/>
            <ac:spMk id="44" creationId="{5F675056-BF61-48BD-85AD-02E0E793C25D}"/>
          </ac:spMkLst>
        </pc:spChg>
        <pc:spChg chg="del">
          <ac:chgData name="Mike B" userId="5c4bf6a326bf31f5" providerId="LiveId" clId="{8FAD20C6-1375-42DF-8986-C52FAE8246D2}" dt="2021-04-11T17:13:06.226" v="9523" actId="478"/>
          <ac:spMkLst>
            <pc:docMk/>
            <pc:sldMk cId="2274250848" sldId="519"/>
            <ac:spMk id="45" creationId="{3057CF81-6583-493A-BC6B-06407E98E5F3}"/>
          </ac:spMkLst>
        </pc:spChg>
        <pc:spChg chg="del">
          <ac:chgData name="Mike B" userId="5c4bf6a326bf31f5" providerId="LiveId" clId="{8FAD20C6-1375-42DF-8986-C52FAE8246D2}" dt="2021-04-11T17:13:06.226" v="9523" actId="478"/>
          <ac:spMkLst>
            <pc:docMk/>
            <pc:sldMk cId="2274250848" sldId="519"/>
            <ac:spMk id="46" creationId="{2C53FF58-ECF6-4E5F-9AEE-CA39F2345F8F}"/>
          </ac:spMkLst>
        </pc:spChg>
        <pc:spChg chg="del">
          <ac:chgData name="Mike B" userId="5c4bf6a326bf31f5" providerId="LiveId" clId="{8FAD20C6-1375-42DF-8986-C52FAE8246D2}" dt="2021-04-11T17:13:06.226" v="9523" actId="478"/>
          <ac:spMkLst>
            <pc:docMk/>
            <pc:sldMk cId="2274250848" sldId="519"/>
            <ac:spMk id="47" creationId="{762287E3-C134-4D01-9ADE-277B2E020FC3}"/>
          </ac:spMkLst>
        </pc:spChg>
        <pc:spChg chg="del">
          <ac:chgData name="Mike B" userId="5c4bf6a326bf31f5" providerId="LiveId" clId="{8FAD20C6-1375-42DF-8986-C52FAE8246D2}" dt="2021-04-11T17:13:06.226" v="9523" actId="478"/>
          <ac:spMkLst>
            <pc:docMk/>
            <pc:sldMk cId="2274250848" sldId="519"/>
            <ac:spMk id="48" creationId="{A4E2F9BD-3A7E-4EA8-99CB-94EA8A2549A4}"/>
          </ac:spMkLst>
        </pc:spChg>
        <pc:spChg chg="del">
          <ac:chgData name="Mike B" userId="5c4bf6a326bf31f5" providerId="LiveId" clId="{8FAD20C6-1375-42DF-8986-C52FAE8246D2}" dt="2021-04-11T17:13:06.226" v="9523" actId="478"/>
          <ac:spMkLst>
            <pc:docMk/>
            <pc:sldMk cId="2274250848" sldId="519"/>
            <ac:spMk id="49" creationId="{7C8685B3-FA27-4C94-BA0E-0B870456391B}"/>
          </ac:spMkLst>
        </pc:spChg>
        <pc:spChg chg="del">
          <ac:chgData name="Mike B" userId="5c4bf6a326bf31f5" providerId="LiveId" clId="{8FAD20C6-1375-42DF-8986-C52FAE8246D2}" dt="2021-04-11T17:13:06.226" v="9523" actId="478"/>
          <ac:spMkLst>
            <pc:docMk/>
            <pc:sldMk cId="2274250848" sldId="519"/>
            <ac:spMk id="50" creationId="{BB7CD0DA-FA68-4968-A02D-90A70AFDC17B}"/>
          </ac:spMkLst>
        </pc:spChg>
        <pc:spChg chg="del">
          <ac:chgData name="Mike B" userId="5c4bf6a326bf31f5" providerId="LiveId" clId="{8FAD20C6-1375-42DF-8986-C52FAE8246D2}" dt="2021-04-11T17:13:06.226" v="9523" actId="478"/>
          <ac:spMkLst>
            <pc:docMk/>
            <pc:sldMk cId="2274250848" sldId="519"/>
            <ac:spMk id="51" creationId="{7235A0F2-3693-476A-B390-499B4FEFFF53}"/>
          </ac:spMkLst>
        </pc:spChg>
        <pc:spChg chg="del">
          <ac:chgData name="Mike B" userId="5c4bf6a326bf31f5" providerId="LiveId" clId="{8FAD20C6-1375-42DF-8986-C52FAE8246D2}" dt="2021-04-11T17:13:06.226" v="9523" actId="478"/>
          <ac:spMkLst>
            <pc:docMk/>
            <pc:sldMk cId="2274250848" sldId="519"/>
            <ac:spMk id="52" creationId="{C27EC4E2-CD12-48CB-9B25-E947E93CAC7B}"/>
          </ac:spMkLst>
        </pc:spChg>
        <pc:spChg chg="del">
          <ac:chgData name="Mike B" userId="5c4bf6a326bf31f5" providerId="LiveId" clId="{8FAD20C6-1375-42DF-8986-C52FAE8246D2}" dt="2021-04-11T17:13:06.226" v="9523" actId="478"/>
          <ac:spMkLst>
            <pc:docMk/>
            <pc:sldMk cId="2274250848" sldId="519"/>
            <ac:spMk id="57" creationId="{A99A9540-093C-41C6-8758-2D786F94E62D}"/>
          </ac:spMkLst>
        </pc:spChg>
        <pc:spChg chg="del">
          <ac:chgData name="Mike B" userId="5c4bf6a326bf31f5" providerId="LiveId" clId="{8FAD20C6-1375-42DF-8986-C52FAE8246D2}" dt="2021-04-11T17:13:06.226" v="9523" actId="478"/>
          <ac:spMkLst>
            <pc:docMk/>
            <pc:sldMk cId="2274250848" sldId="519"/>
            <ac:spMk id="58" creationId="{537D3FB4-68F0-42E7-AE59-95430D27607D}"/>
          </ac:spMkLst>
        </pc:spChg>
        <pc:spChg chg="del">
          <ac:chgData name="Mike B" userId="5c4bf6a326bf31f5" providerId="LiveId" clId="{8FAD20C6-1375-42DF-8986-C52FAE8246D2}" dt="2021-04-11T17:13:06.226" v="9523" actId="478"/>
          <ac:spMkLst>
            <pc:docMk/>
            <pc:sldMk cId="2274250848" sldId="519"/>
            <ac:spMk id="78" creationId="{89C25CC8-5C55-4DF6-A578-FE6E561C1745}"/>
          </ac:spMkLst>
        </pc:spChg>
        <pc:spChg chg="del">
          <ac:chgData name="Mike B" userId="5c4bf6a326bf31f5" providerId="LiveId" clId="{8FAD20C6-1375-42DF-8986-C52FAE8246D2}" dt="2021-04-11T17:13:06.226" v="9523" actId="478"/>
          <ac:spMkLst>
            <pc:docMk/>
            <pc:sldMk cId="2274250848" sldId="519"/>
            <ac:spMk id="79" creationId="{18698CC5-C41C-489C-B575-99E8CFE164D0}"/>
          </ac:spMkLst>
        </pc:spChg>
        <pc:picChg chg="add del mod modCrop">
          <ac:chgData name="Mike B" userId="5c4bf6a326bf31f5" providerId="LiveId" clId="{8FAD20C6-1375-42DF-8986-C52FAE8246D2}" dt="2021-04-11T19:30:24.801" v="9899" actId="478"/>
          <ac:picMkLst>
            <pc:docMk/>
            <pc:sldMk cId="2274250848" sldId="519"/>
            <ac:picMk id="4" creationId="{11E7BC77-FA71-4FCD-964D-BCA3211DD8F2}"/>
          </ac:picMkLst>
        </pc:picChg>
        <pc:picChg chg="add mod">
          <ac:chgData name="Mike B" userId="5c4bf6a326bf31f5" providerId="LiveId" clId="{8FAD20C6-1375-42DF-8986-C52FAE8246D2}" dt="2021-04-11T19:44:12.090" v="9914" actId="1076"/>
          <ac:picMkLst>
            <pc:docMk/>
            <pc:sldMk cId="2274250848" sldId="519"/>
            <ac:picMk id="23" creationId="{BBAEF980-CD42-4511-AA17-D921A43109EA}"/>
          </ac:picMkLst>
        </pc:picChg>
        <pc:picChg chg="add del mod modCrop">
          <ac:chgData name="Mike B" userId="5c4bf6a326bf31f5" providerId="LiveId" clId="{8FAD20C6-1375-42DF-8986-C52FAE8246D2}" dt="2021-04-11T19:44:02.771" v="9911" actId="478"/>
          <ac:picMkLst>
            <pc:docMk/>
            <pc:sldMk cId="2274250848" sldId="519"/>
            <ac:picMk id="24" creationId="{B67322F7-C6E2-4DAC-864F-83E03F722068}"/>
          </ac:picMkLst>
        </pc:picChg>
        <pc:picChg chg="add mod">
          <ac:chgData name="Mike B" userId="5c4bf6a326bf31f5" providerId="LiveId" clId="{8FAD20C6-1375-42DF-8986-C52FAE8246D2}" dt="2021-04-11T19:44:09.924" v="9913" actId="1076"/>
          <ac:picMkLst>
            <pc:docMk/>
            <pc:sldMk cId="2274250848" sldId="519"/>
            <ac:picMk id="25" creationId="{A1963D1D-F56E-464D-86F8-E82AECF646AC}"/>
          </ac:picMkLst>
        </pc:picChg>
        <pc:cxnChg chg="del">
          <ac:chgData name="Mike B" userId="5c4bf6a326bf31f5" providerId="LiveId" clId="{8FAD20C6-1375-42DF-8986-C52FAE8246D2}" dt="2021-04-11T17:13:06.226" v="9523" actId="478"/>
          <ac:cxnSpMkLst>
            <pc:docMk/>
            <pc:sldMk cId="2274250848" sldId="519"/>
            <ac:cxnSpMk id="8" creationId="{59CEB12F-8A8A-4569-915E-54357FE63FC8}"/>
          </ac:cxnSpMkLst>
        </pc:cxnChg>
        <pc:cxnChg chg="del mod">
          <ac:chgData name="Mike B" userId="5c4bf6a326bf31f5" providerId="LiveId" clId="{8FAD20C6-1375-42DF-8986-C52FAE8246D2}" dt="2021-04-11T17:13:06.226" v="9523" actId="478"/>
          <ac:cxnSpMkLst>
            <pc:docMk/>
            <pc:sldMk cId="2274250848" sldId="519"/>
            <ac:cxnSpMk id="19" creationId="{C3E6D968-1DB0-4FF3-9D05-C99BC9F649D0}"/>
          </ac:cxnSpMkLst>
        </pc:cxnChg>
        <pc:cxnChg chg="del mod">
          <ac:chgData name="Mike B" userId="5c4bf6a326bf31f5" providerId="LiveId" clId="{8FAD20C6-1375-42DF-8986-C52FAE8246D2}" dt="2021-04-11T17:13:06.226" v="9523" actId="478"/>
          <ac:cxnSpMkLst>
            <pc:docMk/>
            <pc:sldMk cId="2274250848" sldId="519"/>
            <ac:cxnSpMk id="20" creationId="{009B4980-69E5-4395-8233-3C5FA83DBF00}"/>
          </ac:cxnSpMkLst>
        </pc:cxnChg>
        <pc:cxnChg chg="del mod">
          <ac:chgData name="Mike B" userId="5c4bf6a326bf31f5" providerId="LiveId" clId="{8FAD20C6-1375-42DF-8986-C52FAE8246D2}" dt="2021-04-11T17:13:06.226" v="9523" actId="478"/>
          <ac:cxnSpMkLst>
            <pc:docMk/>
            <pc:sldMk cId="2274250848" sldId="519"/>
            <ac:cxnSpMk id="21" creationId="{AF5CFBFC-8934-4392-B30B-99591147C8E9}"/>
          </ac:cxnSpMkLst>
        </pc:cxnChg>
        <pc:cxnChg chg="del mod">
          <ac:chgData name="Mike B" userId="5c4bf6a326bf31f5" providerId="LiveId" clId="{8FAD20C6-1375-42DF-8986-C52FAE8246D2}" dt="2021-04-11T17:13:06.226" v="9523" actId="478"/>
          <ac:cxnSpMkLst>
            <pc:docMk/>
            <pc:sldMk cId="2274250848" sldId="519"/>
            <ac:cxnSpMk id="22" creationId="{E2FC7A5C-14A9-4E9C-B965-D4A63F34CE4C}"/>
          </ac:cxnSpMkLst>
        </pc:cxnChg>
        <pc:cxnChg chg="del mod">
          <ac:chgData name="Mike B" userId="5c4bf6a326bf31f5" providerId="LiveId" clId="{8FAD20C6-1375-42DF-8986-C52FAE8246D2}" dt="2021-04-11T17:13:06.226" v="9523" actId="478"/>
          <ac:cxnSpMkLst>
            <pc:docMk/>
            <pc:sldMk cId="2274250848" sldId="519"/>
            <ac:cxnSpMk id="36" creationId="{0E6D363D-EFE0-4D30-80CD-6D89677A3000}"/>
          </ac:cxnSpMkLst>
        </pc:cxnChg>
        <pc:cxnChg chg="del">
          <ac:chgData name="Mike B" userId="5c4bf6a326bf31f5" providerId="LiveId" clId="{8FAD20C6-1375-42DF-8986-C52FAE8246D2}" dt="2021-04-11T17:13:06.226" v="9523" actId="478"/>
          <ac:cxnSpMkLst>
            <pc:docMk/>
            <pc:sldMk cId="2274250848" sldId="519"/>
            <ac:cxnSpMk id="42" creationId="{8DB31294-845C-4F0E-A857-6151D169B19B}"/>
          </ac:cxnSpMkLst>
        </pc:cxnChg>
        <pc:cxnChg chg="del mod">
          <ac:chgData name="Mike B" userId="5c4bf6a326bf31f5" providerId="LiveId" clId="{8FAD20C6-1375-42DF-8986-C52FAE8246D2}" dt="2021-04-11T17:13:06.226" v="9523" actId="478"/>
          <ac:cxnSpMkLst>
            <pc:docMk/>
            <pc:sldMk cId="2274250848" sldId="519"/>
            <ac:cxnSpMk id="53" creationId="{39A041D2-1E62-433A-BF4D-C9FAEEE830DC}"/>
          </ac:cxnSpMkLst>
        </pc:cxnChg>
        <pc:cxnChg chg="del mod">
          <ac:chgData name="Mike B" userId="5c4bf6a326bf31f5" providerId="LiveId" clId="{8FAD20C6-1375-42DF-8986-C52FAE8246D2}" dt="2021-04-11T17:13:06.226" v="9523" actId="478"/>
          <ac:cxnSpMkLst>
            <pc:docMk/>
            <pc:sldMk cId="2274250848" sldId="519"/>
            <ac:cxnSpMk id="54" creationId="{A7025849-776E-43A7-8275-A455C07BA953}"/>
          </ac:cxnSpMkLst>
        </pc:cxnChg>
        <pc:cxnChg chg="del mod">
          <ac:chgData name="Mike B" userId="5c4bf6a326bf31f5" providerId="LiveId" clId="{8FAD20C6-1375-42DF-8986-C52FAE8246D2}" dt="2021-04-11T17:13:06.226" v="9523" actId="478"/>
          <ac:cxnSpMkLst>
            <pc:docMk/>
            <pc:sldMk cId="2274250848" sldId="519"/>
            <ac:cxnSpMk id="55" creationId="{BAF821A5-95A9-4AF7-AD95-EEB82B87A240}"/>
          </ac:cxnSpMkLst>
        </pc:cxnChg>
        <pc:cxnChg chg="del mod">
          <ac:chgData name="Mike B" userId="5c4bf6a326bf31f5" providerId="LiveId" clId="{8FAD20C6-1375-42DF-8986-C52FAE8246D2}" dt="2021-04-11T17:13:06.226" v="9523" actId="478"/>
          <ac:cxnSpMkLst>
            <pc:docMk/>
            <pc:sldMk cId="2274250848" sldId="519"/>
            <ac:cxnSpMk id="56" creationId="{25CCBA70-35D9-4EE5-BC2C-0B32C9442B8C}"/>
          </ac:cxnSpMkLst>
        </pc:cxnChg>
        <pc:cxnChg chg="del mod">
          <ac:chgData name="Mike B" userId="5c4bf6a326bf31f5" providerId="LiveId" clId="{8FAD20C6-1375-42DF-8986-C52FAE8246D2}" dt="2021-04-11T17:13:06.226" v="9523" actId="478"/>
          <ac:cxnSpMkLst>
            <pc:docMk/>
            <pc:sldMk cId="2274250848" sldId="519"/>
            <ac:cxnSpMk id="59" creationId="{2B7087B4-02D5-471B-8A0E-D4355E70C1DB}"/>
          </ac:cxnSpMkLst>
        </pc:cxnChg>
        <pc:cxnChg chg="del mod">
          <ac:chgData name="Mike B" userId="5c4bf6a326bf31f5" providerId="LiveId" clId="{8FAD20C6-1375-42DF-8986-C52FAE8246D2}" dt="2021-04-11T17:13:06.226" v="9523" actId="478"/>
          <ac:cxnSpMkLst>
            <pc:docMk/>
            <pc:sldMk cId="2274250848" sldId="519"/>
            <ac:cxnSpMk id="86" creationId="{4E212EF8-4D49-4F50-BBBD-FCC26730EAA7}"/>
          </ac:cxnSpMkLst>
        </pc:cxnChg>
      </pc:sldChg>
    </pc:docChg>
  </pc:docChgLst>
  <pc:docChgLst>
    <pc:chgData name="Mike B" userId="5c4bf6a326bf31f5" providerId="LiveId" clId="{5DC7FDB4-97EF-483C-A856-7D3A96D351FD}"/>
    <pc:docChg chg="undo custSel addSld delSld modSld sldOrd">
      <pc:chgData name="Mike B" userId="5c4bf6a326bf31f5" providerId="LiveId" clId="{5DC7FDB4-97EF-483C-A856-7D3A96D351FD}" dt="2021-04-19T00:54:37.745" v="4122" actId="1076"/>
      <pc:docMkLst>
        <pc:docMk/>
      </pc:docMkLst>
      <pc:sldChg chg="modSp mod">
        <pc:chgData name="Mike B" userId="5c4bf6a326bf31f5" providerId="LiveId" clId="{5DC7FDB4-97EF-483C-A856-7D3A96D351FD}" dt="2021-04-18T17:07:57.613" v="29" actId="20577"/>
        <pc:sldMkLst>
          <pc:docMk/>
          <pc:sldMk cId="0" sldId="256"/>
        </pc:sldMkLst>
        <pc:spChg chg="mod">
          <ac:chgData name="Mike B" userId="5c4bf6a326bf31f5" providerId="LiveId" clId="{5DC7FDB4-97EF-483C-A856-7D3A96D351FD}" dt="2021-04-18T17:07:57.613" v="29" actId="20577"/>
          <ac:spMkLst>
            <pc:docMk/>
            <pc:sldMk cId="0" sldId="256"/>
            <ac:spMk id="2051" creationId="{00000000-0000-0000-0000-000000000000}"/>
          </ac:spMkLst>
        </pc:spChg>
      </pc:sldChg>
      <pc:sldChg chg="del">
        <pc:chgData name="Mike B" userId="5c4bf6a326bf31f5" providerId="LiveId" clId="{5DC7FDB4-97EF-483C-A856-7D3A96D351FD}" dt="2021-04-18T17:09:17.780" v="213" actId="2696"/>
        <pc:sldMkLst>
          <pc:docMk/>
          <pc:sldMk cId="0" sldId="258"/>
        </pc:sldMkLst>
      </pc:sldChg>
      <pc:sldChg chg="modSp add del mod">
        <pc:chgData name="Mike B" userId="5c4bf6a326bf31f5" providerId="LiveId" clId="{5DC7FDB4-97EF-483C-A856-7D3A96D351FD}" dt="2021-04-18T23:57:00.991" v="3345" actId="20577"/>
        <pc:sldMkLst>
          <pc:docMk/>
          <pc:sldMk cId="0" sldId="259"/>
        </pc:sldMkLst>
        <pc:spChg chg="mod">
          <ac:chgData name="Mike B" userId="5c4bf6a326bf31f5" providerId="LiveId" clId="{5DC7FDB4-97EF-483C-A856-7D3A96D351FD}" dt="2021-04-18T21:48:09.810" v="374" actId="20577"/>
          <ac:spMkLst>
            <pc:docMk/>
            <pc:sldMk cId="0" sldId="259"/>
            <ac:spMk id="5122" creationId="{00000000-0000-0000-0000-000000000000}"/>
          </ac:spMkLst>
        </pc:spChg>
        <pc:spChg chg="mod">
          <ac:chgData name="Mike B" userId="5c4bf6a326bf31f5" providerId="LiveId" clId="{5DC7FDB4-97EF-483C-A856-7D3A96D351FD}" dt="2021-04-18T23:57:00.991" v="3345" actId="20577"/>
          <ac:spMkLst>
            <pc:docMk/>
            <pc:sldMk cId="0" sldId="259"/>
            <ac:spMk id="5123" creationId="{00000000-0000-0000-0000-000000000000}"/>
          </ac:spMkLst>
        </pc:spChg>
      </pc:sldChg>
      <pc:sldChg chg="del">
        <pc:chgData name="Mike B" userId="5c4bf6a326bf31f5" providerId="LiveId" clId="{5DC7FDB4-97EF-483C-A856-7D3A96D351FD}" dt="2021-04-18T17:09:17.780" v="213" actId="2696"/>
        <pc:sldMkLst>
          <pc:docMk/>
          <pc:sldMk cId="0" sldId="260"/>
        </pc:sldMkLst>
      </pc:sldChg>
      <pc:sldChg chg="modSp add mod">
        <pc:chgData name="Mike B" userId="5c4bf6a326bf31f5" providerId="LiveId" clId="{5DC7FDB4-97EF-483C-A856-7D3A96D351FD}" dt="2021-04-19T00:13:36.635" v="3876" actId="20577"/>
        <pc:sldMkLst>
          <pc:docMk/>
          <pc:sldMk cId="0" sldId="267"/>
        </pc:sldMkLst>
        <pc:spChg chg="mod">
          <ac:chgData name="Mike B" userId="5c4bf6a326bf31f5" providerId="LiveId" clId="{5DC7FDB4-97EF-483C-A856-7D3A96D351FD}" dt="2021-04-19T00:13:36.635" v="3876" actId="20577"/>
          <ac:spMkLst>
            <pc:docMk/>
            <pc:sldMk cId="0" sldId="267"/>
            <ac:spMk id="15363" creationId="{00000000-0000-0000-0000-000000000000}"/>
          </ac:spMkLst>
        </pc:spChg>
      </pc:sldChg>
      <pc:sldChg chg="modSp add mod">
        <pc:chgData name="Mike B" userId="5c4bf6a326bf31f5" providerId="LiveId" clId="{5DC7FDB4-97EF-483C-A856-7D3A96D351FD}" dt="2021-04-18T21:51:55.110" v="457" actId="20577"/>
        <pc:sldMkLst>
          <pc:docMk/>
          <pc:sldMk cId="0" sldId="271"/>
        </pc:sldMkLst>
        <pc:spChg chg="mod">
          <ac:chgData name="Mike B" userId="5c4bf6a326bf31f5" providerId="LiveId" clId="{5DC7FDB4-97EF-483C-A856-7D3A96D351FD}" dt="2021-04-18T21:51:55.110" v="457" actId="20577"/>
          <ac:spMkLst>
            <pc:docMk/>
            <pc:sldMk cId="0" sldId="271"/>
            <ac:spMk id="8195" creationId="{00000000-0000-0000-0000-000000000000}"/>
          </ac:spMkLst>
        </pc:spChg>
      </pc:sldChg>
      <pc:sldChg chg="del">
        <pc:chgData name="Mike B" userId="5c4bf6a326bf31f5" providerId="LiveId" clId="{5DC7FDB4-97EF-483C-A856-7D3A96D351FD}" dt="2021-04-18T17:08:51.911" v="167" actId="2696"/>
        <pc:sldMkLst>
          <pc:docMk/>
          <pc:sldMk cId="0" sldId="290"/>
        </pc:sldMkLst>
      </pc:sldChg>
      <pc:sldChg chg="del">
        <pc:chgData name="Mike B" userId="5c4bf6a326bf31f5" providerId="LiveId" clId="{5DC7FDB4-97EF-483C-A856-7D3A96D351FD}" dt="2021-04-18T17:08:51.911" v="167" actId="2696"/>
        <pc:sldMkLst>
          <pc:docMk/>
          <pc:sldMk cId="2816711436" sldId="293"/>
        </pc:sldMkLst>
      </pc:sldChg>
      <pc:sldChg chg="del">
        <pc:chgData name="Mike B" userId="5c4bf6a326bf31f5" providerId="LiveId" clId="{5DC7FDB4-97EF-483C-A856-7D3A96D351FD}" dt="2021-04-18T17:08:51.911" v="167" actId="2696"/>
        <pc:sldMkLst>
          <pc:docMk/>
          <pc:sldMk cId="3123542965" sldId="294"/>
        </pc:sldMkLst>
      </pc:sldChg>
      <pc:sldChg chg="del">
        <pc:chgData name="Mike B" userId="5c4bf6a326bf31f5" providerId="LiveId" clId="{5DC7FDB4-97EF-483C-A856-7D3A96D351FD}" dt="2021-04-18T17:08:51.911" v="167" actId="2696"/>
        <pc:sldMkLst>
          <pc:docMk/>
          <pc:sldMk cId="2200056302" sldId="300"/>
        </pc:sldMkLst>
      </pc:sldChg>
      <pc:sldChg chg="modSp add mod">
        <pc:chgData name="Mike B" userId="5c4bf6a326bf31f5" providerId="LiveId" clId="{5DC7FDB4-97EF-483C-A856-7D3A96D351FD}" dt="2021-04-19T00:13:07.634" v="3875" actId="20577"/>
        <pc:sldMkLst>
          <pc:docMk/>
          <pc:sldMk cId="2596278416" sldId="320"/>
        </pc:sldMkLst>
        <pc:spChg chg="mod">
          <ac:chgData name="Mike B" userId="5c4bf6a326bf31f5" providerId="LiveId" clId="{5DC7FDB4-97EF-483C-A856-7D3A96D351FD}" dt="2021-04-19T00:13:07.634" v="3875" actId="20577"/>
          <ac:spMkLst>
            <pc:docMk/>
            <pc:sldMk cId="2596278416" sldId="320"/>
            <ac:spMk id="11267" creationId="{00000000-0000-0000-0000-000000000000}"/>
          </ac:spMkLst>
        </pc:spChg>
      </pc:sldChg>
      <pc:sldChg chg="modSp add mod">
        <pc:chgData name="Mike B" userId="5c4bf6a326bf31f5" providerId="LiveId" clId="{5DC7FDB4-97EF-483C-A856-7D3A96D351FD}" dt="2021-04-19T00:00:56.149" v="3625" actId="20577"/>
        <pc:sldMkLst>
          <pc:docMk/>
          <pc:sldMk cId="1964052051" sldId="321"/>
        </pc:sldMkLst>
        <pc:spChg chg="mod">
          <ac:chgData name="Mike B" userId="5c4bf6a326bf31f5" providerId="LiveId" clId="{5DC7FDB4-97EF-483C-A856-7D3A96D351FD}" dt="2021-04-19T00:00:56.149" v="3625" actId="20577"/>
          <ac:spMkLst>
            <pc:docMk/>
            <pc:sldMk cId="1964052051" sldId="321"/>
            <ac:spMk id="9219" creationId="{00000000-0000-0000-0000-000000000000}"/>
          </ac:spMkLst>
        </pc:spChg>
      </pc:sldChg>
      <pc:sldChg chg="modSp add mod modAnim">
        <pc:chgData name="Mike B" userId="5c4bf6a326bf31f5" providerId="LiveId" clId="{5DC7FDB4-97EF-483C-A856-7D3A96D351FD}" dt="2021-04-19T00:17:11.615" v="3944" actId="313"/>
        <pc:sldMkLst>
          <pc:docMk/>
          <pc:sldMk cId="0" sldId="325"/>
        </pc:sldMkLst>
        <pc:spChg chg="mod">
          <ac:chgData name="Mike B" userId="5c4bf6a326bf31f5" providerId="LiveId" clId="{5DC7FDB4-97EF-483C-A856-7D3A96D351FD}" dt="2021-04-19T00:17:11.615" v="3944" actId="313"/>
          <ac:spMkLst>
            <pc:docMk/>
            <pc:sldMk cId="0" sldId="325"/>
            <ac:spMk id="12291" creationId="{00000000-0000-0000-0000-000000000000}"/>
          </ac:spMkLst>
        </pc:spChg>
      </pc:sldChg>
      <pc:sldChg chg="del">
        <pc:chgData name="Mike B" userId="5c4bf6a326bf31f5" providerId="LiveId" clId="{5DC7FDB4-97EF-483C-A856-7D3A96D351FD}" dt="2021-04-18T17:09:17.780" v="213" actId="2696"/>
        <pc:sldMkLst>
          <pc:docMk/>
          <pc:sldMk cId="3203480502" sldId="328"/>
        </pc:sldMkLst>
      </pc:sldChg>
      <pc:sldChg chg="modSp mod">
        <pc:chgData name="Mike B" userId="5c4bf6a326bf31f5" providerId="LiveId" clId="{5DC7FDB4-97EF-483C-A856-7D3A96D351FD}" dt="2021-04-18T17:08:29.506" v="139" actId="20577"/>
        <pc:sldMkLst>
          <pc:docMk/>
          <pc:sldMk cId="1782408873" sldId="342"/>
        </pc:sldMkLst>
        <pc:spChg chg="mod">
          <ac:chgData name="Mike B" userId="5c4bf6a326bf31f5" providerId="LiveId" clId="{5DC7FDB4-97EF-483C-A856-7D3A96D351FD}" dt="2021-04-18T17:08:29.506" v="139" actId="20577"/>
          <ac:spMkLst>
            <pc:docMk/>
            <pc:sldMk cId="1782408873" sldId="342"/>
            <ac:spMk id="3" creationId="{00000000-0000-0000-0000-000000000000}"/>
          </ac:spMkLst>
        </pc:spChg>
        <pc:spChg chg="mod">
          <ac:chgData name="Mike B" userId="5c4bf6a326bf31f5" providerId="LiveId" clId="{5DC7FDB4-97EF-483C-A856-7D3A96D351FD}" dt="2021-04-18T17:08:10.561" v="47" actId="20577"/>
          <ac:spMkLst>
            <pc:docMk/>
            <pc:sldMk cId="1782408873" sldId="342"/>
            <ac:spMk id="4" creationId="{00000000-0000-0000-0000-000000000000}"/>
          </ac:spMkLst>
        </pc:spChg>
      </pc:sldChg>
      <pc:sldChg chg="modSp add mod modAnim">
        <pc:chgData name="Mike B" userId="5c4bf6a326bf31f5" providerId="LiveId" clId="{5DC7FDB4-97EF-483C-A856-7D3A96D351FD}" dt="2021-04-19T00:19:32.701" v="3945"/>
        <pc:sldMkLst>
          <pc:docMk/>
          <pc:sldMk cId="3296236270" sldId="354"/>
        </pc:sldMkLst>
        <pc:spChg chg="mod">
          <ac:chgData name="Mike B" userId="5c4bf6a326bf31f5" providerId="LiveId" clId="{5DC7FDB4-97EF-483C-A856-7D3A96D351FD}" dt="2021-04-19T00:10:57.816" v="3772" actId="20577"/>
          <ac:spMkLst>
            <pc:docMk/>
            <pc:sldMk cId="3296236270" sldId="354"/>
            <ac:spMk id="3" creationId="{00000000-0000-0000-0000-000000000000}"/>
          </ac:spMkLst>
        </pc:spChg>
      </pc:sldChg>
      <pc:sldChg chg="modSp mod">
        <pc:chgData name="Mike B" userId="5c4bf6a326bf31f5" providerId="LiveId" clId="{5DC7FDB4-97EF-483C-A856-7D3A96D351FD}" dt="2021-04-18T22:54:46.292" v="2731" actId="5793"/>
        <pc:sldMkLst>
          <pc:docMk/>
          <pc:sldMk cId="3710951061" sldId="361"/>
        </pc:sldMkLst>
        <pc:spChg chg="mod">
          <ac:chgData name="Mike B" userId="5c4bf6a326bf31f5" providerId="LiveId" clId="{5DC7FDB4-97EF-483C-A856-7D3A96D351FD}" dt="2021-04-18T22:54:46.292" v="2731" actId="5793"/>
          <ac:spMkLst>
            <pc:docMk/>
            <pc:sldMk cId="3710951061" sldId="361"/>
            <ac:spMk id="118787" creationId="{00000000-0000-0000-0000-000000000000}"/>
          </ac:spMkLst>
        </pc:spChg>
      </pc:sldChg>
      <pc:sldChg chg="modSp del mod">
        <pc:chgData name="Mike B" userId="5c4bf6a326bf31f5" providerId="LiveId" clId="{5DC7FDB4-97EF-483C-A856-7D3A96D351FD}" dt="2021-04-18T22:06:16.211" v="695" actId="2696"/>
        <pc:sldMkLst>
          <pc:docMk/>
          <pc:sldMk cId="2308002270" sldId="392"/>
        </pc:sldMkLst>
        <pc:spChg chg="mod">
          <ac:chgData name="Mike B" userId="5c4bf6a326bf31f5" providerId="LiveId" clId="{5DC7FDB4-97EF-483C-A856-7D3A96D351FD}" dt="2021-04-18T17:09:07.798" v="209" actId="20577"/>
          <ac:spMkLst>
            <pc:docMk/>
            <pc:sldMk cId="2308002270" sldId="392"/>
            <ac:spMk id="2" creationId="{00000000-0000-0000-0000-000000000000}"/>
          </ac:spMkLst>
        </pc:spChg>
        <pc:spChg chg="mod">
          <ac:chgData name="Mike B" userId="5c4bf6a326bf31f5" providerId="LiveId" clId="{5DC7FDB4-97EF-483C-A856-7D3A96D351FD}" dt="2021-04-18T17:09:10.028" v="212" actId="20577"/>
          <ac:spMkLst>
            <pc:docMk/>
            <pc:sldMk cId="2308002270" sldId="392"/>
            <ac:spMk id="3" creationId="{00000000-0000-0000-0000-000000000000}"/>
          </ac:spMkLst>
        </pc:spChg>
      </pc:sldChg>
      <pc:sldChg chg="delSp modSp del mod modAnim">
        <pc:chgData name="Mike B" userId="5c4bf6a326bf31f5" providerId="LiveId" clId="{5DC7FDB4-97EF-483C-A856-7D3A96D351FD}" dt="2021-04-18T21:45:54.612" v="351" actId="2696"/>
        <pc:sldMkLst>
          <pc:docMk/>
          <pc:sldMk cId="2427215310" sldId="395"/>
        </pc:sldMkLst>
        <pc:spChg chg="mod">
          <ac:chgData name="Mike B" userId="5c4bf6a326bf31f5" providerId="LiveId" clId="{5DC7FDB4-97EF-483C-A856-7D3A96D351FD}" dt="2021-04-18T17:08:39.792" v="163" actId="20577"/>
          <ac:spMkLst>
            <pc:docMk/>
            <pc:sldMk cId="2427215310" sldId="395"/>
            <ac:spMk id="2" creationId="{00000000-0000-0000-0000-000000000000}"/>
          </ac:spMkLst>
        </pc:spChg>
        <pc:spChg chg="mod">
          <ac:chgData name="Mike B" userId="5c4bf6a326bf31f5" providerId="LiveId" clId="{5DC7FDB4-97EF-483C-A856-7D3A96D351FD}" dt="2021-04-18T17:08:41.839" v="165" actId="20577"/>
          <ac:spMkLst>
            <pc:docMk/>
            <pc:sldMk cId="2427215310" sldId="395"/>
            <ac:spMk id="10243" creationId="{00000000-0000-0000-0000-000000000000}"/>
          </ac:spMkLst>
        </pc:spChg>
        <pc:picChg chg="del">
          <ac:chgData name="Mike B" userId="5c4bf6a326bf31f5" providerId="LiveId" clId="{5DC7FDB4-97EF-483C-A856-7D3A96D351FD}" dt="2021-04-18T17:08:43.806" v="166" actId="478"/>
          <ac:picMkLst>
            <pc:docMk/>
            <pc:sldMk cId="2427215310" sldId="395"/>
            <ac:picMk id="132098" creationId="{00000000-0000-0000-0000-000000000000}"/>
          </ac:picMkLst>
        </pc:picChg>
      </pc:sldChg>
      <pc:sldChg chg="modSp mod">
        <pc:chgData name="Mike B" userId="5c4bf6a326bf31f5" providerId="LiveId" clId="{5DC7FDB4-97EF-483C-A856-7D3A96D351FD}" dt="2021-04-18T17:08:36.281" v="161" actId="20577"/>
        <pc:sldMkLst>
          <pc:docMk/>
          <pc:sldMk cId="1922120171" sldId="515"/>
        </pc:sldMkLst>
        <pc:spChg chg="mod">
          <ac:chgData name="Mike B" userId="5c4bf6a326bf31f5" providerId="LiveId" clId="{5DC7FDB4-97EF-483C-A856-7D3A96D351FD}" dt="2021-04-18T17:08:36.281" v="161" actId="20577"/>
          <ac:spMkLst>
            <pc:docMk/>
            <pc:sldMk cId="1922120171" sldId="515"/>
            <ac:spMk id="4" creationId="{00000000-0000-0000-0000-000000000000}"/>
          </ac:spMkLst>
        </pc:spChg>
      </pc:sldChg>
      <pc:sldChg chg="modSp mod">
        <pc:chgData name="Mike B" userId="5c4bf6a326bf31f5" providerId="LiveId" clId="{5DC7FDB4-97EF-483C-A856-7D3A96D351FD}" dt="2021-04-18T17:09:02.745" v="203" actId="20577"/>
        <pc:sldMkLst>
          <pc:docMk/>
          <pc:sldMk cId="3233247285" sldId="516"/>
        </pc:sldMkLst>
        <pc:spChg chg="mod">
          <ac:chgData name="Mike B" userId="5c4bf6a326bf31f5" providerId="LiveId" clId="{5DC7FDB4-97EF-483C-A856-7D3A96D351FD}" dt="2021-04-18T17:09:02.745" v="203" actId="20577"/>
          <ac:spMkLst>
            <pc:docMk/>
            <pc:sldMk cId="3233247285" sldId="516"/>
            <ac:spMk id="4" creationId="{00000000-0000-0000-0000-000000000000}"/>
          </ac:spMkLst>
        </pc:spChg>
      </pc:sldChg>
      <pc:sldChg chg="del">
        <pc:chgData name="Mike B" userId="5c4bf6a326bf31f5" providerId="LiveId" clId="{5DC7FDB4-97EF-483C-A856-7D3A96D351FD}" dt="2021-04-18T17:09:17.780" v="213" actId="2696"/>
        <pc:sldMkLst>
          <pc:docMk/>
          <pc:sldMk cId="3555585457" sldId="517"/>
        </pc:sldMkLst>
      </pc:sldChg>
      <pc:sldChg chg="addSp delSp modSp add mod">
        <pc:chgData name="Mike B" userId="5c4bf6a326bf31f5" providerId="LiveId" clId="{5DC7FDB4-97EF-483C-A856-7D3A96D351FD}" dt="2021-04-19T00:16:34.006" v="3909" actId="1076"/>
        <pc:sldMkLst>
          <pc:docMk/>
          <pc:sldMk cId="4127493122" sldId="517"/>
        </pc:sldMkLst>
        <pc:spChg chg="add del mod">
          <ac:chgData name="Mike B" userId="5c4bf6a326bf31f5" providerId="LiveId" clId="{5DC7FDB4-97EF-483C-A856-7D3A96D351FD}" dt="2021-04-19T00:16:20.649" v="3904" actId="478"/>
          <ac:spMkLst>
            <pc:docMk/>
            <pc:sldMk cId="4127493122" sldId="517"/>
            <ac:spMk id="4" creationId="{6B223881-D3A9-4960-9230-45412AD6AF8C}"/>
          </ac:spMkLst>
        </pc:spChg>
        <pc:spChg chg="add del mod">
          <ac:chgData name="Mike B" userId="5c4bf6a326bf31f5" providerId="LiveId" clId="{5DC7FDB4-97EF-483C-A856-7D3A96D351FD}" dt="2021-04-19T00:16:20.649" v="3904" actId="478"/>
          <ac:spMkLst>
            <pc:docMk/>
            <pc:sldMk cId="4127493122" sldId="517"/>
            <ac:spMk id="15362" creationId="{00000000-0000-0000-0000-000000000000}"/>
          </ac:spMkLst>
        </pc:spChg>
        <pc:spChg chg="add del mod">
          <ac:chgData name="Mike B" userId="5c4bf6a326bf31f5" providerId="LiveId" clId="{5DC7FDB4-97EF-483C-A856-7D3A96D351FD}" dt="2021-04-19T00:16:21.076" v="3905" actId="478"/>
          <ac:spMkLst>
            <pc:docMk/>
            <pc:sldMk cId="4127493122" sldId="517"/>
            <ac:spMk id="15363" creationId="{00000000-0000-0000-0000-000000000000}"/>
          </ac:spMkLst>
        </pc:spChg>
        <pc:picChg chg="add mod">
          <ac:chgData name="Mike B" userId="5c4bf6a326bf31f5" providerId="LiveId" clId="{5DC7FDB4-97EF-483C-A856-7D3A96D351FD}" dt="2021-04-19T00:16:34.006" v="3909" actId="1076"/>
          <ac:picMkLst>
            <pc:docMk/>
            <pc:sldMk cId="4127493122" sldId="517"/>
            <ac:picMk id="1026" creationId="{16CF5010-0E63-4841-8317-39728798E9EB}"/>
          </ac:picMkLst>
        </pc:picChg>
        <pc:picChg chg="add mod">
          <ac:chgData name="Mike B" userId="5c4bf6a326bf31f5" providerId="LiveId" clId="{5DC7FDB4-97EF-483C-A856-7D3A96D351FD}" dt="2021-04-19T00:16:31.721" v="3908" actId="1076"/>
          <ac:picMkLst>
            <pc:docMk/>
            <pc:sldMk cId="4127493122" sldId="517"/>
            <ac:picMk id="1028" creationId="{5D3B7F8D-D5D9-4741-AA20-D2985DFB7C2E}"/>
          </ac:picMkLst>
        </pc:picChg>
        <pc:picChg chg="add del mod">
          <ac:chgData name="Mike B" userId="5c4bf6a326bf31f5" providerId="LiveId" clId="{5DC7FDB4-97EF-483C-A856-7D3A96D351FD}" dt="2021-04-19T00:16:27.972" v="3907" actId="478"/>
          <ac:picMkLst>
            <pc:docMk/>
            <pc:sldMk cId="4127493122" sldId="517"/>
            <ac:picMk id="1030" creationId="{3F15B5F6-EFD8-4081-A7BF-4D54A06FB5BA}"/>
          </ac:picMkLst>
        </pc:picChg>
      </pc:sldChg>
      <pc:sldChg chg="del">
        <pc:chgData name="Mike B" userId="5c4bf6a326bf31f5" providerId="LiveId" clId="{5DC7FDB4-97EF-483C-A856-7D3A96D351FD}" dt="2021-04-18T17:09:17.780" v="213" actId="2696"/>
        <pc:sldMkLst>
          <pc:docMk/>
          <pc:sldMk cId="1191078704" sldId="518"/>
        </pc:sldMkLst>
      </pc:sldChg>
      <pc:sldChg chg="del">
        <pc:chgData name="Mike B" userId="5c4bf6a326bf31f5" providerId="LiveId" clId="{5DC7FDB4-97EF-483C-A856-7D3A96D351FD}" dt="2021-04-18T17:09:17.780" v="213" actId="2696"/>
        <pc:sldMkLst>
          <pc:docMk/>
          <pc:sldMk cId="656089231" sldId="520"/>
        </pc:sldMkLst>
      </pc:sldChg>
      <pc:sldChg chg="del">
        <pc:chgData name="Mike B" userId="5c4bf6a326bf31f5" providerId="LiveId" clId="{5DC7FDB4-97EF-483C-A856-7D3A96D351FD}" dt="2021-04-18T17:09:17.780" v="213" actId="2696"/>
        <pc:sldMkLst>
          <pc:docMk/>
          <pc:sldMk cId="2497190547" sldId="521"/>
        </pc:sldMkLst>
      </pc:sldChg>
      <pc:sldChg chg="del">
        <pc:chgData name="Mike B" userId="5c4bf6a326bf31f5" providerId="LiveId" clId="{5DC7FDB4-97EF-483C-A856-7D3A96D351FD}" dt="2021-04-18T17:09:17.780" v="213" actId="2696"/>
        <pc:sldMkLst>
          <pc:docMk/>
          <pc:sldMk cId="1072120641" sldId="522"/>
        </pc:sldMkLst>
      </pc:sldChg>
      <pc:sldChg chg="del">
        <pc:chgData name="Mike B" userId="5c4bf6a326bf31f5" providerId="LiveId" clId="{5DC7FDB4-97EF-483C-A856-7D3A96D351FD}" dt="2021-04-18T17:09:17.780" v="213" actId="2696"/>
        <pc:sldMkLst>
          <pc:docMk/>
          <pc:sldMk cId="215180724" sldId="523"/>
        </pc:sldMkLst>
      </pc:sldChg>
      <pc:sldChg chg="del">
        <pc:chgData name="Mike B" userId="5c4bf6a326bf31f5" providerId="LiveId" clId="{5DC7FDB4-97EF-483C-A856-7D3A96D351FD}" dt="2021-04-18T17:09:17.780" v="213" actId="2696"/>
        <pc:sldMkLst>
          <pc:docMk/>
          <pc:sldMk cId="3885204846" sldId="524"/>
        </pc:sldMkLst>
      </pc:sldChg>
      <pc:sldChg chg="del">
        <pc:chgData name="Mike B" userId="5c4bf6a326bf31f5" providerId="LiveId" clId="{5DC7FDB4-97EF-483C-A856-7D3A96D351FD}" dt="2021-04-18T17:09:17.780" v="213" actId="2696"/>
        <pc:sldMkLst>
          <pc:docMk/>
          <pc:sldMk cId="3332819099" sldId="525"/>
        </pc:sldMkLst>
      </pc:sldChg>
      <pc:sldChg chg="del">
        <pc:chgData name="Mike B" userId="5c4bf6a326bf31f5" providerId="LiveId" clId="{5DC7FDB4-97EF-483C-A856-7D3A96D351FD}" dt="2021-04-18T17:08:51.911" v="167" actId="2696"/>
        <pc:sldMkLst>
          <pc:docMk/>
          <pc:sldMk cId="2150798113" sldId="526"/>
        </pc:sldMkLst>
      </pc:sldChg>
      <pc:sldChg chg="del">
        <pc:chgData name="Mike B" userId="5c4bf6a326bf31f5" providerId="LiveId" clId="{5DC7FDB4-97EF-483C-A856-7D3A96D351FD}" dt="2021-04-18T17:09:17.780" v="213" actId="2696"/>
        <pc:sldMkLst>
          <pc:docMk/>
          <pc:sldMk cId="1782372158" sldId="527"/>
        </pc:sldMkLst>
      </pc:sldChg>
      <pc:sldChg chg="del">
        <pc:chgData name="Mike B" userId="5c4bf6a326bf31f5" providerId="LiveId" clId="{5DC7FDB4-97EF-483C-A856-7D3A96D351FD}" dt="2021-04-18T17:09:17.780" v="213" actId="2696"/>
        <pc:sldMkLst>
          <pc:docMk/>
          <pc:sldMk cId="2912038648" sldId="528"/>
        </pc:sldMkLst>
      </pc:sldChg>
      <pc:sldChg chg="del">
        <pc:chgData name="Mike B" userId="5c4bf6a326bf31f5" providerId="LiveId" clId="{5DC7FDB4-97EF-483C-A856-7D3A96D351FD}" dt="2021-04-18T17:09:17.780" v="213" actId="2696"/>
        <pc:sldMkLst>
          <pc:docMk/>
          <pc:sldMk cId="2084383308" sldId="529"/>
        </pc:sldMkLst>
      </pc:sldChg>
      <pc:sldChg chg="del">
        <pc:chgData name="Mike B" userId="5c4bf6a326bf31f5" providerId="LiveId" clId="{5DC7FDB4-97EF-483C-A856-7D3A96D351FD}" dt="2021-04-18T17:08:51.911" v="167" actId="2696"/>
        <pc:sldMkLst>
          <pc:docMk/>
          <pc:sldMk cId="3182458460" sldId="530"/>
        </pc:sldMkLst>
      </pc:sldChg>
      <pc:sldChg chg="del">
        <pc:chgData name="Mike B" userId="5c4bf6a326bf31f5" providerId="LiveId" clId="{5DC7FDB4-97EF-483C-A856-7D3A96D351FD}" dt="2021-04-18T17:09:17.780" v="213" actId="2696"/>
        <pc:sldMkLst>
          <pc:docMk/>
          <pc:sldMk cId="2402191190" sldId="531"/>
        </pc:sldMkLst>
      </pc:sldChg>
      <pc:sldChg chg="delSp modSp add mod modAnim">
        <pc:chgData name="Mike B" userId="5c4bf6a326bf31f5" providerId="LiveId" clId="{5DC7FDB4-97EF-483C-A856-7D3A96D351FD}" dt="2021-04-18T22:12:18.768" v="1077" actId="20577"/>
        <pc:sldMkLst>
          <pc:docMk/>
          <pc:sldMk cId="1753469633" sldId="1137"/>
        </pc:sldMkLst>
        <pc:spChg chg="mod">
          <ac:chgData name="Mike B" userId="5c4bf6a326bf31f5" providerId="LiveId" clId="{5DC7FDB4-97EF-483C-A856-7D3A96D351FD}" dt="2021-04-18T22:12:18.768" v="1077" actId="20577"/>
          <ac:spMkLst>
            <pc:docMk/>
            <pc:sldMk cId="1753469633" sldId="1137"/>
            <ac:spMk id="3" creationId="{00000000-0000-0000-0000-000000000000}"/>
          </ac:spMkLst>
        </pc:spChg>
        <pc:cxnChg chg="del">
          <ac:chgData name="Mike B" userId="5c4bf6a326bf31f5" providerId="LiveId" clId="{5DC7FDB4-97EF-483C-A856-7D3A96D351FD}" dt="2021-04-18T19:06:07.263" v="295" actId="478"/>
          <ac:cxnSpMkLst>
            <pc:docMk/>
            <pc:sldMk cId="1753469633" sldId="1137"/>
            <ac:cxnSpMk id="4" creationId="{00000000-0000-0000-0000-000000000000}"/>
          </ac:cxnSpMkLst>
        </pc:cxnChg>
      </pc:sldChg>
      <pc:sldChg chg="delSp modSp add mod">
        <pc:chgData name="Mike B" userId="5c4bf6a326bf31f5" providerId="LiveId" clId="{5DC7FDB4-97EF-483C-A856-7D3A96D351FD}" dt="2021-04-18T19:06:22.950" v="300" actId="14100"/>
        <pc:sldMkLst>
          <pc:docMk/>
          <pc:sldMk cId="2643651218" sldId="1138"/>
        </pc:sldMkLst>
        <pc:spChg chg="mod">
          <ac:chgData name="Mike B" userId="5c4bf6a326bf31f5" providerId="LiveId" clId="{5DC7FDB4-97EF-483C-A856-7D3A96D351FD}" dt="2021-04-18T19:06:22.950" v="300" actId="14100"/>
          <ac:spMkLst>
            <pc:docMk/>
            <pc:sldMk cId="2643651218" sldId="1138"/>
            <ac:spMk id="3" creationId="{00000000-0000-0000-0000-000000000000}"/>
          </ac:spMkLst>
        </pc:spChg>
        <pc:cxnChg chg="del">
          <ac:chgData name="Mike B" userId="5c4bf6a326bf31f5" providerId="LiveId" clId="{5DC7FDB4-97EF-483C-A856-7D3A96D351FD}" dt="2021-04-18T19:06:16.563" v="298" actId="478"/>
          <ac:cxnSpMkLst>
            <pc:docMk/>
            <pc:sldMk cId="2643651218" sldId="1138"/>
            <ac:cxnSpMk id="4" creationId="{00000000-0000-0000-0000-000000000000}"/>
          </ac:cxnSpMkLst>
        </pc:cxnChg>
      </pc:sldChg>
      <pc:sldChg chg="delSp modSp add mod">
        <pc:chgData name="Mike B" userId="5c4bf6a326bf31f5" providerId="LiveId" clId="{5DC7FDB4-97EF-483C-A856-7D3A96D351FD}" dt="2021-04-18T19:06:55.573" v="312" actId="14100"/>
        <pc:sldMkLst>
          <pc:docMk/>
          <pc:sldMk cId="1197214655" sldId="1139"/>
        </pc:sldMkLst>
        <pc:spChg chg="mod">
          <ac:chgData name="Mike B" userId="5c4bf6a326bf31f5" providerId="LiveId" clId="{5DC7FDB4-97EF-483C-A856-7D3A96D351FD}" dt="2021-04-18T19:06:55.573" v="312" actId="14100"/>
          <ac:spMkLst>
            <pc:docMk/>
            <pc:sldMk cId="1197214655" sldId="1139"/>
            <ac:spMk id="3" creationId="{00000000-0000-0000-0000-000000000000}"/>
          </ac:spMkLst>
        </pc:spChg>
        <pc:cxnChg chg="del">
          <ac:chgData name="Mike B" userId="5c4bf6a326bf31f5" providerId="LiveId" clId="{5DC7FDB4-97EF-483C-A856-7D3A96D351FD}" dt="2021-04-18T19:06:50.168" v="310" actId="478"/>
          <ac:cxnSpMkLst>
            <pc:docMk/>
            <pc:sldMk cId="1197214655" sldId="1139"/>
            <ac:cxnSpMk id="4" creationId="{00000000-0000-0000-0000-000000000000}"/>
          </ac:cxnSpMkLst>
        </pc:cxnChg>
      </pc:sldChg>
      <pc:sldChg chg="delSp modSp add mod">
        <pc:chgData name="Mike B" userId="5c4bf6a326bf31f5" providerId="LiveId" clId="{5DC7FDB4-97EF-483C-A856-7D3A96D351FD}" dt="2021-04-18T22:57:16.830" v="2753" actId="20577"/>
        <pc:sldMkLst>
          <pc:docMk/>
          <pc:sldMk cId="3364317098" sldId="1169"/>
        </pc:sldMkLst>
        <pc:spChg chg="mod">
          <ac:chgData name="Mike B" userId="5c4bf6a326bf31f5" providerId="LiveId" clId="{5DC7FDB4-97EF-483C-A856-7D3A96D351FD}" dt="2021-04-18T22:57:16.830" v="2753" actId="20577"/>
          <ac:spMkLst>
            <pc:docMk/>
            <pc:sldMk cId="3364317098" sldId="1169"/>
            <ac:spMk id="3" creationId="{00000000-0000-0000-0000-000000000000}"/>
          </ac:spMkLst>
        </pc:spChg>
        <pc:cxnChg chg="del">
          <ac:chgData name="Mike B" userId="5c4bf6a326bf31f5" providerId="LiveId" clId="{5DC7FDB4-97EF-483C-A856-7D3A96D351FD}" dt="2021-04-18T19:06:03.658" v="294" actId="478"/>
          <ac:cxnSpMkLst>
            <pc:docMk/>
            <pc:sldMk cId="3364317098" sldId="1169"/>
            <ac:cxnSpMk id="4" creationId="{00000000-0000-0000-0000-000000000000}"/>
          </ac:cxnSpMkLst>
        </pc:cxnChg>
      </pc:sldChg>
      <pc:sldChg chg="addSp delSp modSp add mod">
        <pc:chgData name="Mike B" userId="5c4bf6a326bf31f5" providerId="LiveId" clId="{5DC7FDB4-97EF-483C-A856-7D3A96D351FD}" dt="2021-04-19T00:43:25.681" v="3977" actId="478"/>
        <pc:sldMkLst>
          <pc:docMk/>
          <pc:sldMk cId="1682692346" sldId="1170"/>
        </pc:sldMkLst>
        <pc:spChg chg="mod">
          <ac:chgData name="Mike B" userId="5c4bf6a326bf31f5" providerId="LiveId" clId="{5DC7FDB4-97EF-483C-A856-7D3A96D351FD}" dt="2021-04-19T00:41:29.261" v="3962" actId="1076"/>
          <ac:spMkLst>
            <pc:docMk/>
            <pc:sldMk cId="1682692346" sldId="1170"/>
            <ac:spMk id="3" creationId="{00000000-0000-0000-0000-000000000000}"/>
          </ac:spMkLst>
        </pc:spChg>
        <pc:graphicFrameChg chg="add mod">
          <ac:chgData name="Mike B" userId="5c4bf6a326bf31f5" providerId="LiveId" clId="{5DC7FDB4-97EF-483C-A856-7D3A96D351FD}" dt="2021-04-19T00:40:26.839" v="3951"/>
          <ac:graphicFrameMkLst>
            <pc:docMk/>
            <pc:sldMk cId="1682692346" sldId="1170"/>
            <ac:graphicFrameMk id="6" creationId="{27240294-08B3-4B97-AA40-5056761A100E}"/>
          </ac:graphicFrameMkLst>
        </pc:graphicFrameChg>
        <pc:graphicFrameChg chg="del">
          <ac:chgData name="Mike B" userId="5c4bf6a326bf31f5" providerId="LiveId" clId="{5DC7FDB4-97EF-483C-A856-7D3A96D351FD}" dt="2021-04-19T00:40:21.042" v="3946" actId="478"/>
          <ac:graphicFrameMkLst>
            <pc:docMk/>
            <pc:sldMk cId="1682692346" sldId="1170"/>
            <ac:graphicFrameMk id="7" creationId="{C1C00322-6D98-477C-9755-6AF0E7108957}"/>
          </ac:graphicFrameMkLst>
        </pc:graphicFrameChg>
        <pc:picChg chg="add del mod modCrop">
          <ac:chgData name="Mike B" userId="5c4bf6a326bf31f5" providerId="LiveId" clId="{5DC7FDB4-97EF-483C-A856-7D3A96D351FD}" dt="2021-04-19T00:41:10.458" v="3958" actId="478"/>
          <ac:picMkLst>
            <pc:docMk/>
            <pc:sldMk cId="1682692346" sldId="1170"/>
            <ac:picMk id="4" creationId="{C523B330-AF28-46C4-9AEB-098D7EB584F0}"/>
          </ac:picMkLst>
        </pc:picChg>
        <pc:picChg chg="add mod">
          <ac:chgData name="Mike B" userId="5c4bf6a326bf31f5" providerId="LiveId" clId="{5DC7FDB4-97EF-483C-A856-7D3A96D351FD}" dt="2021-04-19T00:41:20.916" v="3961" actId="1076"/>
          <ac:picMkLst>
            <pc:docMk/>
            <pc:sldMk cId="1682692346" sldId="1170"/>
            <ac:picMk id="8" creationId="{1BA4208A-91EB-42B3-9842-F638EA06A484}"/>
          </ac:picMkLst>
        </pc:picChg>
        <pc:picChg chg="add del mod modCrop">
          <ac:chgData name="Mike B" userId="5c4bf6a326bf31f5" providerId="LiveId" clId="{5DC7FDB4-97EF-483C-A856-7D3A96D351FD}" dt="2021-04-19T00:43:03.255" v="3970" actId="478"/>
          <ac:picMkLst>
            <pc:docMk/>
            <pc:sldMk cId="1682692346" sldId="1170"/>
            <ac:picMk id="9" creationId="{1F97944C-ED27-4EC8-A457-E4BDC5C75CD0}"/>
          </ac:picMkLst>
        </pc:picChg>
        <pc:picChg chg="add del mod">
          <ac:chgData name="Mike B" userId="5c4bf6a326bf31f5" providerId="LiveId" clId="{5DC7FDB4-97EF-483C-A856-7D3A96D351FD}" dt="2021-04-19T00:43:25.681" v="3977" actId="478"/>
          <ac:picMkLst>
            <pc:docMk/>
            <pc:sldMk cId="1682692346" sldId="1170"/>
            <ac:picMk id="10" creationId="{586371A6-9840-4557-B14D-E71BC15F8C68}"/>
          </ac:picMkLst>
        </pc:picChg>
        <pc:cxnChg chg="del">
          <ac:chgData name="Mike B" userId="5c4bf6a326bf31f5" providerId="LiveId" clId="{5DC7FDB4-97EF-483C-A856-7D3A96D351FD}" dt="2021-04-18T19:06:27.972" v="301" actId="478"/>
          <ac:cxnSpMkLst>
            <pc:docMk/>
            <pc:sldMk cId="1682692346" sldId="1170"/>
            <ac:cxnSpMk id="4" creationId="{00000000-0000-0000-0000-000000000000}"/>
          </ac:cxnSpMkLst>
        </pc:cxnChg>
      </pc:sldChg>
      <pc:sldChg chg="addSp delSp modSp add mod">
        <pc:chgData name="Mike B" userId="5c4bf6a326bf31f5" providerId="LiveId" clId="{5DC7FDB4-97EF-483C-A856-7D3A96D351FD}" dt="2021-04-18T22:37:03.264" v="2162" actId="20577"/>
        <pc:sldMkLst>
          <pc:docMk/>
          <pc:sldMk cId="1015544796" sldId="1171"/>
        </pc:sldMkLst>
        <pc:spChg chg="mod">
          <ac:chgData name="Mike B" userId="5c4bf6a326bf31f5" providerId="LiveId" clId="{5DC7FDB4-97EF-483C-A856-7D3A96D351FD}" dt="2021-04-18T22:37:03.264" v="2162" actId="20577"/>
          <ac:spMkLst>
            <pc:docMk/>
            <pc:sldMk cId="1015544796" sldId="1171"/>
            <ac:spMk id="2" creationId="{00000000-0000-0000-0000-000000000000}"/>
          </ac:spMkLst>
        </pc:spChg>
        <pc:spChg chg="mod">
          <ac:chgData name="Mike B" userId="5c4bf6a326bf31f5" providerId="LiveId" clId="{5DC7FDB4-97EF-483C-A856-7D3A96D351FD}" dt="2021-04-18T22:36:18.647" v="2103" actId="27636"/>
          <ac:spMkLst>
            <pc:docMk/>
            <pc:sldMk cId="1015544796" sldId="1171"/>
            <ac:spMk id="3" creationId="{00000000-0000-0000-0000-000000000000}"/>
          </ac:spMkLst>
        </pc:spChg>
        <pc:picChg chg="del">
          <ac:chgData name="Mike B" userId="5c4bf6a326bf31f5" providerId="LiveId" clId="{5DC7FDB4-97EF-483C-A856-7D3A96D351FD}" dt="2021-04-18T22:26:41.973" v="1620" actId="478"/>
          <ac:picMkLst>
            <pc:docMk/>
            <pc:sldMk cId="1015544796" sldId="1171"/>
            <ac:picMk id="5" creationId="{7B20B29D-FB92-4059-AB09-2D2243439374}"/>
          </ac:picMkLst>
        </pc:picChg>
        <pc:picChg chg="add mod">
          <ac:chgData name="Mike B" userId="5c4bf6a326bf31f5" providerId="LiveId" clId="{5DC7FDB4-97EF-483C-A856-7D3A96D351FD}" dt="2021-04-18T22:27:07.996" v="1624" actId="1076"/>
          <ac:picMkLst>
            <pc:docMk/>
            <pc:sldMk cId="1015544796" sldId="1171"/>
            <ac:picMk id="7" creationId="{0669EFE4-BABE-45C4-9A7E-D8873A7AEE5E}"/>
          </ac:picMkLst>
        </pc:picChg>
        <pc:cxnChg chg="del">
          <ac:chgData name="Mike B" userId="5c4bf6a326bf31f5" providerId="LiveId" clId="{5DC7FDB4-97EF-483C-A856-7D3A96D351FD}" dt="2021-04-18T19:06:59.676" v="313" actId="478"/>
          <ac:cxnSpMkLst>
            <pc:docMk/>
            <pc:sldMk cId="1015544796" sldId="1171"/>
            <ac:cxnSpMk id="4" creationId="{00000000-0000-0000-0000-000000000000}"/>
          </ac:cxnSpMkLst>
        </pc:cxnChg>
      </pc:sldChg>
      <pc:sldChg chg="addSp delSp modSp add mod">
        <pc:chgData name="Mike B" userId="5c4bf6a326bf31f5" providerId="LiveId" clId="{5DC7FDB4-97EF-483C-A856-7D3A96D351FD}" dt="2021-04-18T23:45:08.273" v="3092" actId="20577"/>
        <pc:sldMkLst>
          <pc:docMk/>
          <pc:sldMk cId="3629175286" sldId="1172"/>
        </pc:sldMkLst>
        <pc:spChg chg="mod">
          <ac:chgData name="Mike B" userId="5c4bf6a326bf31f5" providerId="LiveId" clId="{5DC7FDB4-97EF-483C-A856-7D3A96D351FD}" dt="2021-04-18T23:45:08.273" v="3092" actId="20577"/>
          <ac:spMkLst>
            <pc:docMk/>
            <pc:sldMk cId="3629175286" sldId="1172"/>
            <ac:spMk id="3" creationId="{00000000-0000-0000-0000-000000000000}"/>
          </ac:spMkLst>
        </pc:spChg>
        <pc:picChg chg="del">
          <ac:chgData name="Mike B" userId="5c4bf6a326bf31f5" providerId="LiveId" clId="{5DC7FDB4-97EF-483C-A856-7D3A96D351FD}" dt="2021-04-18T22:59:30.304" v="2754" actId="478"/>
          <ac:picMkLst>
            <pc:docMk/>
            <pc:sldMk cId="3629175286" sldId="1172"/>
            <ac:picMk id="6" creationId="{04D6444C-D39B-4F02-9A30-4B87FFAC8DE1}"/>
          </ac:picMkLst>
        </pc:picChg>
        <pc:picChg chg="add mod">
          <ac:chgData name="Mike B" userId="5c4bf6a326bf31f5" providerId="LiveId" clId="{5DC7FDB4-97EF-483C-A856-7D3A96D351FD}" dt="2021-04-18T22:59:38.128" v="2757" actId="14100"/>
          <ac:picMkLst>
            <pc:docMk/>
            <pc:sldMk cId="3629175286" sldId="1172"/>
            <ac:picMk id="2050" creationId="{FA23DF6D-02C8-46AD-B537-52AF1A1C40B1}"/>
          </ac:picMkLst>
        </pc:picChg>
        <pc:cxnChg chg="del">
          <ac:chgData name="Mike B" userId="5c4bf6a326bf31f5" providerId="LiveId" clId="{5DC7FDB4-97EF-483C-A856-7D3A96D351FD}" dt="2021-04-18T19:07:19.552" v="317" actId="478"/>
          <ac:cxnSpMkLst>
            <pc:docMk/>
            <pc:sldMk cId="3629175286" sldId="1172"/>
            <ac:cxnSpMk id="4" creationId="{00000000-0000-0000-0000-000000000000}"/>
          </ac:cxnSpMkLst>
        </pc:cxnChg>
      </pc:sldChg>
      <pc:sldChg chg="delSp modSp add mod">
        <pc:chgData name="Mike B" userId="5c4bf6a326bf31f5" providerId="LiveId" clId="{5DC7FDB4-97EF-483C-A856-7D3A96D351FD}" dt="2021-04-18T23:03:28.143" v="3063" actId="20577"/>
        <pc:sldMkLst>
          <pc:docMk/>
          <pc:sldMk cId="14578515" sldId="1173"/>
        </pc:sldMkLst>
        <pc:spChg chg="mod">
          <ac:chgData name="Mike B" userId="5c4bf6a326bf31f5" providerId="LiveId" clId="{5DC7FDB4-97EF-483C-A856-7D3A96D351FD}" dt="2021-04-18T23:03:28.143" v="3063" actId="20577"/>
          <ac:spMkLst>
            <pc:docMk/>
            <pc:sldMk cId="14578515" sldId="1173"/>
            <ac:spMk id="2" creationId="{00000000-0000-0000-0000-000000000000}"/>
          </ac:spMkLst>
        </pc:spChg>
        <pc:spChg chg="mod">
          <ac:chgData name="Mike B" userId="5c4bf6a326bf31f5" providerId="LiveId" clId="{5DC7FDB4-97EF-483C-A856-7D3A96D351FD}" dt="2021-04-18T23:02:47.430" v="3049" actId="20577"/>
          <ac:spMkLst>
            <pc:docMk/>
            <pc:sldMk cId="14578515" sldId="1173"/>
            <ac:spMk id="3" creationId="{00000000-0000-0000-0000-000000000000}"/>
          </ac:spMkLst>
        </pc:spChg>
        <pc:cxnChg chg="del">
          <ac:chgData name="Mike B" userId="5c4bf6a326bf31f5" providerId="LiveId" clId="{5DC7FDB4-97EF-483C-A856-7D3A96D351FD}" dt="2021-04-18T19:07:24.379" v="318" actId="478"/>
          <ac:cxnSpMkLst>
            <pc:docMk/>
            <pc:sldMk cId="14578515" sldId="1173"/>
            <ac:cxnSpMk id="4" creationId="{00000000-0000-0000-0000-000000000000}"/>
          </ac:cxnSpMkLst>
        </pc:cxnChg>
      </pc:sldChg>
      <pc:sldChg chg="addSp delSp modSp add mod">
        <pc:chgData name="Mike B" userId="5c4bf6a326bf31f5" providerId="LiveId" clId="{5DC7FDB4-97EF-483C-A856-7D3A96D351FD}" dt="2021-04-18T23:48:56.251" v="3241" actId="403"/>
        <pc:sldMkLst>
          <pc:docMk/>
          <pc:sldMk cId="2873631896" sldId="1174"/>
        </pc:sldMkLst>
        <pc:spChg chg="mod">
          <ac:chgData name="Mike B" userId="5c4bf6a326bf31f5" providerId="LiveId" clId="{5DC7FDB4-97EF-483C-A856-7D3A96D351FD}" dt="2021-04-18T23:06:25.316" v="3085" actId="20577"/>
          <ac:spMkLst>
            <pc:docMk/>
            <pc:sldMk cId="2873631896" sldId="1174"/>
            <ac:spMk id="2" creationId="{00000000-0000-0000-0000-000000000000}"/>
          </ac:spMkLst>
        </pc:spChg>
        <pc:spChg chg="add del mod">
          <ac:chgData name="Mike B" userId="5c4bf6a326bf31f5" providerId="LiveId" clId="{5DC7FDB4-97EF-483C-A856-7D3A96D351FD}" dt="2021-04-18T23:46:34.618" v="3108" actId="478"/>
          <ac:spMkLst>
            <pc:docMk/>
            <pc:sldMk cId="2873631896" sldId="1174"/>
            <ac:spMk id="3" creationId="{00000000-0000-0000-0000-000000000000}"/>
          </ac:spMkLst>
        </pc:spChg>
        <pc:spChg chg="add del mod">
          <ac:chgData name="Mike B" userId="5c4bf6a326bf31f5" providerId="LiveId" clId="{5DC7FDB4-97EF-483C-A856-7D3A96D351FD}" dt="2021-04-18T23:46:23.330" v="3106" actId="478"/>
          <ac:spMkLst>
            <pc:docMk/>
            <pc:sldMk cId="2873631896" sldId="1174"/>
            <ac:spMk id="7" creationId="{57E4B45A-28F6-4C87-A51B-2764F41D3ED2}"/>
          </ac:spMkLst>
        </pc:spChg>
        <pc:spChg chg="add mod">
          <ac:chgData name="Mike B" userId="5c4bf6a326bf31f5" providerId="LiveId" clId="{5DC7FDB4-97EF-483C-A856-7D3A96D351FD}" dt="2021-04-18T23:48:56.251" v="3241" actId="403"/>
          <ac:spMkLst>
            <pc:docMk/>
            <pc:sldMk cId="2873631896" sldId="1174"/>
            <ac:spMk id="9" creationId="{CB6D9D95-9851-403D-B064-4159A19BA94D}"/>
          </ac:spMkLst>
        </pc:spChg>
        <pc:spChg chg="add del mod">
          <ac:chgData name="Mike B" userId="5c4bf6a326bf31f5" providerId="LiveId" clId="{5DC7FDB4-97EF-483C-A856-7D3A96D351FD}" dt="2021-04-18T23:46:37.850" v="3109" actId="478"/>
          <ac:spMkLst>
            <pc:docMk/>
            <pc:sldMk cId="2873631896" sldId="1174"/>
            <ac:spMk id="10" creationId="{67847EFF-4C90-4A5F-B04A-6610CE9ED2E4}"/>
          </ac:spMkLst>
        </pc:spChg>
        <pc:picChg chg="del">
          <ac:chgData name="Mike B" userId="5c4bf6a326bf31f5" providerId="LiveId" clId="{5DC7FDB4-97EF-483C-A856-7D3A96D351FD}" dt="2021-04-18T23:03:58.752" v="3064" actId="478"/>
          <ac:picMkLst>
            <pc:docMk/>
            <pc:sldMk cId="2873631896" sldId="1174"/>
            <ac:picMk id="5" creationId="{D190894A-7771-4425-9F61-169B694B7AD0}"/>
          </ac:picMkLst>
        </pc:picChg>
        <pc:picChg chg="add del mod">
          <ac:chgData name="Mike B" userId="5c4bf6a326bf31f5" providerId="LiveId" clId="{5DC7FDB4-97EF-483C-A856-7D3A96D351FD}" dt="2021-04-18T23:04:25.048" v="3069" actId="478"/>
          <ac:picMkLst>
            <pc:docMk/>
            <pc:sldMk cId="2873631896" sldId="1174"/>
            <ac:picMk id="3074" creationId="{85E68BDF-45D8-428A-8CE3-D6FE6EA48999}"/>
          </ac:picMkLst>
        </pc:picChg>
        <pc:picChg chg="add del mod">
          <ac:chgData name="Mike B" userId="5c4bf6a326bf31f5" providerId="LiveId" clId="{5DC7FDB4-97EF-483C-A856-7D3A96D351FD}" dt="2021-04-18T23:04:29.727" v="3073"/>
          <ac:picMkLst>
            <pc:docMk/>
            <pc:sldMk cId="2873631896" sldId="1174"/>
            <ac:picMk id="3076" creationId="{56828CEF-6E4B-419C-B8BF-AD7DC27EC87B}"/>
          </ac:picMkLst>
        </pc:picChg>
        <pc:picChg chg="add mod">
          <ac:chgData name="Mike B" userId="5c4bf6a326bf31f5" providerId="LiveId" clId="{5DC7FDB4-97EF-483C-A856-7D3A96D351FD}" dt="2021-04-18T23:04:54.786" v="3077" actId="1076"/>
          <ac:picMkLst>
            <pc:docMk/>
            <pc:sldMk cId="2873631896" sldId="1174"/>
            <ac:picMk id="3078" creationId="{94632C1A-488A-4ECB-98AA-609638D096D3}"/>
          </ac:picMkLst>
        </pc:picChg>
        <pc:cxnChg chg="del">
          <ac:chgData name="Mike B" userId="5c4bf6a326bf31f5" providerId="LiveId" clId="{5DC7FDB4-97EF-483C-A856-7D3A96D351FD}" dt="2021-04-18T19:07:27.661" v="319" actId="478"/>
          <ac:cxnSpMkLst>
            <pc:docMk/>
            <pc:sldMk cId="2873631896" sldId="1174"/>
            <ac:cxnSpMk id="4" creationId="{00000000-0000-0000-0000-000000000000}"/>
          </ac:cxnSpMkLst>
        </pc:cxnChg>
      </pc:sldChg>
      <pc:sldChg chg="delSp modSp add mod">
        <pc:chgData name="Mike B" userId="5c4bf6a326bf31f5" providerId="LiveId" clId="{5DC7FDB4-97EF-483C-A856-7D3A96D351FD}" dt="2021-04-18T22:22:09.773" v="1558" actId="14100"/>
        <pc:sldMkLst>
          <pc:docMk/>
          <pc:sldMk cId="496009736" sldId="1175"/>
        </pc:sldMkLst>
        <pc:spChg chg="mod">
          <ac:chgData name="Mike B" userId="5c4bf6a326bf31f5" providerId="LiveId" clId="{5DC7FDB4-97EF-483C-A856-7D3A96D351FD}" dt="2021-04-18T22:22:09.773" v="1558" actId="14100"/>
          <ac:spMkLst>
            <pc:docMk/>
            <pc:sldMk cId="496009736" sldId="1175"/>
            <ac:spMk id="3" creationId="{00000000-0000-0000-0000-000000000000}"/>
          </ac:spMkLst>
        </pc:spChg>
        <pc:cxnChg chg="del">
          <ac:chgData name="Mike B" userId="5c4bf6a326bf31f5" providerId="LiveId" clId="{5DC7FDB4-97EF-483C-A856-7D3A96D351FD}" dt="2021-04-18T19:07:31.426" v="320" actId="478"/>
          <ac:cxnSpMkLst>
            <pc:docMk/>
            <pc:sldMk cId="496009736" sldId="1175"/>
            <ac:cxnSpMk id="4" creationId="{00000000-0000-0000-0000-000000000000}"/>
          </ac:cxnSpMkLst>
        </pc:cxnChg>
      </pc:sldChg>
      <pc:sldChg chg="delSp modSp add mod">
        <pc:chgData name="Mike B" userId="5c4bf6a326bf31f5" providerId="LiveId" clId="{5DC7FDB4-97EF-483C-A856-7D3A96D351FD}" dt="2021-04-18T22:48:42.153" v="2533" actId="20577"/>
        <pc:sldMkLst>
          <pc:docMk/>
          <pc:sldMk cId="3572483297" sldId="1176"/>
        </pc:sldMkLst>
        <pc:spChg chg="mod">
          <ac:chgData name="Mike B" userId="5c4bf6a326bf31f5" providerId="LiveId" clId="{5DC7FDB4-97EF-483C-A856-7D3A96D351FD}" dt="2021-04-18T22:48:42.153" v="2533" actId="20577"/>
          <ac:spMkLst>
            <pc:docMk/>
            <pc:sldMk cId="3572483297" sldId="1176"/>
            <ac:spMk id="2" creationId="{00000000-0000-0000-0000-000000000000}"/>
          </ac:spMkLst>
        </pc:spChg>
        <pc:cxnChg chg="del">
          <ac:chgData name="Mike B" userId="5c4bf6a326bf31f5" providerId="LiveId" clId="{5DC7FDB4-97EF-483C-A856-7D3A96D351FD}" dt="2021-04-18T19:07:40.900" v="322" actId="478"/>
          <ac:cxnSpMkLst>
            <pc:docMk/>
            <pc:sldMk cId="3572483297" sldId="1176"/>
            <ac:cxnSpMk id="4" creationId="{00000000-0000-0000-0000-000000000000}"/>
          </ac:cxnSpMkLst>
        </pc:cxnChg>
      </pc:sldChg>
      <pc:sldChg chg="delSp modSp add mod">
        <pc:chgData name="Mike B" userId="5c4bf6a326bf31f5" providerId="LiveId" clId="{5DC7FDB4-97EF-483C-A856-7D3A96D351FD}" dt="2021-04-18T19:07:50.199" v="325" actId="14100"/>
        <pc:sldMkLst>
          <pc:docMk/>
          <pc:sldMk cId="3099332804" sldId="1177"/>
        </pc:sldMkLst>
        <pc:spChg chg="mod">
          <ac:chgData name="Mike B" userId="5c4bf6a326bf31f5" providerId="LiveId" clId="{5DC7FDB4-97EF-483C-A856-7D3A96D351FD}" dt="2021-04-18T19:07:50.199" v="325" actId="14100"/>
          <ac:spMkLst>
            <pc:docMk/>
            <pc:sldMk cId="3099332804" sldId="1177"/>
            <ac:spMk id="3" creationId="{00000000-0000-0000-0000-000000000000}"/>
          </ac:spMkLst>
        </pc:spChg>
        <pc:cxnChg chg="del">
          <ac:chgData name="Mike B" userId="5c4bf6a326bf31f5" providerId="LiveId" clId="{5DC7FDB4-97EF-483C-A856-7D3A96D351FD}" dt="2021-04-18T19:07:45.264" v="323" actId="478"/>
          <ac:cxnSpMkLst>
            <pc:docMk/>
            <pc:sldMk cId="3099332804" sldId="1177"/>
            <ac:cxnSpMk id="4" creationId="{00000000-0000-0000-0000-000000000000}"/>
          </ac:cxnSpMkLst>
        </pc:cxnChg>
      </pc:sldChg>
      <pc:sldChg chg="addSp delSp modSp add mod modAnim">
        <pc:chgData name="Mike B" userId="5c4bf6a326bf31f5" providerId="LiveId" clId="{5DC7FDB4-97EF-483C-A856-7D3A96D351FD}" dt="2021-04-18T22:55:05.895" v="2735" actId="1036"/>
        <pc:sldMkLst>
          <pc:docMk/>
          <pc:sldMk cId="2351963762" sldId="1178"/>
        </pc:sldMkLst>
        <pc:spChg chg="mod">
          <ac:chgData name="Mike B" userId="5c4bf6a326bf31f5" providerId="LiveId" clId="{5DC7FDB4-97EF-483C-A856-7D3A96D351FD}" dt="2021-04-18T22:24:19.083" v="1567" actId="20577"/>
          <ac:spMkLst>
            <pc:docMk/>
            <pc:sldMk cId="2351963762" sldId="1178"/>
            <ac:spMk id="2" creationId="{00000000-0000-0000-0000-000000000000}"/>
          </ac:spMkLst>
        </pc:spChg>
        <pc:spChg chg="mod">
          <ac:chgData name="Mike B" userId="5c4bf6a326bf31f5" providerId="LiveId" clId="{5DC7FDB4-97EF-483C-A856-7D3A96D351FD}" dt="2021-04-18T22:25:31.862" v="1599" actId="1036"/>
          <ac:spMkLst>
            <pc:docMk/>
            <pc:sldMk cId="2351963762" sldId="1178"/>
            <ac:spMk id="3" creationId="{00000000-0000-0000-0000-000000000000}"/>
          </ac:spMkLst>
        </pc:spChg>
        <pc:picChg chg="mod">
          <ac:chgData name="Mike B" userId="5c4bf6a326bf31f5" providerId="LiveId" clId="{5DC7FDB4-97EF-483C-A856-7D3A96D351FD}" dt="2021-04-18T22:24:25.228" v="1570" actId="1076"/>
          <ac:picMkLst>
            <pc:docMk/>
            <pc:sldMk cId="2351963762" sldId="1178"/>
            <ac:picMk id="5" creationId="{015C92B7-0CB2-4586-986B-61654C1A0D67}"/>
          </ac:picMkLst>
        </pc:picChg>
        <pc:picChg chg="add mod">
          <ac:chgData name="Mike B" userId="5c4bf6a326bf31f5" providerId="LiveId" clId="{5DC7FDB4-97EF-483C-A856-7D3A96D351FD}" dt="2021-04-18T22:55:05.895" v="2735" actId="1036"/>
          <ac:picMkLst>
            <pc:docMk/>
            <pc:sldMk cId="2351963762" sldId="1178"/>
            <ac:picMk id="7" creationId="{0CEF50D9-6147-49C0-9696-07236CF75725}"/>
          </ac:picMkLst>
        </pc:picChg>
        <pc:cxnChg chg="del">
          <ac:chgData name="Mike B" userId="5c4bf6a326bf31f5" providerId="LiveId" clId="{5DC7FDB4-97EF-483C-A856-7D3A96D351FD}" dt="2021-04-18T19:08:01.628" v="329" actId="478"/>
          <ac:cxnSpMkLst>
            <pc:docMk/>
            <pc:sldMk cId="2351963762" sldId="1178"/>
            <ac:cxnSpMk id="4" creationId="{00000000-0000-0000-0000-000000000000}"/>
          </ac:cxnSpMkLst>
        </pc:cxnChg>
      </pc:sldChg>
      <pc:sldChg chg="delSp modSp add mod">
        <pc:chgData name="Mike B" userId="5c4bf6a326bf31f5" providerId="LiveId" clId="{5DC7FDB4-97EF-483C-A856-7D3A96D351FD}" dt="2021-04-18T22:56:27.887" v="2746" actId="1036"/>
        <pc:sldMkLst>
          <pc:docMk/>
          <pc:sldMk cId="2138333351" sldId="1179"/>
        </pc:sldMkLst>
        <pc:spChg chg="mod">
          <ac:chgData name="Mike B" userId="5c4bf6a326bf31f5" providerId="LiveId" clId="{5DC7FDB4-97EF-483C-A856-7D3A96D351FD}" dt="2021-04-18T22:56:13.355" v="2738" actId="403"/>
          <ac:spMkLst>
            <pc:docMk/>
            <pc:sldMk cId="2138333351" sldId="1179"/>
            <ac:spMk id="3" creationId="{00000000-0000-0000-0000-000000000000}"/>
          </ac:spMkLst>
        </pc:spChg>
        <pc:picChg chg="mod">
          <ac:chgData name="Mike B" userId="5c4bf6a326bf31f5" providerId="LiveId" clId="{5DC7FDB4-97EF-483C-A856-7D3A96D351FD}" dt="2021-04-18T22:56:27.887" v="2746" actId="1036"/>
          <ac:picMkLst>
            <pc:docMk/>
            <pc:sldMk cId="2138333351" sldId="1179"/>
            <ac:picMk id="1028" creationId="{E2E90A76-682A-4B79-AF2C-9BAE74E254AE}"/>
          </ac:picMkLst>
        </pc:picChg>
        <pc:cxnChg chg="del">
          <ac:chgData name="Mike B" userId="5c4bf6a326bf31f5" providerId="LiveId" clId="{5DC7FDB4-97EF-483C-A856-7D3A96D351FD}" dt="2021-04-18T19:07:58.237" v="328" actId="478"/>
          <ac:cxnSpMkLst>
            <pc:docMk/>
            <pc:sldMk cId="2138333351" sldId="1179"/>
            <ac:cxnSpMk id="4" creationId="{00000000-0000-0000-0000-000000000000}"/>
          </ac:cxnSpMkLst>
        </pc:cxnChg>
      </pc:sldChg>
      <pc:sldChg chg="delSp modSp add mod">
        <pc:chgData name="Mike B" userId="5c4bf6a326bf31f5" providerId="LiveId" clId="{5DC7FDB4-97EF-483C-A856-7D3A96D351FD}" dt="2021-04-18T19:08:21.696" v="335" actId="14100"/>
        <pc:sldMkLst>
          <pc:docMk/>
          <pc:sldMk cId="2050990929" sldId="1180"/>
        </pc:sldMkLst>
        <pc:spChg chg="mod">
          <ac:chgData name="Mike B" userId="5c4bf6a326bf31f5" providerId="LiveId" clId="{5DC7FDB4-97EF-483C-A856-7D3A96D351FD}" dt="2021-04-18T19:08:21.696" v="335" actId="14100"/>
          <ac:spMkLst>
            <pc:docMk/>
            <pc:sldMk cId="2050990929" sldId="1180"/>
            <ac:spMk id="3" creationId="{00000000-0000-0000-0000-000000000000}"/>
          </ac:spMkLst>
        </pc:spChg>
        <pc:cxnChg chg="del">
          <ac:chgData name="Mike B" userId="5c4bf6a326bf31f5" providerId="LiveId" clId="{5DC7FDB4-97EF-483C-A856-7D3A96D351FD}" dt="2021-04-18T19:08:15.155" v="333" actId="478"/>
          <ac:cxnSpMkLst>
            <pc:docMk/>
            <pc:sldMk cId="2050990929" sldId="1180"/>
            <ac:cxnSpMk id="4" creationId="{00000000-0000-0000-0000-000000000000}"/>
          </ac:cxnSpMkLst>
        </pc:cxnChg>
      </pc:sldChg>
      <pc:sldChg chg="delSp modSp add mod">
        <pc:chgData name="Mike B" userId="5c4bf6a326bf31f5" providerId="LiveId" clId="{5DC7FDB4-97EF-483C-A856-7D3A96D351FD}" dt="2021-04-18T22:57:02.248" v="2747" actId="14100"/>
        <pc:sldMkLst>
          <pc:docMk/>
          <pc:sldMk cId="2762197494" sldId="1181"/>
        </pc:sldMkLst>
        <pc:spChg chg="mod">
          <ac:chgData name="Mike B" userId="5c4bf6a326bf31f5" providerId="LiveId" clId="{5DC7FDB4-97EF-483C-A856-7D3A96D351FD}" dt="2021-04-18T22:57:02.248" v="2747" actId="14100"/>
          <ac:spMkLst>
            <pc:docMk/>
            <pc:sldMk cId="2762197494" sldId="1181"/>
            <ac:spMk id="3" creationId="{00000000-0000-0000-0000-000000000000}"/>
          </ac:spMkLst>
        </pc:spChg>
        <pc:cxnChg chg="del">
          <ac:chgData name="Mike B" userId="5c4bf6a326bf31f5" providerId="LiveId" clId="{5DC7FDB4-97EF-483C-A856-7D3A96D351FD}" dt="2021-04-18T19:07:14.326" v="316" actId="478"/>
          <ac:cxnSpMkLst>
            <pc:docMk/>
            <pc:sldMk cId="2762197494" sldId="1181"/>
            <ac:cxnSpMk id="4" creationId="{00000000-0000-0000-0000-000000000000}"/>
          </ac:cxnSpMkLst>
        </pc:cxnChg>
      </pc:sldChg>
      <pc:sldChg chg="delSp modSp add mod ord modAnim">
        <pc:chgData name="Mike B" userId="5c4bf6a326bf31f5" providerId="LiveId" clId="{5DC7FDB4-97EF-483C-A856-7D3A96D351FD}" dt="2021-04-18T22:26:06.205" v="1600" actId="33524"/>
        <pc:sldMkLst>
          <pc:docMk/>
          <pc:sldMk cId="1428208348" sldId="1205"/>
        </pc:sldMkLst>
        <pc:spChg chg="mod">
          <ac:chgData name="Mike B" userId="5c4bf6a326bf31f5" providerId="LiveId" clId="{5DC7FDB4-97EF-483C-A856-7D3A96D351FD}" dt="2021-04-18T19:05:46.574" v="291" actId="27636"/>
          <ac:spMkLst>
            <pc:docMk/>
            <pc:sldMk cId="1428208348" sldId="1205"/>
            <ac:spMk id="2" creationId="{00000000-0000-0000-0000-000000000000}"/>
          </ac:spMkLst>
        </pc:spChg>
        <pc:spChg chg="mod">
          <ac:chgData name="Mike B" userId="5c4bf6a326bf31f5" providerId="LiveId" clId="{5DC7FDB4-97EF-483C-A856-7D3A96D351FD}" dt="2021-04-18T22:26:06.205" v="1600" actId="33524"/>
          <ac:spMkLst>
            <pc:docMk/>
            <pc:sldMk cId="1428208348" sldId="1205"/>
            <ac:spMk id="3" creationId="{00000000-0000-0000-0000-000000000000}"/>
          </ac:spMkLst>
        </pc:spChg>
        <pc:cxnChg chg="del">
          <ac:chgData name="Mike B" userId="5c4bf6a326bf31f5" providerId="LiveId" clId="{5DC7FDB4-97EF-483C-A856-7D3A96D351FD}" dt="2021-04-18T19:08:26.462" v="336" actId="478"/>
          <ac:cxnSpMkLst>
            <pc:docMk/>
            <pc:sldMk cId="1428208348" sldId="1205"/>
            <ac:cxnSpMk id="4" creationId="{00000000-0000-0000-0000-000000000000}"/>
          </ac:cxnSpMkLst>
        </pc:cxnChg>
      </pc:sldChg>
      <pc:sldChg chg="addSp delSp modSp add mod">
        <pc:chgData name="Mike B" userId="5c4bf6a326bf31f5" providerId="LiveId" clId="{5DC7FDB4-97EF-483C-A856-7D3A96D351FD}" dt="2021-04-19T00:53:11.572" v="4061" actId="1076"/>
        <pc:sldMkLst>
          <pc:docMk/>
          <pc:sldMk cId="2774047154" sldId="1210"/>
        </pc:sldMkLst>
        <pc:spChg chg="mod">
          <ac:chgData name="Mike B" userId="5c4bf6a326bf31f5" providerId="LiveId" clId="{5DC7FDB4-97EF-483C-A856-7D3A96D351FD}" dt="2021-04-19T00:43:46.599" v="3981" actId="1076"/>
          <ac:spMkLst>
            <pc:docMk/>
            <pc:sldMk cId="2774047154" sldId="1210"/>
            <ac:spMk id="3" creationId="{00000000-0000-0000-0000-000000000000}"/>
          </ac:spMkLst>
        </pc:spChg>
        <pc:spChg chg="add mod">
          <ac:chgData name="Mike B" userId="5c4bf6a326bf31f5" providerId="LiveId" clId="{5DC7FDB4-97EF-483C-A856-7D3A96D351FD}" dt="2021-04-19T00:53:11.572" v="4061" actId="1076"/>
          <ac:spMkLst>
            <pc:docMk/>
            <pc:sldMk cId="2774047154" sldId="1210"/>
            <ac:spMk id="4" creationId="{4B2C50E6-1174-4DF2-B97E-9F5FB1AD354A}"/>
          </ac:spMkLst>
        </pc:spChg>
        <pc:graphicFrameChg chg="del">
          <ac:chgData name="Mike B" userId="5c4bf6a326bf31f5" providerId="LiveId" clId="{5DC7FDB4-97EF-483C-A856-7D3A96D351FD}" dt="2021-04-19T00:43:19.620" v="3974" actId="478"/>
          <ac:graphicFrameMkLst>
            <pc:docMk/>
            <pc:sldMk cId="2774047154" sldId="1210"/>
            <ac:graphicFrameMk id="6" creationId="{C1C00322-6D98-477C-9755-6AF0E7108957}"/>
          </ac:graphicFrameMkLst>
        </pc:graphicFrameChg>
        <pc:picChg chg="add mod modCrop">
          <ac:chgData name="Mike B" userId="5c4bf6a326bf31f5" providerId="LiveId" clId="{5DC7FDB4-97EF-483C-A856-7D3A96D351FD}" dt="2021-04-19T00:45:32.222" v="4009" actId="732"/>
          <ac:picMkLst>
            <pc:docMk/>
            <pc:sldMk cId="2774047154" sldId="1210"/>
            <ac:picMk id="7" creationId="{C42637D2-5804-4DB1-AAEE-DB11690B2D6A}"/>
          </ac:picMkLst>
        </pc:picChg>
        <pc:cxnChg chg="del">
          <ac:chgData name="Mike B" userId="5c4bf6a326bf31f5" providerId="LiveId" clId="{5DC7FDB4-97EF-483C-A856-7D3A96D351FD}" dt="2021-04-18T19:06:31.644" v="302" actId="478"/>
          <ac:cxnSpMkLst>
            <pc:docMk/>
            <pc:sldMk cId="2774047154" sldId="1210"/>
            <ac:cxnSpMk id="4" creationId="{00000000-0000-0000-0000-000000000000}"/>
          </ac:cxnSpMkLst>
        </pc:cxnChg>
      </pc:sldChg>
      <pc:sldChg chg="addSp delSp modSp add mod">
        <pc:chgData name="Mike B" userId="5c4bf6a326bf31f5" providerId="LiveId" clId="{5DC7FDB4-97EF-483C-A856-7D3A96D351FD}" dt="2021-04-19T00:54:37.745" v="4122" actId="1076"/>
        <pc:sldMkLst>
          <pc:docMk/>
          <pc:sldMk cId="1962495412" sldId="1211"/>
        </pc:sldMkLst>
        <pc:spChg chg="mod">
          <ac:chgData name="Mike B" userId="5c4bf6a326bf31f5" providerId="LiveId" clId="{5DC7FDB4-97EF-483C-A856-7D3A96D351FD}" dt="2021-04-19T00:45:14.302" v="4007" actId="20577"/>
          <ac:spMkLst>
            <pc:docMk/>
            <pc:sldMk cId="1962495412" sldId="1211"/>
            <ac:spMk id="3" creationId="{00000000-0000-0000-0000-000000000000}"/>
          </ac:spMkLst>
        </pc:spChg>
        <pc:spChg chg="mod ord">
          <ac:chgData name="Mike B" userId="5c4bf6a326bf31f5" providerId="LiveId" clId="{5DC7FDB4-97EF-483C-A856-7D3A96D351FD}" dt="2021-04-19T00:45:49.575" v="4015" actId="1035"/>
          <ac:spMkLst>
            <pc:docMk/>
            <pc:sldMk cId="1962495412" sldId="1211"/>
            <ac:spMk id="5" creationId="{309C10DD-C056-4184-B7A0-F10DFD439DB1}"/>
          </ac:spMkLst>
        </pc:spChg>
        <pc:spChg chg="mod ord">
          <ac:chgData name="Mike B" userId="5c4bf6a326bf31f5" providerId="LiveId" clId="{5DC7FDB4-97EF-483C-A856-7D3A96D351FD}" dt="2021-04-19T00:45:52.378" v="4017" actId="1035"/>
          <ac:spMkLst>
            <pc:docMk/>
            <pc:sldMk cId="1962495412" sldId="1211"/>
            <ac:spMk id="9" creationId="{2047FC01-3491-490A-9510-FA479B504252}"/>
          </ac:spMkLst>
        </pc:spChg>
        <pc:spChg chg="add mod">
          <ac:chgData name="Mike B" userId="5c4bf6a326bf31f5" providerId="LiveId" clId="{5DC7FDB4-97EF-483C-A856-7D3A96D351FD}" dt="2021-04-19T00:54:37.745" v="4122" actId="1076"/>
          <ac:spMkLst>
            <pc:docMk/>
            <pc:sldMk cId="1962495412" sldId="1211"/>
            <ac:spMk id="10" creationId="{18411D9B-8E39-4628-8E72-210FB0623B49}"/>
          </ac:spMkLst>
        </pc:spChg>
        <pc:graphicFrameChg chg="del">
          <ac:chgData name="Mike B" userId="5c4bf6a326bf31f5" providerId="LiveId" clId="{5DC7FDB4-97EF-483C-A856-7D3A96D351FD}" dt="2021-04-19T00:44:00.404" v="3982" actId="478"/>
          <ac:graphicFrameMkLst>
            <pc:docMk/>
            <pc:sldMk cId="1962495412" sldId="1211"/>
            <ac:graphicFrameMk id="7" creationId="{C1C00322-6D98-477C-9755-6AF0E7108957}"/>
          </ac:graphicFrameMkLst>
        </pc:graphicFrameChg>
        <pc:picChg chg="add mod modCrop">
          <ac:chgData name="Mike B" userId="5c4bf6a326bf31f5" providerId="LiveId" clId="{5DC7FDB4-97EF-483C-A856-7D3A96D351FD}" dt="2021-04-19T00:45:44.674" v="4012" actId="1037"/>
          <ac:picMkLst>
            <pc:docMk/>
            <pc:sldMk cId="1962495412" sldId="1211"/>
            <ac:picMk id="8" creationId="{24D9F714-1F1D-4644-8528-4928B4E1CB89}"/>
          </ac:picMkLst>
        </pc:picChg>
        <pc:cxnChg chg="del">
          <ac:chgData name="Mike B" userId="5c4bf6a326bf31f5" providerId="LiveId" clId="{5DC7FDB4-97EF-483C-A856-7D3A96D351FD}" dt="2021-04-18T19:06:42.217" v="306" actId="478"/>
          <ac:cxnSpMkLst>
            <pc:docMk/>
            <pc:sldMk cId="1962495412" sldId="1211"/>
            <ac:cxnSpMk id="4" creationId="{00000000-0000-0000-0000-000000000000}"/>
          </ac:cxnSpMkLst>
        </pc:cxnChg>
      </pc:sldChg>
      <pc:sldChg chg="addSp delSp modSp add mod">
        <pc:chgData name="Mike B" userId="5c4bf6a326bf31f5" providerId="LiveId" clId="{5DC7FDB4-97EF-483C-A856-7D3A96D351FD}" dt="2021-04-18T22:40:59.966" v="2516" actId="20577"/>
        <pc:sldMkLst>
          <pc:docMk/>
          <pc:sldMk cId="3450315931" sldId="1212"/>
        </pc:sldMkLst>
        <pc:spChg chg="mod">
          <ac:chgData name="Mike B" userId="5c4bf6a326bf31f5" providerId="LiveId" clId="{5DC7FDB4-97EF-483C-A856-7D3A96D351FD}" dt="2021-04-18T22:36:50.601" v="2153" actId="20577"/>
          <ac:spMkLst>
            <pc:docMk/>
            <pc:sldMk cId="3450315931" sldId="1212"/>
            <ac:spMk id="2" creationId="{00000000-0000-0000-0000-000000000000}"/>
          </ac:spMkLst>
        </pc:spChg>
        <pc:spChg chg="add mod">
          <ac:chgData name="Mike B" userId="5c4bf6a326bf31f5" providerId="LiveId" clId="{5DC7FDB4-97EF-483C-A856-7D3A96D351FD}" dt="2021-04-18T22:40:59.966" v="2516" actId="20577"/>
          <ac:spMkLst>
            <pc:docMk/>
            <pc:sldMk cId="3450315931" sldId="1212"/>
            <ac:spMk id="6" creationId="{3A784790-1541-4DB7-82C0-AD108846EB3C}"/>
          </ac:spMkLst>
        </pc:spChg>
        <pc:picChg chg="mod">
          <ac:chgData name="Mike B" userId="5c4bf6a326bf31f5" providerId="LiveId" clId="{5DC7FDB4-97EF-483C-A856-7D3A96D351FD}" dt="2021-04-18T22:36:56.316" v="2154" actId="1076"/>
          <ac:picMkLst>
            <pc:docMk/>
            <pc:sldMk cId="3450315931" sldId="1212"/>
            <ac:picMk id="3074" creationId="{ABE13A2D-5EBA-4D97-9743-AB9B11D845CE}"/>
          </ac:picMkLst>
        </pc:picChg>
        <pc:cxnChg chg="del">
          <ac:chgData name="Mike B" userId="5c4bf6a326bf31f5" providerId="LiveId" clId="{5DC7FDB4-97EF-483C-A856-7D3A96D351FD}" dt="2021-04-18T19:07:09.632" v="315" actId="478"/>
          <ac:cxnSpMkLst>
            <pc:docMk/>
            <pc:sldMk cId="3450315931" sldId="1212"/>
            <ac:cxnSpMk id="4" creationId="{00000000-0000-0000-0000-000000000000}"/>
          </ac:cxnSpMkLst>
        </pc:cxnChg>
      </pc:sldChg>
      <pc:sldChg chg="delSp add mod">
        <pc:chgData name="Mike B" userId="5c4bf6a326bf31f5" providerId="LiveId" clId="{5DC7FDB4-97EF-483C-A856-7D3A96D351FD}" dt="2021-04-18T19:07:35.689" v="321" actId="478"/>
        <pc:sldMkLst>
          <pc:docMk/>
          <pc:sldMk cId="433585008" sldId="1213"/>
        </pc:sldMkLst>
        <pc:cxnChg chg="del">
          <ac:chgData name="Mike B" userId="5c4bf6a326bf31f5" providerId="LiveId" clId="{5DC7FDB4-97EF-483C-A856-7D3A96D351FD}" dt="2021-04-18T19:07:35.689" v="321" actId="478"/>
          <ac:cxnSpMkLst>
            <pc:docMk/>
            <pc:sldMk cId="433585008" sldId="1213"/>
            <ac:cxnSpMk id="4" creationId="{00000000-0000-0000-0000-000000000000}"/>
          </ac:cxnSpMkLst>
        </pc:cxnChg>
      </pc:sldChg>
      <pc:sldChg chg="addSp delSp modSp add del mod modAnim">
        <pc:chgData name="Mike B" userId="5c4bf6a326bf31f5" providerId="LiveId" clId="{5DC7FDB4-97EF-483C-A856-7D3A96D351FD}" dt="2021-04-18T22:42:48.785" v="2525" actId="2696"/>
        <pc:sldMkLst>
          <pc:docMk/>
          <pc:sldMk cId="3591443112" sldId="1214"/>
        </pc:sldMkLst>
        <pc:spChg chg="mod">
          <ac:chgData name="Mike B" userId="5c4bf6a326bf31f5" providerId="LiveId" clId="{5DC7FDB4-97EF-483C-A856-7D3A96D351FD}" dt="2021-04-18T19:12:31.972" v="341" actId="20577"/>
          <ac:spMkLst>
            <pc:docMk/>
            <pc:sldMk cId="3591443112" sldId="1214"/>
            <ac:spMk id="2" creationId="{00000000-0000-0000-0000-000000000000}"/>
          </ac:spMkLst>
        </pc:spChg>
        <pc:spChg chg="mod">
          <ac:chgData name="Mike B" userId="5c4bf6a326bf31f5" providerId="LiveId" clId="{5DC7FDB4-97EF-483C-A856-7D3A96D351FD}" dt="2021-04-18T19:12:30.539" v="340" actId="20577"/>
          <ac:spMkLst>
            <pc:docMk/>
            <pc:sldMk cId="3591443112" sldId="1214"/>
            <ac:spMk id="3" creationId="{00000000-0000-0000-0000-000000000000}"/>
          </ac:spMkLst>
        </pc:spChg>
        <pc:picChg chg="add mod">
          <ac:chgData name="Mike B" userId="5c4bf6a326bf31f5" providerId="LiveId" clId="{5DC7FDB4-97EF-483C-A856-7D3A96D351FD}" dt="2021-04-18T19:14:11.947" v="348" actId="1076"/>
          <ac:picMkLst>
            <pc:docMk/>
            <pc:sldMk cId="3591443112" sldId="1214"/>
            <ac:picMk id="2050" creationId="{CB5B7A4F-9F10-4B95-8A30-79AA6BE1D58D}"/>
          </ac:picMkLst>
        </pc:picChg>
        <pc:picChg chg="add del mod">
          <ac:chgData name="Mike B" userId="5c4bf6a326bf31f5" providerId="LiveId" clId="{5DC7FDB4-97EF-483C-A856-7D3A96D351FD}" dt="2021-04-18T22:26:11.953" v="1601" actId="478"/>
          <ac:picMkLst>
            <pc:docMk/>
            <pc:sldMk cId="3591443112" sldId="1214"/>
            <ac:picMk id="2052" creationId="{5EFCD603-1B40-4F00-9BA5-8D73ADDE8969}"/>
          </ac:picMkLst>
        </pc:picChg>
        <pc:picChg chg="add del">
          <ac:chgData name="Mike B" userId="5c4bf6a326bf31f5" providerId="LiveId" clId="{5DC7FDB4-97EF-483C-A856-7D3A96D351FD}" dt="2021-04-18T19:14:15.355" v="350"/>
          <ac:picMkLst>
            <pc:docMk/>
            <pc:sldMk cId="3591443112" sldId="1214"/>
            <ac:picMk id="2054" creationId="{1F48BF4E-F58A-42EE-A772-E0DF092CAE13}"/>
          </ac:picMkLst>
        </pc:picChg>
      </pc:sldChg>
      <pc:sldChg chg="addSp modSp add mod modAnim">
        <pc:chgData name="Mike B" userId="5c4bf6a326bf31f5" providerId="LiveId" clId="{5DC7FDB4-97EF-483C-A856-7D3A96D351FD}" dt="2021-04-18T22:20:47.927" v="1556" actId="207"/>
        <pc:sldMkLst>
          <pc:docMk/>
          <pc:sldMk cId="4953875" sldId="1215"/>
        </pc:sldMkLst>
        <pc:spChg chg="mod">
          <ac:chgData name="Mike B" userId="5c4bf6a326bf31f5" providerId="LiveId" clId="{5DC7FDB4-97EF-483C-A856-7D3A96D351FD}" dt="2021-04-18T22:16:04.744" v="1092" actId="20577"/>
          <ac:spMkLst>
            <pc:docMk/>
            <pc:sldMk cId="4953875" sldId="1215"/>
            <ac:spMk id="2" creationId="{00000000-0000-0000-0000-000000000000}"/>
          </ac:spMkLst>
        </pc:spChg>
        <pc:spChg chg="mod">
          <ac:chgData name="Mike B" userId="5c4bf6a326bf31f5" providerId="LiveId" clId="{5DC7FDB4-97EF-483C-A856-7D3A96D351FD}" dt="2021-04-18T22:20:47.927" v="1556" actId="207"/>
          <ac:spMkLst>
            <pc:docMk/>
            <pc:sldMk cId="4953875" sldId="1215"/>
            <ac:spMk id="3" creationId="{00000000-0000-0000-0000-000000000000}"/>
          </ac:spMkLst>
        </pc:spChg>
        <pc:picChg chg="add mod">
          <ac:chgData name="Mike B" userId="5c4bf6a326bf31f5" providerId="LiveId" clId="{5DC7FDB4-97EF-483C-A856-7D3A96D351FD}" dt="2021-04-18T22:17:26.344" v="1101" actId="1076"/>
          <ac:picMkLst>
            <pc:docMk/>
            <pc:sldMk cId="4953875" sldId="1215"/>
            <ac:picMk id="1026" creationId="{C232C026-22EA-45CE-BB5A-BE5AE597664E}"/>
          </ac:picMkLst>
        </pc:picChg>
      </pc:sldChg>
    </pc:docChg>
  </pc:docChgLst>
  <pc:docChgLst>
    <pc:chgData name="Mike B" userId="5c4bf6a326bf31f5" providerId="LiveId" clId="{12945C7A-A827-46CF-9E27-3E6D8BBF26E9}"/>
    <pc:docChg chg="undo custSel addSld delSld modSld sldOrd">
      <pc:chgData name="Mike B" userId="5c4bf6a326bf31f5" providerId="LiveId" clId="{12945C7A-A827-46CF-9E27-3E6D8BBF26E9}" dt="2021-02-22T06:00:19.210" v="14558" actId="207"/>
      <pc:docMkLst>
        <pc:docMk/>
      </pc:docMkLst>
      <pc:sldChg chg="delSp modSp mod">
        <pc:chgData name="Mike B" userId="5c4bf6a326bf31f5" providerId="LiveId" clId="{12945C7A-A827-46CF-9E27-3E6D8BBF26E9}" dt="2021-02-21T16:23:51.640" v="29" actId="1076"/>
        <pc:sldMkLst>
          <pc:docMk/>
          <pc:sldMk cId="0" sldId="256"/>
        </pc:sldMkLst>
        <pc:spChg chg="mod">
          <ac:chgData name="Mike B" userId="5c4bf6a326bf31f5" providerId="LiveId" clId="{12945C7A-A827-46CF-9E27-3E6D8BBF26E9}" dt="2021-02-21T16:23:51.640" v="29" actId="1076"/>
          <ac:spMkLst>
            <pc:docMk/>
            <pc:sldMk cId="0" sldId="256"/>
            <ac:spMk id="2050" creationId="{00000000-0000-0000-0000-000000000000}"/>
          </ac:spMkLst>
        </pc:spChg>
        <pc:spChg chg="mod">
          <ac:chgData name="Mike B" userId="5c4bf6a326bf31f5" providerId="LiveId" clId="{12945C7A-A827-46CF-9E27-3E6D8BBF26E9}" dt="2021-02-21T16:23:46.100" v="27" actId="20577"/>
          <ac:spMkLst>
            <pc:docMk/>
            <pc:sldMk cId="0" sldId="256"/>
            <ac:spMk id="2051" creationId="{00000000-0000-0000-0000-000000000000}"/>
          </ac:spMkLst>
        </pc:spChg>
        <pc:picChg chg="del">
          <ac:chgData name="Mike B" userId="5c4bf6a326bf31f5" providerId="LiveId" clId="{12945C7A-A827-46CF-9E27-3E6D8BBF26E9}" dt="2021-02-21T16:23:47.770" v="28" actId="478"/>
          <ac:picMkLst>
            <pc:docMk/>
            <pc:sldMk cId="0" sldId="256"/>
            <ac:picMk id="1026" creationId="{F7CA50F3-6B84-436F-9841-37B8A8433136}"/>
          </ac:picMkLst>
        </pc:picChg>
      </pc:sldChg>
      <pc:sldChg chg="modSp mod">
        <pc:chgData name="Mike B" userId="5c4bf6a326bf31f5" providerId="LiveId" clId="{12945C7A-A827-46CF-9E27-3E6D8BBF26E9}" dt="2021-02-22T03:52:04.492" v="7773" actId="20577"/>
        <pc:sldMkLst>
          <pc:docMk/>
          <pc:sldMk cId="0" sldId="287"/>
        </pc:sldMkLst>
        <pc:spChg chg="mod">
          <ac:chgData name="Mike B" userId="5c4bf6a326bf31f5" providerId="LiveId" clId="{12945C7A-A827-46CF-9E27-3E6D8BBF26E9}" dt="2021-02-22T03:52:04.492" v="7773" actId="20577"/>
          <ac:spMkLst>
            <pc:docMk/>
            <pc:sldMk cId="0" sldId="287"/>
            <ac:spMk id="119811" creationId="{00000000-0000-0000-0000-000000000000}"/>
          </ac:spMkLst>
        </pc:spChg>
      </pc:sldChg>
      <pc:sldChg chg="modSp mod">
        <pc:chgData name="Mike B" userId="5c4bf6a326bf31f5" providerId="LiveId" clId="{12945C7A-A827-46CF-9E27-3E6D8BBF26E9}" dt="2021-02-22T00:19:14.007" v="4010" actId="20577"/>
        <pc:sldMkLst>
          <pc:docMk/>
          <pc:sldMk cId="1782408873" sldId="342"/>
        </pc:sldMkLst>
        <pc:spChg chg="mod">
          <ac:chgData name="Mike B" userId="5c4bf6a326bf31f5" providerId="LiveId" clId="{12945C7A-A827-46CF-9E27-3E6D8BBF26E9}" dt="2021-02-22T00:19:14.007" v="4010" actId="20577"/>
          <ac:spMkLst>
            <pc:docMk/>
            <pc:sldMk cId="1782408873" sldId="342"/>
            <ac:spMk id="3" creationId="{00000000-0000-0000-0000-000000000000}"/>
          </ac:spMkLst>
        </pc:spChg>
        <pc:spChg chg="mod">
          <ac:chgData name="Mike B" userId="5c4bf6a326bf31f5" providerId="LiveId" clId="{12945C7A-A827-46CF-9E27-3E6D8BBF26E9}" dt="2021-02-21T22:03:17.202" v="161" actId="20577"/>
          <ac:spMkLst>
            <pc:docMk/>
            <pc:sldMk cId="1782408873" sldId="342"/>
            <ac:spMk id="4" creationId="{00000000-0000-0000-0000-000000000000}"/>
          </ac:spMkLst>
        </pc:spChg>
      </pc:sldChg>
      <pc:sldChg chg="del">
        <pc:chgData name="Mike B" userId="5c4bf6a326bf31f5" providerId="LiveId" clId="{12945C7A-A827-46CF-9E27-3E6D8BBF26E9}" dt="2021-02-21T16:24:09.031" v="30" actId="2696"/>
        <pc:sldMkLst>
          <pc:docMk/>
          <pc:sldMk cId="1325281248" sldId="351"/>
        </pc:sldMkLst>
      </pc:sldChg>
      <pc:sldChg chg="modSp mod">
        <pc:chgData name="Mike B" userId="5c4bf6a326bf31f5" providerId="LiveId" clId="{12945C7A-A827-46CF-9E27-3E6D8BBF26E9}" dt="2021-02-22T03:46:01.765" v="7763" actId="20577"/>
        <pc:sldMkLst>
          <pc:docMk/>
          <pc:sldMk cId="529469595" sldId="360"/>
        </pc:sldMkLst>
        <pc:spChg chg="mod">
          <ac:chgData name="Mike B" userId="5c4bf6a326bf31f5" providerId="LiveId" clId="{12945C7A-A827-46CF-9E27-3E6D8BBF26E9}" dt="2021-02-22T03:17:00.809" v="7546" actId="20577"/>
          <ac:spMkLst>
            <pc:docMk/>
            <pc:sldMk cId="529469595" sldId="360"/>
            <ac:spMk id="3" creationId="{00000000-0000-0000-0000-000000000000}"/>
          </ac:spMkLst>
        </pc:spChg>
        <pc:spChg chg="mod">
          <ac:chgData name="Mike B" userId="5c4bf6a326bf31f5" providerId="LiveId" clId="{12945C7A-A827-46CF-9E27-3E6D8BBF26E9}" dt="2021-02-22T03:46:01.765" v="7763" actId="20577"/>
          <ac:spMkLst>
            <pc:docMk/>
            <pc:sldMk cId="529469595" sldId="360"/>
            <ac:spMk id="4" creationId="{00000000-0000-0000-0000-000000000000}"/>
          </ac:spMkLst>
        </pc:spChg>
      </pc:sldChg>
      <pc:sldChg chg="modSp mod">
        <pc:chgData name="Mike B" userId="5c4bf6a326bf31f5" providerId="LiveId" clId="{12945C7A-A827-46CF-9E27-3E6D8BBF26E9}" dt="2021-02-22T06:00:19.210" v="14558" actId="207"/>
        <pc:sldMkLst>
          <pc:docMk/>
          <pc:sldMk cId="3710951061" sldId="361"/>
        </pc:sldMkLst>
        <pc:spChg chg="mod">
          <ac:chgData name="Mike B" userId="5c4bf6a326bf31f5" providerId="LiveId" clId="{12945C7A-A827-46CF-9E27-3E6D8BBF26E9}" dt="2021-02-22T06:00:19.210" v="14558" actId="207"/>
          <ac:spMkLst>
            <pc:docMk/>
            <pc:sldMk cId="3710951061" sldId="361"/>
            <ac:spMk id="118787" creationId="{00000000-0000-0000-0000-000000000000}"/>
          </ac:spMkLst>
        </pc:spChg>
      </pc:sldChg>
      <pc:sldChg chg="del">
        <pc:chgData name="Mike B" userId="5c4bf6a326bf31f5" providerId="LiveId" clId="{12945C7A-A827-46CF-9E27-3E6D8BBF26E9}" dt="2021-02-21T16:24:25.713" v="31" actId="2696"/>
        <pc:sldMkLst>
          <pc:docMk/>
          <pc:sldMk cId="2210892669" sldId="362"/>
        </pc:sldMkLst>
      </pc:sldChg>
      <pc:sldChg chg="del">
        <pc:chgData name="Mike B" userId="5c4bf6a326bf31f5" providerId="LiveId" clId="{12945C7A-A827-46CF-9E27-3E6D8BBF26E9}" dt="2021-02-21T16:24:25.713" v="31" actId="2696"/>
        <pc:sldMkLst>
          <pc:docMk/>
          <pc:sldMk cId="3293972471" sldId="363"/>
        </pc:sldMkLst>
      </pc:sldChg>
      <pc:sldChg chg="del">
        <pc:chgData name="Mike B" userId="5c4bf6a326bf31f5" providerId="LiveId" clId="{12945C7A-A827-46CF-9E27-3E6D8BBF26E9}" dt="2021-02-21T16:24:25.713" v="31" actId="2696"/>
        <pc:sldMkLst>
          <pc:docMk/>
          <pc:sldMk cId="1212003084" sldId="364"/>
        </pc:sldMkLst>
      </pc:sldChg>
      <pc:sldChg chg="del">
        <pc:chgData name="Mike B" userId="5c4bf6a326bf31f5" providerId="LiveId" clId="{12945C7A-A827-46CF-9E27-3E6D8BBF26E9}" dt="2021-02-21T16:24:25.713" v="31" actId="2696"/>
        <pc:sldMkLst>
          <pc:docMk/>
          <pc:sldMk cId="3484477403" sldId="365"/>
        </pc:sldMkLst>
      </pc:sldChg>
      <pc:sldChg chg="del">
        <pc:chgData name="Mike B" userId="5c4bf6a326bf31f5" providerId="LiveId" clId="{12945C7A-A827-46CF-9E27-3E6D8BBF26E9}" dt="2021-02-21T16:24:25.713" v="31" actId="2696"/>
        <pc:sldMkLst>
          <pc:docMk/>
          <pc:sldMk cId="2858190658" sldId="366"/>
        </pc:sldMkLst>
      </pc:sldChg>
      <pc:sldChg chg="del">
        <pc:chgData name="Mike B" userId="5c4bf6a326bf31f5" providerId="LiveId" clId="{12945C7A-A827-46CF-9E27-3E6D8BBF26E9}" dt="2021-02-21T16:24:25.713" v="31" actId="2696"/>
        <pc:sldMkLst>
          <pc:docMk/>
          <pc:sldMk cId="451094880" sldId="367"/>
        </pc:sldMkLst>
      </pc:sldChg>
      <pc:sldChg chg="del">
        <pc:chgData name="Mike B" userId="5c4bf6a326bf31f5" providerId="LiveId" clId="{12945C7A-A827-46CF-9E27-3E6D8BBF26E9}" dt="2021-02-21T16:24:25.713" v="31" actId="2696"/>
        <pc:sldMkLst>
          <pc:docMk/>
          <pc:sldMk cId="2452405064" sldId="368"/>
        </pc:sldMkLst>
      </pc:sldChg>
      <pc:sldChg chg="del">
        <pc:chgData name="Mike B" userId="5c4bf6a326bf31f5" providerId="LiveId" clId="{12945C7A-A827-46CF-9E27-3E6D8BBF26E9}" dt="2021-02-21T16:24:25.713" v="31" actId="2696"/>
        <pc:sldMkLst>
          <pc:docMk/>
          <pc:sldMk cId="70620622" sldId="369"/>
        </pc:sldMkLst>
      </pc:sldChg>
      <pc:sldChg chg="del">
        <pc:chgData name="Mike B" userId="5c4bf6a326bf31f5" providerId="LiveId" clId="{12945C7A-A827-46CF-9E27-3E6D8BBF26E9}" dt="2021-02-21T16:24:25.713" v="31" actId="2696"/>
        <pc:sldMkLst>
          <pc:docMk/>
          <pc:sldMk cId="2546404588" sldId="370"/>
        </pc:sldMkLst>
      </pc:sldChg>
      <pc:sldChg chg="del">
        <pc:chgData name="Mike B" userId="5c4bf6a326bf31f5" providerId="LiveId" clId="{12945C7A-A827-46CF-9E27-3E6D8BBF26E9}" dt="2021-02-21T16:24:25.713" v="31" actId="2696"/>
        <pc:sldMkLst>
          <pc:docMk/>
          <pc:sldMk cId="856936846" sldId="371"/>
        </pc:sldMkLst>
      </pc:sldChg>
      <pc:sldChg chg="del">
        <pc:chgData name="Mike B" userId="5c4bf6a326bf31f5" providerId="LiveId" clId="{12945C7A-A827-46CF-9E27-3E6D8BBF26E9}" dt="2021-02-21T16:24:25.713" v="31" actId="2696"/>
        <pc:sldMkLst>
          <pc:docMk/>
          <pc:sldMk cId="3221056995" sldId="372"/>
        </pc:sldMkLst>
      </pc:sldChg>
      <pc:sldChg chg="del">
        <pc:chgData name="Mike B" userId="5c4bf6a326bf31f5" providerId="LiveId" clId="{12945C7A-A827-46CF-9E27-3E6D8BBF26E9}" dt="2021-02-21T16:24:25.713" v="31" actId="2696"/>
        <pc:sldMkLst>
          <pc:docMk/>
          <pc:sldMk cId="1944185287" sldId="373"/>
        </pc:sldMkLst>
      </pc:sldChg>
      <pc:sldChg chg="del">
        <pc:chgData name="Mike B" userId="5c4bf6a326bf31f5" providerId="LiveId" clId="{12945C7A-A827-46CF-9E27-3E6D8BBF26E9}" dt="2021-02-21T16:24:25.713" v="31" actId="2696"/>
        <pc:sldMkLst>
          <pc:docMk/>
          <pc:sldMk cId="651667285" sldId="374"/>
        </pc:sldMkLst>
      </pc:sldChg>
      <pc:sldChg chg="del">
        <pc:chgData name="Mike B" userId="5c4bf6a326bf31f5" providerId="LiveId" clId="{12945C7A-A827-46CF-9E27-3E6D8BBF26E9}" dt="2021-02-21T16:24:25.713" v="31" actId="2696"/>
        <pc:sldMkLst>
          <pc:docMk/>
          <pc:sldMk cId="2954013174" sldId="375"/>
        </pc:sldMkLst>
      </pc:sldChg>
      <pc:sldChg chg="del">
        <pc:chgData name="Mike B" userId="5c4bf6a326bf31f5" providerId="LiveId" clId="{12945C7A-A827-46CF-9E27-3E6D8BBF26E9}" dt="2021-02-21T16:24:09.031" v="30" actId="2696"/>
        <pc:sldMkLst>
          <pc:docMk/>
          <pc:sldMk cId="1838149284" sldId="377"/>
        </pc:sldMkLst>
      </pc:sldChg>
      <pc:sldChg chg="del">
        <pc:chgData name="Mike B" userId="5c4bf6a326bf31f5" providerId="LiveId" clId="{12945C7A-A827-46CF-9E27-3E6D8BBF26E9}" dt="2021-02-21T16:24:25.713" v="31" actId="2696"/>
        <pc:sldMkLst>
          <pc:docMk/>
          <pc:sldMk cId="131746319" sldId="378"/>
        </pc:sldMkLst>
      </pc:sldChg>
      <pc:sldChg chg="del">
        <pc:chgData name="Mike B" userId="5c4bf6a326bf31f5" providerId="LiveId" clId="{12945C7A-A827-46CF-9E27-3E6D8BBF26E9}" dt="2021-02-21T16:24:25.713" v="31" actId="2696"/>
        <pc:sldMkLst>
          <pc:docMk/>
          <pc:sldMk cId="4160569662" sldId="379"/>
        </pc:sldMkLst>
      </pc:sldChg>
      <pc:sldChg chg="modSp mod ord modAnim">
        <pc:chgData name="Mike B" userId="5c4bf6a326bf31f5" providerId="LiveId" clId="{12945C7A-A827-46CF-9E27-3E6D8BBF26E9}" dt="2021-02-21T23:26:40.224" v="937"/>
        <pc:sldMkLst>
          <pc:docMk/>
          <pc:sldMk cId="2370785148" sldId="380"/>
        </pc:sldMkLst>
        <pc:spChg chg="mod">
          <ac:chgData name="Mike B" userId="5c4bf6a326bf31f5" providerId="LiveId" clId="{12945C7A-A827-46CF-9E27-3E6D8BBF26E9}" dt="2021-02-21T22:13:54.883" v="400" actId="20577"/>
          <ac:spMkLst>
            <pc:docMk/>
            <pc:sldMk cId="2370785148" sldId="380"/>
            <ac:spMk id="118786" creationId="{00000000-0000-0000-0000-000000000000}"/>
          </ac:spMkLst>
        </pc:spChg>
        <pc:spChg chg="mod">
          <ac:chgData name="Mike B" userId="5c4bf6a326bf31f5" providerId="LiveId" clId="{12945C7A-A827-46CF-9E27-3E6D8BBF26E9}" dt="2021-02-21T23:26:33.426" v="936" actId="20577"/>
          <ac:spMkLst>
            <pc:docMk/>
            <pc:sldMk cId="2370785148" sldId="380"/>
            <ac:spMk id="118787" creationId="{00000000-0000-0000-0000-000000000000}"/>
          </ac:spMkLst>
        </pc:spChg>
      </pc:sldChg>
      <pc:sldChg chg="del">
        <pc:chgData name="Mike B" userId="5c4bf6a326bf31f5" providerId="LiveId" clId="{12945C7A-A827-46CF-9E27-3E6D8BBF26E9}" dt="2021-02-21T16:24:25.713" v="31" actId="2696"/>
        <pc:sldMkLst>
          <pc:docMk/>
          <pc:sldMk cId="785234097" sldId="381"/>
        </pc:sldMkLst>
      </pc:sldChg>
      <pc:sldChg chg="modSp add mod">
        <pc:chgData name="Mike B" userId="5c4bf6a326bf31f5" providerId="LiveId" clId="{12945C7A-A827-46CF-9E27-3E6D8BBF26E9}" dt="2021-02-22T01:59:34.654" v="6714" actId="20577"/>
        <pc:sldMkLst>
          <pc:docMk/>
          <pc:sldMk cId="3304678067" sldId="381"/>
        </pc:sldMkLst>
        <pc:spChg chg="mod">
          <ac:chgData name="Mike B" userId="5c4bf6a326bf31f5" providerId="LiveId" clId="{12945C7A-A827-46CF-9E27-3E6D8BBF26E9}" dt="2021-02-22T01:59:34.654" v="6714" actId="20577"/>
          <ac:spMkLst>
            <pc:docMk/>
            <pc:sldMk cId="3304678067" sldId="381"/>
            <ac:spMk id="3" creationId="{00000000-0000-0000-0000-000000000000}"/>
          </ac:spMkLst>
        </pc:spChg>
        <pc:spChg chg="mod">
          <ac:chgData name="Mike B" userId="5c4bf6a326bf31f5" providerId="LiveId" clId="{12945C7A-A827-46CF-9E27-3E6D8BBF26E9}" dt="2021-02-22T01:54:16.894" v="6553" actId="20577"/>
          <ac:spMkLst>
            <pc:docMk/>
            <pc:sldMk cId="3304678067" sldId="381"/>
            <ac:spMk id="4" creationId="{00000000-0000-0000-0000-000000000000}"/>
          </ac:spMkLst>
        </pc:spChg>
      </pc:sldChg>
      <pc:sldChg chg="del">
        <pc:chgData name="Mike B" userId="5c4bf6a326bf31f5" providerId="LiveId" clId="{12945C7A-A827-46CF-9E27-3E6D8BBF26E9}" dt="2021-02-21T16:24:09.031" v="30" actId="2696"/>
        <pc:sldMkLst>
          <pc:docMk/>
          <pc:sldMk cId="904438427" sldId="382"/>
        </pc:sldMkLst>
      </pc:sldChg>
      <pc:sldChg chg="add del">
        <pc:chgData name="Mike B" userId="5c4bf6a326bf31f5" providerId="LiveId" clId="{12945C7A-A827-46CF-9E27-3E6D8BBF26E9}" dt="2021-02-21T23:59:47.758" v="3351" actId="2696"/>
        <pc:sldMkLst>
          <pc:docMk/>
          <pc:sldMk cId="4097402424" sldId="382"/>
        </pc:sldMkLst>
      </pc:sldChg>
      <pc:sldChg chg="addSp delSp modSp add mod modAnim">
        <pc:chgData name="Mike B" userId="5c4bf6a326bf31f5" providerId="LiveId" clId="{12945C7A-A827-46CF-9E27-3E6D8BBF26E9}" dt="2021-02-21T23:33:36.754" v="1462" actId="403"/>
        <pc:sldMkLst>
          <pc:docMk/>
          <pc:sldMk cId="2102527257" sldId="383"/>
        </pc:sldMkLst>
        <pc:spChg chg="add mod">
          <ac:chgData name="Mike B" userId="5c4bf6a326bf31f5" providerId="LiveId" clId="{12945C7A-A827-46CF-9E27-3E6D8BBF26E9}" dt="2021-02-21T23:33:36.754" v="1462" actId="403"/>
          <ac:spMkLst>
            <pc:docMk/>
            <pc:sldMk cId="2102527257" sldId="383"/>
            <ac:spMk id="3" creationId="{F78789EE-81EB-4B51-A3BE-94BE3CBFF0D5}"/>
          </ac:spMkLst>
        </pc:spChg>
        <pc:spChg chg="mod">
          <ac:chgData name="Mike B" userId="5c4bf6a326bf31f5" providerId="LiveId" clId="{12945C7A-A827-46CF-9E27-3E6D8BBF26E9}" dt="2021-02-21T23:31:17.660" v="1059" actId="20577"/>
          <ac:spMkLst>
            <pc:docMk/>
            <pc:sldMk cId="2102527257" sldId="383"/>
            <ac:spMk id="118786" creationId="{00000000-0000-0000-0000-000000000000}"/>
          </ac:spMkLst>
        </pc:spChg>
        <pc:spChg chg="del mod">
          <ac:chgData name="Mike B" userId="5c4bf6a326bf31f5" providerId="LiveId" clId="{12945C7A-A827-46CF-9E27-3E6D8BBF26E9}" dt="2021-02-21T23:29:24.293" v="976" actId="3680"/>
          <ac:spMkLst>
            <pc:docMk/>
            <pc:sldMk cId="2102527257" sldId="383"/>
            <ac:spMk id="118787" creationId="{00000000-0000-0000-0000-000000000000}"/>
          </ac:spMkLst>
        </pc:spChg>
        <pc:graphicFrameChg chg="add mod ord modGraphic">
          <ac:chgData name="Mike B" userId="5c4bf6a326bf31f5" providerId="LiveId" clId="{12945C7A-A827-46CF-9E27-3E6D8BBF26E9}" dt="2021-02-21T23:31:29.216" v="1060" actId="1076"/>
          <ac:graphicFrameMkLst>
            <pc:docMk/>
            <pc:sldMk cId="2102527257" sldId="383"/>
            <ac:graphicFrameMk id="2" creationId="{88109FA0-3D1F-4A60-B1AB-8F5B6B21BB8D}"/>
          </ac:graphicFrameMkLst>
        </pc:graphicFrameChg>
      </pc:sldChg>
      <pc:sldChg chg="del">
        <pc:chgData name="Mike B" userId="5c4bf6a326bf31f5" providerId="LiveId" clId="{12945C7A-A827-46CF-9E27-3E6D8BBF26E9}" dt="2021-02-21T16:24:09.031" v="30" actId="2696"/>
        <pc:sldMkLst>
          <pc:docMk/>
          <pc:sldMk cId="2127158767" sldId="383"/>
        </pc:sldMkLst>
      </pc:sldChg>
      <pc:sldChg chg="modSp add mod">
        <pc:chgData name="Mike B" userId="5c4bf6a326bf31f5" providerId="LiveId" clId="{12945C7A-A827-46CF-9E27-3E6D8BBF26E9}" dt="2021-02-21T23:37:30.487" v="1832" actId="20577"/>
        <pc:sldMkLst>
          <pc:docMk/>
          <pc:sldMk cId="1773852483" sldId="384"/>
        </pc:sldMkLst>
        <pc:spChg chg="mod">
          <ac:chgData name="Mike B" userId="5c4bf6a326bf31f5" providerId="LiveId" clId="{12945C7A-A827-46CF-9E27-3E6D8BBF26E9}" dt="2021-02-21T23:37:30.487" v="1832" actId="20577"/>
          <ac:spMkLst>
            <pc:docMk/>
            <pc:sldMk cId="1773852483" sldId="384"/>
            <ac:spMk id="3" creationId="{F78789EE-81EB-4B51-A3BE-94BE3CBFF0D5}"/>
          </ac:spMkLst>
        </pc:spChg>
        <pc:spChg chg="mod">
          <ac:chgData name="Mike B" userId="5c4bf6a326bf31f5" providerId="LiveId" clId="{12945C7A-A827-46CF-9E27-3E6D8BBF26E9}" dt="2021-02-21T23:34:14.625" v="1476" actId="20577"/>
          <ac:spMkLst>
            <pc:docMk/>
            <pc:sldMk cId="1773852483" sldId="384"/>
            <ac:spMk id="118786" creationId="{00000000-0000-0000-0000-000000000000}"/>
          </ac:spMkLst>
        </pc:spChg>
        <pc:graphicFrameChg chg="modGraphic">
          <ac:chgData name="Mike B" userId="5c4bf6a326bf31f5" providerId="LiveId" clId="{12945C7A-A827-46CF-9E27-3E6D8BBF26E9}" dt="2021-02-21T23:35:16.624" v="1537" actId="20577"/>
          <ac:graphicFrameMkLst>
            <pc:docMk/>
            <pc:sldMk cId="1773852483" sldId="384"/>
            <ac:graphicFrameMk id="2" creationId="{88109FA0-3D1F-4A60-B1AB-8F5B6B21BB8D}"/>
          </ac:graphicFrameMkLst>
        </pc:graphicFrameChg>
      </pc:sldChg>
      <pc:sldChg chg="del">
        <pc:chgData name="Mike B" userId="5c4bf6a326bf31f5" providerId="LiveId" clId="{12945C7A-A827-46CF-9E27-3E6D8BBF26E9}" dt="2021-02-21T16:24:09.031" v="30" actId="2696"/>
        <pc:sldMkLst>
          <pc:docMk/>
          <pc:sldMk cId="3320146079" sldId="384"/>
        </pc:sldMkLst>
      </pc:sldChg>
      <pc:sldChg chg="del">
        <pc:chgData name="Mike B" userId="5c4bf6a326bf31f5" providerId="LiveId" clId="{12945C7A-A827-46CF-9E27-3E6D8BBF26E9}" dt="2021-02-21T16:24:09.031" v="30" actId="2696"/>
        <pc:sldMkLst>
          <pc:docMk/>
          <pc:sldMk cId="2254575175" sldId="385"/>
        </pc:sldMkLst>
      </pc:sldChg>
      <pc:sldChg chg="modSp add mod ord modAnim">
        <pc:chgData name="Mike B" userId="5c4bf6a326bf31f5" providerId="LiveId" clId="{12945C7A-A827-46CF-9E27-3E6D8BBF26E9}" dt="2021-02-21T23:41:35.596" v="2268" actId="20577"/>
        <pc:sldMkLst>
          <pc:docMk/>
          <pc:sldMk cId="3247148916" sldId="385"/>
        </pc:sldMkLst>
        <pc:spChg chg="mod">
          <ac:chgData name="Mike B" userId="5c4bf6a326bf31f5" providerId="LiveId" clId="{12945C7A-A827-46CF-9E27-3E6D8BBF26E9}" dt="2021-02-21T23:37:59.474" v="1856" actId="20577"/>
          <ac:spMkLst>
            <pc:docMk/>
            <pc:sldMk cId="3247148916" sldId="385"/>
            <ac:spMk id="118786" creationId="{00000000-0000-0000-0000-000000000000}"/>
          </ac:spMkLst>
        </pc:spChg>
        <pc:spChg chg="mod">
          <ac:chgData name="Mike B" userId="5c4bf6a326bf31f5" providerId="LiveId" clId="{12945C7A-A827-46CF-9E27-3E6D8BBF26E9}" dt="2021-02-21T23:41:35.596" v="2268" actId="20577"/>
          <ac:spMkLst>
            <pc:docMk/>
            <pc:sldMk cId="3247148916" sldId="385"/>
            <ac:spMk id="118787" creationId="{00000000-0000-0000-0000-000000000000}"/>
          </ac:spMkLst>
        </pc:spChg>
      </pc:sldChg>
      <pc:sldChg chg="modSp add mod modAnim">
        <pc:chgData name="Mike B" userId="5c4bf6a326bf31f5" providerId="LiveId" clId="{12945C7A-A827-46CF-9E27-3E6D8BBF26E9}" dt="2021-02-22T00:04:35.775" v="3356"/>
        <pc:sldMkLst>
          <pc:docMk/>
          <pc:sldMk cId="348951182" sldId="386"/>
        </pc:sldMkLst>
        <pc:spChg chg="mod">
          <ac:chgData name="Mike B" userId="5c4bf6a326bf31f5" providerId="LiveId" clId="{12945C7A-A827-46CF-9E27-3E6D8BBF26E9}" dt="2021-02-21T23:44:14.370" v="2312" actId="20577"/>
          <ac:spMkLst>
            <pc:docMk/>
            <pc:sldMk cId="348951182" sldId="386"/>
            <ac:spMk id="118786" creationId="{00000000-0000-0000-0000-000000000000}"/>
          </ac:spMkLst>
        </pc:spChg>
        <pc:spChg chg="mod">
          <ac:chgData name="Mike B" userId="5c4bf6a326bf31f5" providerId="LiveId" clId="{12945C7A-A827-46CF-9E27-3E6D8BBF26E9}" dt="2021-02-21T23:46:25.822" v="2841" actId="20577"/>
          <ac:spMkLst>
            <pc:docMk/>
            <pc:sldMk cId="348951182" sldId="386"/>
            <ac:spMk id="118787" creationId="{00000000-0000-0000-0000-000000000000}"/>
          </ac:spMkLst>
        </pc:spChg>
      </pc:sldChg>
      <pc:sldChg chg="del">
        <pc:chgData name="Mike B" userId="5c4bf6a326bf31f5" providerId="LiveId" clId="{12945C7A-A827-46CF-9E27-3E6D8BBF26E9}" dt="2021-02-21T16:24:09.031" v="30" actId="2696"/>
        <pc:sldMkLst>
          <pc:docMk/>
          <pc:sldMk cId="2320687358" sldId="386"/>
        </pc:sldMkLst>
      </pc:sldChg>
      <pc:sldChg chg="del">
        <pc:chgData name="Mike B" userId="5c4bf6a326bf31f5" providerId="LiveId" clId="{12945C7A-A827-46CF-9E27-3E6D8BBF26E9}" dt="2021-02-21T16:24:09.031" v="30" actId="2696"/>
        <pc:sldMkLst>
          <pc:docMk/>
          <pc:sldMk cId="882537844" sldId="387"/>
        </pc:sldMkLst>
      </pc:sldChg>
      <pc:sldChg chg="modSp add mod modAnim">
        <pc:chgData name="Mike B" userId="5c4bf6a326bf31f5" providerId="LiveId" clId="{12945C7A-A827-46CF-9E27-3E6D8BBF26E9}" dt="2021-02-21T23:59:06.948" v="3346" actId="20577"/>
        <pc:sldMkLst>
          <pc:docMk/>
          <pc:sldMk cId="2557632002" sldId="387"/>
        </pc:sldMkLst>
        <pc:spChg chg="mod">
          <ac:chgData name="Mike B" userId="5c4bf6a326bf31f5" providerId="LiveId" clId="{12945C7A-A827-46CF-9E27-3E6D8BBF26E9}" dt="2021-02-21T23:51:42.494" v="2881" actId="20577"/>
          <ac:spMkLst>
            <pc:docMk/>
            <pc:sldMk cId="2557632002" sldId="387"/>
            <ac:spMk id="118786" creationId="{00000000-0000-0000-0000-000000000000}"/>
          </ac:spMkLst>
        </pc:spChg>
        <pc:spChg chg="mod">
          <ac:chgData name="Mike B" userId="5c4bf6a326bf31f5" providerId="LiveId" clId="{12945C7A-A827-46CF-9E27-3E6D8BBF26E9}" dt="2021-02-21T23:59:06.948" v="3346" actId="20577"/>
          <ac:spMkLst>
            <pc:docMk/>
            <pc:sldMk cId="2557632002" sldId="387"/>
            <ac:spMk id="118787" creationId="{00000000-0000-0000-0000-000000000000}"/>
          </ac:spMkLst>
        </pc:spChg>
      </pc:sldChg>
      <pc:sldChg chg="modSp add mod ord modAnim">
        <pc:chgData name="Mike B" userId="5c4bf6a326bf31f5" providerId="LiveId" clId="{12945C7A-A827-46CF-9E27-3E6D8BBF26E9}" dt="2021-02-22T00:17:50.222" v="3979"/>
        <pc:sldMkLst>
          <pc:docMk/>
          <pc:sldMk cId="953520603" sldId="388"/>
        </pc:sldMkLst>
        <pc:spChg chg="mod">
          <ac:chgData name="Mike B" userId="5c4bf6a326bf31f5" providerId="LiveId" clId="{12945C7A-A827-46CF-9E27-3E6D8BBF26E9}" dt="2021-02-22T00:11:51.537" v="3371" actId="20577"/>
          <ac:spMkLst>
            <pc:docMk/>
            <pc:sldMk cId="953520603" sldId="388"/>
            <ac:spMk id="118786" creationId="{00000000-0000-0000-0000-000000000000}"/>
          </ac:spMkLst>
        </pc:spChg>
        <pc:spChg chg="mod">
          <ac:chgData name="Mike B" userId="5c4bf6a326bf31f5" providerId="LiveId" clId="{12945C7A-A827-46CF-9E27-3E6D8BBF26E9}" dt="2021-02-22T00:17:40.229" v="3978" actId="20577"/>
          <ac:spMkLst>
            <pc:docMk/>
            <pc:sldMk cId="953520603" sldId="388"/>
            <ac:spMk id="118787" creationId="{00000000-0000-0000-0000-000000000000}"/>
          </ac:spMkLst>
        </pc:spChg>
      </pc:sldChg>
      <pc:sldChg chg="addSp modSp add mod modAnim">
        <pc:chgData name="Mike B" userId="5c4bf6a326bf31f5" providerId="LiveId" clId="{12945C7A-A827-46CF-9E27-3E6D8BBF26E9}" dt="2021-02-22T03:53:59.615" v="7774"/>
        <pc:sldMkLst>
          <pc:docMk/>
          <pc:sldMk cId="2172460907" sldId="389"/>
        </pc:sldMkLst>
        <pc:spChg chg="mod">
          <ac:chgData name="Mike B" userId="5c4bf6a326bf31f5" providerId="LiveId" clId="{12945C7A-A827-46CF-9E27-3E6D8BBF26E9}" dt="2021-02-22T00:19:55.683" v="4021" actId="20577"/>
          <ac:spMkLst>
            <pc:docMk/>
            <pc:sldMk cId="2172460907" sldId="389"/>
            <ac:spMk id="118786" creationId="{00000000-0000-0000-0000-000000000000}"/>
          </ac:spMkLst>
        </pc:spChg>
        <pc:spChg chg="mod">
          <ac:chgData name="Mike B" userId="5c4bf6a326bf31f5" providerId="LiveId" clId="{12945C7A-A827-46CF-9E27-3E6D8BBF26E9}" dt="2021-02-22T00:29:54.263" v="4528" actId="20577"/>
          <ac:spMkLst>
            <pc:docMk/>
            <pc:sldMk cId="2172460907" sldId="389"/>
            <ac:spMk id="118787" creationId="{00000000-0000-0000-0000-000000000000}"/>
          </ac:spMkLst>
        </pc:spChg>
        <pc:picChg chg="add mod">
          <ac:chgData name="Mike B" userId="5c4bf6a326bf31f5" providerId="LiveId" clId="{12945C7A-A827-46CF-9E27-3E6D8BBF26E9}" dt="2021-02-22T00:28:37.103" v="4430" actId="1076"/>
          <ac:picMkLst>
            <pc:docMk/>
            <pc:sldMk cId="2172460907" sldId="389"/>
            <ac:picMk id="1026" creationId="{FB98E3F7-6AB3-4479-9213-C4B0121569BE}"/>
          </ac:picMkLst>
        </pc:picChg>
      </pc:sldChg>
      <pc:sldChg chg="addSp delSp modSp add mod modAnim">
        <pc:chgData name="Mike B" userId="5c4bf6a326bf31f5" providerId="LiveId" clId="{12945C7A-A827-46CF-9E27-3E6D8BBF26E9}" dt="2021-02-22T03:54:07.163" v="7775"/>
        <pc:sldMkLst>
          <pc:docMk/>
          <pc:sldMk cId="2684770879" sldId="390"/>
        </pc:sldMkLst>
        <pc:spChg chg="mod">
          <ac:chgData name="Mike B" userId="5c4bf6a326bf31f5" providerId="LiveId" clId="{12945C7A-A827-46CF-9E27-3E6D8BBF26E9}" dt="2021-02-22T00:38:13.203" v="5145" actId="20577"/>
          <ac:spMkLst>
            <pc:docMk/>
            <pc:sldMk cId="2684770879" sldId="390"/>
            <ac:spMk id="118787" creationId="{00000000-0000-0000-0000-000000000000}"/>
          </ac:spMkLst>
        </pc:spChg>
        <pc:picChg chg="del">
          <ac:chgData name="Mike B" userId="5c4bf6a326bf31f5" providerId="LiveId" clId="{12945C7A-A827-46CF-9E27-3E6D8BBF26E9}" dt="2021-02-22T00:32:39.072" v="4738" actId="478"/>
          <ac:picMkLst>
            <pc:docMk/>
            <pc:sldMk cId="2684770879" sldId="390"/>
            <ac:picMk id="1026" creationId="{FB98E3F7-6AB3-4479-9213-C4B0121569BE}"/>
          </ac:picMkLst>
        </pc:picChg>
        <pc:picChg chg="add mod">
          <ac:chgData name="Mike B" userId="5c4bf6a326bf31f5" providerId="LiveId" clId="{12945C7A-A827-46CF-9E27-3E6D8BBF26E9}" dt="2021-02-22T00:34:45.567" v="4912" actId="14100"/>
          <ac:picMkLst>
            <pc:docMk/>
            <pc:sldMk cId="2684770879" sldId="390"/>
            <ac:picMk id="2050" creationId="{1761B976-3516-407D-AD3D-875C64DDD86A}"/>
          </ac:picMkLst>
        </pc:picChg>
      </pc:sldChg>
      <pc:sldChg chg="addSp delSp modSp add mod">
        <pc:chgData name="Mike B" userId="5c4bf6a326bf31f5" providerId="LiveId" clId="{12945C7A-A827-46CF-9E27-3E6D8BBF26E9}" dt="2021-02-22T00:48:20.021" v="5586" actId="20577"/>
        <pc:sldMkLst>
          <pc:docMk/>
          <pc:sldMk cId="3991076418" sldId="391"/>
        </pc:sldMkLst>
        <pc:spChg chg="mod">
          <ac:chgData name="Mike B" userId="5c4bf6a326bf31f5" providerId="LiveId" clId="{12945C7A-A827-46CF-9E27-3E6D8BBF26E9}" dt="2021-02-22T00:38:49.789" v="5155" actId="20577"/>
          <ac:spMkLst>
            <pc:docMk/>
            <pc:sldMk cId="3991076418" sldId="391"/>
            <ac:spMk id="118786" creationId="{00000000-0000-0000-0000-000000000000}"/>
          </ac:spMkLst>
        </pc:spChg>
        <pc:spChg chg="mod">
          <ac:chgData name="Mike B" userId="5c4bf6a326bf31f5" providerId="LiveId" clId="{12945C7A-A827-46CF-9E27-3E6D8BBF26E9}" dt="2021-02-22T00:48:20.021" v="5586" actId="20577"/>
          <ac:spMkLst>
            <pc:docMk/>
            <pc:sldMk cId="3991076418" sldId="391"/>
            <ac:spMk id="118787" creationId="{00000000-0000-0000-0000-000000000000}"/>
          </ac:spMkLst>
        </pc:spChg>
        <pc:picChg chg="del">
          <ac:chgData name="Mike B" userId="5c4bf6a326bf31f5" providerId="LiveId" clId="{12945C7A-A827-46CF-9E27-3E6D8BBF26E9}" dt="2021-02-22T00:38:51.456" v="5156" actId="478"/>
          <ac:picMkLst>
            <pc:docMk/>
            <pc:sldMk cId="3991076418" sldId="391"/>
            <ac:picMk id="2050" creationId="{1761B976-3516-407D-AD3D-875C64DDD86A}"/>
          </ac:picMkLst>
        </pc:picChg>
        <pc:picChg chg="add mod">
          <ac:chgData name="Mike B" userId="5c4bf6a326bf31f5" providerId="LiveId" clId="{12945C7A-A827-46CF-9E27-3E6D8BBF26E9}" dt="2021-02-22T00:47:50.114" v="5562" actId="1076"/>
          <ac:picMkLst>
            <pc:docMk/>
            <pc:sldMk cId="3991076418" sldId="391"/>
            <ac:picMk id="3074" creationId="{AC5175F1-E389-48BF-9D18-0E86EF9AF22A}"/>
          </ac:picMkLst>
        </pc:picChg>
      </pc:sldChg>
      <pc:sldChg chg="delSp modSp add mod">
        <pc:chgData name="Mike B" userId="5c4bf6a326bf31f5" providerId="LiveId" clId="{12945C7A-A827-46CF-9E27-3E6D8BBF26E9}" dt="2021-02-22T04:17:55.348" v="9140" actId="20577"/>
        <pc:sldMkLst>
          <pc:docMk/>
          <pc:sldMk cId="1164431390" sldId="392"/>
        </pc:sldMkLst>
        <pc:spChg chg="mod">
          <ac:chgData name="Mike B" userId="5c4bf6a326bf31f5" providerId="LiveId" clId="{12945C7A-A827-46CF-9E27-3E6D8BBF26E9}" dt="2021-02-22T00:58:54.134" v="5640" actId="20577"/>
          <ac:spMkLst>
            <pc:docMk/>
            <pc:sldMk cId="1164431390" sldId="392"/>
            <ac:spMk id="118786" creationId="{00000000-0000-0000-0000-000000000000}"/>
          </ac:spMkLst>
        </pc:spChg>
        <pc:spChg chg="mod">
          <ac:chgData name="Mike B" userId="5c4bf6a326bf31f5" providerId="LiveId" clId="{12945C7A-A827-46CF-9E27-3E6D8BBF26E9}" dt="2021-02-22T04:17:55.348" v="9140" actId="20577"/>
          <ac:spMkLst>
            <pc:docMk/>
            <pc:sldMk cId="1164431390" sldId="392"/>
            <ac:spMk id="118787" creationId="{00000000-0000-0000-0000-000000000000}"/>
          </ac:spMkLst>
        </pc:spChg>
        <pc:picChg chg="del">
          <ac:chgData name="Mike B" userId="5c4bf6a326bf31f5" providerId="LiveId" clId="{12945C7A-A827-46CF-9E27-3E6D8BBF26E9}" dt="2021-02-22T00:58:39.485" v="5603" actId="478"/>
          <ac:picMkLst>
            <pc:docMk/>
            <pc:sldMk cId="1164431390" sldId="392"/>
            <ac:picMk id="3074" creationId="{AC5175F1-E389-48BF-9D18-0E86EF9AF22A}"/>
          </ac:picMkLst>
        </pc:picChg>
      </pc:sldChg>
      <pc:sldChg chg="modSp add mod">
        <pc:chgData name="Mike B" userId="5c4bf6a326bf31f5" providerId="LiveId" clId="{12945C7A-A827-46CF-9E27-3E6D8BBF26E9}" dt="2021-02-22T01:49:41.092" v="6421" actId="114"/>
        <pc:sldMkLst>
          <pc:docMk/>
          <pc:sldMk cId="2386565080" sldId="393"/>
        </pc:sldMkLst>
        <pc:spChg chg="mod">
          <ac:chgData name="Mike B" userId="5c4bf6a326bf31f5" providerId="LiveId" clId="{12945C7A-A827-46CF-9E27-3E6D8BBF26E9}" dt="2021-02-22T00:58:45.373" v="5616" actId="20577"/>
          <ac:spMkLst>
            <pc:docMk/>
            <pc:sldMk cId="2386565080" sldId="393"/>
            <ac:spMk id="118786" creationId="{00000000-0000-0000-0000-000000000000}"/>
          </ac:spMkLst>
        </pc:spChg>
        <pc:spChg chg="mod">
          <ac:chgData name="Mike B" userId="5c4bf6a326bf31f5" providerId="LiveId" clId="{12945C7A-A827-46CF-9E27-3E6D8BBF26E9}" dt="2021-02-22T01:49:41.092" v="6421" actId="114"/>
          <ac:spMkLst>
            <pc:docMk/>
            <pc:sldMk cId="2386565080" sldId="393"/>
            <ac:spMk id="118787" creationId="{00000000-0000-0000-0000-000000000000}"/>
          </ac:spMkLst>
        </pc:spChg>
      </pc:sldChg>
      <pc:sldChg chg="addSp delSp modSp add mod">
        <pc:chgData name="Mike B" userId="5c4bf6a326bf31f5" providerId="LiveId" clId="{12945C7A-A827-46CF-9E27-3E6D8BBF26E9}" dt="2021-02-22T04:07:36.365" v="8103" actId="114"/>
        <pc:sldMkLst>
          <pc:docMk/>
          <pc:sldMk cId="4142567852" sldId="394"/>
        </pc:sldMkLst>
        <pc:spChg chg="mod">
          <ac:chgData name="Mike B" userId="5c4bf6a326bf31f5" providerId="LiveId" clId="{12945C7A-A827-46CF-9E27-3E6D8BBF26E9}" dt="2021-02-22T04:07:36.365" v="8103" actId="114"/>
          <ac:spMkLst>
            <pc:docMk/>
            <pc:sldMk cId="4142567852" sldId="394"/>
            <ac:spMk id="118787" creationId="{00000000-0000-0000-0000-000000000000}"/>
          </ac:spMkLst>
        </pc:spChg>
        <pc:picChg chg="add del mod">
          <ac:chgData name="Mike B" userId="5c4bf6a326bf31f5" providerId="LiveId" clId="{12945C7A-A827-46CF-9E27-3E6D8BBF26E9}" dt="2021-02-22T04:01:19.700" v="7956" actId="478"/>
          <ac:picMkLst>
            <pc:docMk/>
            <pc:sldMk cId="4142567852" sldId="394"/>
            <ac:picMk id="25602" creationId="{A2DF5775-FA1D-4B48-8840-61F13993004C}"/>
          </ac:picMkLst>
        </pc:picChg>
        <pc:picChg chg="add mod">
          <ac:chgData name="Mike B" userId="5c4bf6a326bf31f5" providerId="LiveId" clId="{12945C7A-A827-46CF-9E27-3E6D8BBF26E9}" dt="2021-02-22T04:02:52.988" v="7974" actId="1036"/>
          <ac:picMkLst>
            <pc:docMk/>
            <pc:sldMk cId="4142567852" sldId="394"/>
            <ac:picMk id="25604" creationId="{F531F7D2-2B04-49CF-9EE8-F41D23CEA3E3}"/>
          </ac:picMkLst>
        </pc:picChg>
        <pc:picChg chg="add mod">
          <ac:chgData name="Mike B" userId="5c4bf6a326bf31f5" providerId="LiveId" clId="{12945C7A-A827-46CF-9E27-3E6D8BBF26E9}" dt="2021-02-22T04:02:50.555" v="7969" actId="1036"/>
          <ac:picMkLst>
            <pc:docMk/>
            <pc:sldMk cId="4142567852" sldId="394"/>
            <ac:picMk id="25606" creationId="{88B1AE7D-2DD7-496D-AAD2-BCC934581564}"/>
          </ac:picMkLst>
        </pc:picChg>
      </pc:sldChg>
      <pc:sldChg chg="addSp delSp modSp add mod modAnim">
        <pc:chgData name="Mike B" userId="5c4bf6a326bf31f5" providerId="LiveId" clId="{12945C7A-A827-46CF-9E27-3E6D8BBF26E9}" dt="2021-02-22T01:43:30.929" v="6134"/>
        <pc:sldMkLst>
          <pc:docMk/>
          <pc:sldMk cId="2197577944" sldId="395"/>
        </pc:sldMkLst>
        <pc:spChg chg="add mod">
          <ac:chgData name="Mike B" userId="5c4bf6a326bf31f5" providerId="LiveId" clId="{12945C7A-A827-46CF-9E27-3E6D8BBF26E9}" dt="2021-02-22T01:43:22.435" v="6133" actId="1035"/>
          <ac:spMkLst>
            <pc:docMk/>
            <pc:sldMk cId="2197577944" sldId="395"/>
            <ac:spMk id="7" creationId="{3C785693-18B7-4217-9326-DE46A21AC0C6}"/>
          </ac:spMkLst>
        </pc:spChg>
        <pc:spChg chg="mod">
          <ac:chgData name="Mike B" userId="5c4bf6a326bf31f5" providerId="LiveId" clId="{12945C7A-A827-46CF-9E27-3E6D8BBF26E9}" dt="2021-02-22T01:39:28.353" v="6034" actId="20577"/>
          <ac:spMkLst>
            <pc:docMk/>
            <pc:sldMk cId="2197577944" sldId="395"/>
            <ac:spMk id="118786" creationId="{00000000-0000-0000-0000-000000000000}"/>
          </ac:spMkLst>
        </pc:spChg>
        <pc:spChg chg="del mod">
          <ac:chgData name="Mike B" userId="5c4bf6a326bf31f5" providerId="LiveId" clId="{12945C7A-A827-46CF-9E27-3E6D8BBF26E9}" dt="2021-02-22T01:40:17.047" v="6041" actId="478"/>
          <ac:spMkLst>
            <pc:docMk/>
            <pc:sldMk cId="2197577944" sldId="395"/>
            <ac:spMk id="118787" creationId="{00000000-0000-0000-0000-000000000000}"/>
          </ac:spMkLst>
        </pc:spChg>
        <pc:picChg chg="add del mod">
          <ac:chgData name="Mike B" userId="5c4bf6a326bf31f5" providerId="LiveId" clId="{12945C7A-A827-46CF-9E27-3E6D8BBF26E9}" dt="2021-02-22T01:40:06.008" v="6038" actId="478"/>
          <ac:picMkLst>
            <pc:docMk/>
            <pc:sldMk cId="2197577944" sldId="395"/>
            <ac:picMk id="5" creationId="{AC1C360A-26F9-42E8-B26D-F0851D101FC5}"/>
          </ac:picMkLst>
        </pc:picChg>
        <pc:picChg chg="add mod">
          <ac:chgData name="Mike B" userId="5c4bf6a326bf31f5" providerId="LiveId" clId="{12945C7A-A827-46CF-9E27-3E6D8BBF26E9}" dt="2021-02-22T01:41:57.835" v="6054" actId="1076"/>
          <ac:picMkLst>
            <pc:docMk/>
            <pc:sldMk cId="2197577944" sldId="395"/>
            <ac:picMk id="6" creationId="{ABE3BC90-4FF1-4ACF-8F9A-DE6A0EC65166}"/>
          </ac:picMkLst>
        </pc:picChg>
        <pc:picChg chg="del">
          <ac:chgData name="Mike B" userId="5c4bf6a326bf31f5" providerId="LiveId" clId="{12945C7A-A827-46CF-9E27-3E6D8BBF26E9}" dt="2021-02-22T01:39:32.088" v="6036" actId="478"/>
          <ac:picMkLst>
            <pc:docMk/>
            <pc:sldMk cId="2197577944" sldId="395"/>
            <ac:picMk id="3074" creationId="{AC5175F1-E389-48BF-9D18-0E86EF9AF22A}"/>
          </ac:picMkLst>
        </pc:picChg>
      </pc:sldChg>
      <pc:sldChg chg="addSp delSp modSp add mod modAnim">
        <pc:chgData name="Mike B" userId="5c4bf6a326bf31f5" providerId="LiveId" clId="{12945C7A-A827-46CF-9E27-3E6D8BBF26E9}" dt="2021-02-22T01:45:44.792" v="6228" actId="1035"/>
        <pc:sldMkLst>
          <pc:docMk/>
          <pc:sldMk cId="2091025658" sldId="396"/>
        </pc:sldMkLst>
        <pc:spChg chg="add mod">
          <ac:chgData name="Mike B" userId="5c4bf6a326bf31f5" providerId="LiveId" clId="{12945C7A-A827-46CF-9E27-3E6D8BBF26E9}" dt="2021-02-22T01:45:44.792" v="6228" actId="1035"/>
          <ac:spMkLst>
            <pc:docMk/>
            <pc:sldMk cId="2091025658" sldId="396"/>
            <ac:spMk id="5" creationId="{6850A30B-2E46-4D24-80AA-C8A8C07991AA}"/>
          </ac:spMkLst>
        </pc:spChg>
        <pc:spChg chg="mod">
          <ac:chgData name="Mike B" userId="5c4bf6a326bf31f5" providerId="LiveId" clId="{12945C7A-A827-46CF-9E27-3E6D8BBF26E9}" dt="2021-02-22T01:40:35.490" v="6050" actId="20577"/>
          <ac:spMkLst>
            <pc:docMk/>
            <pc:sldMk cId="2091025658" sldId="396"/>
            <ac:spMk id="118786" creationId="{00000000-0000-0000-0000-000000000000}"/>
          </ac:spMkLst>
        </pc:spChg>
        <pc:picChg chg="add mod">
          <ac:chgData name="Mike B" userId="5c4bf6a326bf31f5" providerId="LiveId" clId="{12945C7A-A827-46CF-9E27-3E6D8BBF26E9}" dt="2021-02-22T01:43:39.836" v="6135" actId="1076"/>
          <ac:picMkLst>
            <pc:docMk/>
            <pc:sldMk cId="2091025658" sldId="396"/>
            <ac:picMk id="4" creationId="{D28F04E9-BC81-4D39-AFF4-01FD2E171272}"/>
          </ac:picMkLst>
        </pc:picChg>
        <pc:picChg chg="del">
          <ac:chgData name="Mike B" userId="5c4bf6a326bf31f5" providerId="LiveId" clId="{12945C7A-A827-46CF-9E27-3E6D8BBF26E9}" dt="2021-02-22T01:40:46.344" v="6051" actId="478"/>
          <ac:picMkLst>
            <pc:docMk/>
            <pc:sldMk cId="2091025658" sldId="396"/>
            <ac:picMk id="6" creationId="{ABE3BC90-4FF1-4ACF-8F9A-DE6A0EC65166}"/>
          </ac:picMkLst>
        </pc:picChg>
      </pc:sldChg>
      <pc:sldChg chg="modSp add mod">
        <pc:chgData name="Mike B" userId="5c4bf6a326bf31f5" providerId="LiveId" clId="{12945C7A-A827-46CF-9E27-3E6D8BBF26E9}" dt="2021-02-22T04:50:11.912" v="10715" actId="20577"/>
        <pc:sldMkLst>
          <pc:docMk/>
          <pc:sldMk cId="1031395241" sldId="397"/>
        </pc:sldMkLst>
        <pc:spChg chg="mod">
          <ac:chgData name="Mike B" userId="5c4bf6a326bf31f5" providerId="LiveId" clId="{12945C7A-A827-46CF-9E27-3E6D8BBF26E9}" dt="2021-02-22T01:49:55.125" v="6442" actId="20577"/>
          <ac:spMkLst>
            <pc:docMk/>
            <pc:sldMk cId="1031395241" sldId="397"/>
            <ac:spMk id="118786" creationId="{00000000-0000-0000-0000-000000000000}"/>
          </ac:spMkLst>
        </pc:spChg>
        <pc:spChg chg="mod">
          <ac:chgData name="Mike B" userId="5c4bf6a326bf31f5" providerId="LiveId" clId="{12945C7A-A827-46CF-9E27-3E6D8BBF26E9}" dt="2021-02-22T04:50:11.912" v="10715" actId="20577"/>
          <ac:spMkLst>
            <pc:docMk/>
            <pc:sldMk cId="1031395241" sldId="397"/>
            <ac:spMk id="118787" creationId="{00000000-0000-0000-0000-000000000000}"/>
          </ac:spMkLst>
        </pc:spChg>
      </pc:sldChg>
      <pc:sldChg chg="modSp add mod">
        <pc:chgData name="Mike B" userId="5c4bf6a326bf31f5" providerId="LiveId" clId="{12945C7A-A827-46CF-9E27-3E6D8BBF26E9}" dt="2021-02-22T04:56:30.039" v="11355" actId="313"/>
        <pc:sldMkLst>
          <pc:docMk/>
          <pc:sldMk cId="2995682161" sldId="398"/>
        </pc:sldMkLst>
        <pc:spChg chg="mod">
          <ac:chgData name="Mike B" userId="5c4bf6a326bf31f5" providerId="LiveId" clId="{12945C7A-A827-46CF-9E27-3E6D8BBF26E9}" dt="2021-02-22T01:51:31.460" v="6472" actId="20577"/>
          <ac:spMkLst>
            <pc:docMk/>
            <pc:sldMk cId="2995682161" sldId="398"/>
            <ac:spMk id="118786" creationId="{00000000-0000-0000-0000-000000000000}"/>
          </ac:spMkLst>
        </pc:spChg>
        <pc:spChg chg="mod">
          <ac:chgData name="Mike B" userId="5c4bf6a326bf31f5" providerId="LiveId" clId="{12945C7A-A827-46CF-9E27-3E6D8BBF26E9}" dt="2021-02-22T04:56:30.039" v="11355" actId="313"/>
          <ac:spMkLst>
            <pc:docMk/>
            <pc:sldMk cId="2995682161" sldId="398"/>
            <ac:spMk id="118787" creationId="{00000000-0000-0000-0000-000000000000}"/>
          </ac:spMkLst>
        </pc:spChg>
      </pc:sldChg>
      <pc:sldChg chg="modSp add mod modAnim">
        <pc:chgData name="Mike B" userId="5c4bf6a326bf31f5" providerId="LiveId" clId="{12945C7A-A827-46CF-9E27-3E6D8BBF26E9}" dt="2021-02-22T04:42:11.484" v="10129" actId="20577"/>
        <pc:sldMkLst>
          <pc:docMk/>
          <pc:sldMk cId="1880314613" sldId="399"/>
        </pc:sldMkLst>
        <pc:spChg chg="mod">
          <ac:chgData name="Mike B" userId="5c4bf6a326bf31f5" providerId="LiveId" clId="{12945C7A-A827-46CF-9E27-3E6D8BBF26E9}" dt="2021-02-22T01:51:39.388" v="6492" actId="20577"/>
          <ac:spMkLst>
            <pc:docMk/>
            <pc:sldMk cId="1880314613" sldId="399"/>
            <ac:spMk id="118786" creationId="{00000000-0000-0000-0000-000000000000}"/>
          </ac:spMkLst>
        </pc:spChg>
        <pc:spChg chg="mod">
          <ac:chgData name="Mike B" userId="5c4bf6a326bf31f5" providerId="LiveId" clId="{12945C7A-A827-46CF-9E27-3E6D8BBF26E9}" dt="2021-02-22T04:42:11.484" v="10129" actId="20577"/>
          <ac:spMkLst>
            <pc:docMk/>
            <pc:sldMk cId="1880314613" sldId="399"/>
            <ac:spMk id="118787" creationId="{00000000-0000-0000-0000-000000000000}"/>
          </ac:spMkLst>
        </pc:spChg>
      </pc:sldChg>
      <pc:sldChg chg="modSp add mod modAnim">
        <pc:chgData name="Mike B" userId="5c4bf6a326bf31f5" providerId="LiveId" clId="{12945C7A-A827-46CF-9E27-3E6D8BBF26E9}" dt="2021-02-22T05:48:08.219" v="14020" actId="404"/>
        <pc:sldMkLst>
          <pc:docMk/>
          <pc:sldMk cId="3453158775" sldId="400"/>
        </pc:sldMkLst>
        <pc:spChg chg="mod">
          <ac:chgData name="Mike B" userId="5c4bf6a326bf31f5" providerId="LiveId" clId="{12945C7A-A827-46CF-9E27-3E6D8BBF26E9}" dt="2021-02-22T01:51:49.853" v="6510" actId="20577"/>
          <ac:spMkLst>
            <pc:docMk/>
            <pc:sldMk cId="3453158775" sldId="400"/>
            <ac:spMk id="118786" creationId="{00000000-0000-0000-0000-000000000000}"/>
          </ac:spMkLst>
        </pc:spChg>
        <pc:spChg chg="mod">
          <ac:chgData name="Mike B" userId="5c4bf6a326bf31f5" providerId="LiveId" clId="{12945C7A-A827-46CF-9E27-3E6D8BBF26E9}" dt="2021-02-22T05:48:08.219" v="14020" actId="404"/>
          <ac:spMkLst>
            <pc:docMk/>
            <pc:sldMk cId="3453158775" sldId="400"/>
            <ac:spMk id="118787" creationId="{00000000-0000-0000-0000-000000000000}"/>
          </ac:spMkLst>
        </pc:spChg>
      </pc:sldChg>
      <pc:sldChg chg="modSp add mod">
        <pc:chgData name="Mike B" userId="5c4bf6a326bf31f5" providerId="LiveId" clId="{12945C7A-A827-46CF-9E27-3E6D8BBF26E9}" dt="2021-02-22T05:13:48.070" v="12086" actId="113"/>
        <pc:sldMkLst>
          <pc:docMk/>
          <pc:sldMk cId="481810420" sldId="401"/>
        </pc:sldMkLst>
        <pc:spChg chg="mod">
          <ac:chgData name="Mike B" userId="5c4bf6a326bf31f5" providerId="LiveId" clId="{12945C7A-A827-46CF-9E27-3E6D8BBF26E9}" dt="2021-02-22T01:53:05.552" v="6534" actId="20577"/>
          <ac:spMkLst>
            <pc:docMk/>
            <pc:sldMk cId="481810420" sldId="401"/>
            <ac:spMk id="118786" creationId="{00000000-0000-0000-0000-000000000000}"/>
          </ac:spMkLst>
        </pc:spChg>
        <pc:spChg chg="mod">
          <ac:chgData name="Mike B" userId="5c4bf6a326bf31f5" providerId="LiveId" clId="{12945C7A-A827-46CF-9E27-3E6D8BBF26E9}" dt="2021-02-22T05:13:48.070" v="12086" actId="113"/>
          <ac:spMkLst>
            <pc:docMk/>
            <pc:sldMk cId="481810420" sldId="401"/>
            <ac:spMk id="118787" creationId="{00000000-0000-0000-0000-000000000000}"/>
          </ac:spMkLst>
        </pc:spChg>
      </pc:sldChg>
      <pc:sldChg chg="modSp add mod modAnim">
        <pc:chgData name="Mike B" userId="5c4bf6a326bf31f5" providerId="LiveId" clId="{12945C7A-A827-46CF-9E27-3E6D8BBF26E9}" dt="2021-02-22T05:18:19.222" v="12574"/>
        <pc:sldMkLst>
          <pc:docMk/>
          <pc:sldMk cId="2904931866" sldId="402"/>
        </pc:sldMkLst>
        <pc:spChg chg="mod">
          <ac:chgData name="Mike B" userId="5c4bf6a326bf31f5" providerId="LiveId" clId="{12945C7A-A827-46CF-9E27-3E6D8BBF26E9}" dt="2021-02-22T01:53:14.602" v="6544" actId="20577"/>
          <ac:spMkLst>
            <pc:docMk/>
            <pc:sldMk cId="2904931866" sldId="402"/>
            <ac:spMk id="118786" creationId="{00000000-0000-0000-0000-000000000000}"/>
          </ac:spMkLst>
        </pc:spChg>
        <pc:spChg chg="mod">
          <ac:chgData name="Mike B" userId="5c4bf6a326bf31f5" providerId="LiveId" clId="{12945C7A-A827-46CF-9E27-3E6D8BBF26E9}" dt="2021-02-22T05:18:02.508" v="12573" actId="207"/>
          <ac:spMkLst>
            <pc:docMk/>
            <pc:sldMk cId="2904931866" sldId="402"/>
            <ac:spMk id="118787" creationId="{00000000-0000-0000-0000-000000000000}"/>
          </ac:spMkLst>
        </pc:spChg>
      </pc:sldChg>
      <pc:sldChg chg="modSp add mod ord modAnim">
        <pc:chgData name="Mike B" userId="5c4bf6a326bf31f5" providerId="LiveId" clId="{12945C7A-A827-46CF-9E27-3E6D8BBF26E9}" dt="2021-02-22T05:59:41.127" v="14551" actId="207"/>
        <pc:sldMkLst>
          <pc:docMk/>
          <pc:sldMk cId="748917724" sldId="403"/>
        </pc:sldMkLst>
        <pc:spChg chg="mod">
          <ac:chgData name="Mike B" userId="5c4bf6a326bf31f5" providerId="LiveId" clId="{12945C7A-A827-46CF-9E27-3E6D8BBF26E9}" dt="2021-02-22T03:30:36.446" v="7736" actId="20577"/>
          <ac:spMkLst>
            <pc:docMk/>
            <pc:sldMk cId="748917724" sldId="403"/>
            <ac:spMk id="118786" creationId="{00000000-0000-0000-0000-000000000000}"/>
          </ac:spMkLst>
        </pc:spChg>
        <pc:spChg chg="mod">
          <ac:chgData name="Mike B" userId="5c4bf6a326bf31f5" providerId="LiveId" clId="{12945C7A-A827-46CF-9E27-3E6D8BBF26E9}" dt="2021-02-22T05:59:41.127" v="14551" actId="207"/>
          <ac:spMkLst>
            <pc:docMk/>
            <pc:sldMk cId="748917724" sldId="403"/>
            <ac:spMk id="118787" creationId="{00000000-0000-0000-0000-000000000000}"/>
          </ac:spMkLst>
        </pc:spChg>
      </pc:sldChg>
      <pc:sldChg chg="addSp delSp modSp add mod">
        <pc:chgData name="Mike B" userId="5c4bf6a326bf31f5" providerId="LiveId" clId="{12945C7A-A827-46CF-9E27-3E6D8BBF26E9}" dt="2021-02-22T02:08:33.099" v="6899" actId="478"/>
        <pc:sldMkLst>
          <pc:docMk/>
          <pc:sldMk cId="809038985" sldId="404"/>
        </pc:sldMkLst>
        <pc:spChg chg="del mod">
          <ac:chgData name="Mike B" userId="5c4bf6a326bf31f5" providerId="LiveId" clId="{12945C7A-A827-46CF-9E27-3E6D8BBF26E9}" dt="2021-02-22T02:08:33.099" v="6899" actId="478"/>
          <ac:spMkLst>
            <pc:docMk/>
            <pc:sldMk cId="809038985" sldId="404"/>
            <ac:spMk id="118787" creationId="{00000000-0000-0000-0000-000000000000}"/>
          </ac:spMkLst>
        </pc:spChg>
        <pc:picChg chg="add mod">
          <ac:chgData name="Mike B" userId="5c4bf6a326bf31f5" providerId="LiveId" clId="{12945C7A-A827-46CF-9E27-3E6D8BBF26E9}" dt="2021-02-22T02:08:30.767" v="6898" actId="1076"/>
          <ac:picMkLst>
            <pc:docMk/>
            <pc:sldMk cId="809038985" sldId="404"/>
            <ac:picMk id="4" creationId="{65DF8CE7-9E76-459B-8823-D1CE0926B408}"/>
          </ac:picMkLst>
        </pc:picChg>
      </pc:sldChg>
      <pc:sldChg chg="modSp add modAnim">
        <pc:chgData name="Mike B" userId="5c4bf6a326bf31f5" providerId="LiveId" clId="{12945C7A-A827-46CF-9E27-3E6D8BBF26E9}" dt="2021-02-22T05:59:59.393" v="14554" actId="207"/>
        <pc:sldMkLst>
          <pc:docMk/>
          <pc:sldMk cId="2541846438" sldId="405"/>
        </pc:sldMkLst>
        <pc:spChg chg="mod">
          <ac:chgData name="Mike B" userId="5c4bf6a326bf31f5" providerId="LiveId" clId="{12945C7A-A827-46CF-9E27-3E6D8BBF26E9}" dt="2021-02-22T05:59:59.393" v="14554" actId="207"/>
          <ac:spMkLst>
            <pc:docMk/>
            <pc:sldMk cId="2541846438" sldId="405"/>
            <ac:spMk id="118787" creationId="{00000000-0000-0000-0000-000000000000}"/>
          </ac:spMkLst>
        </pc:spChg>
      </pc:sldChg>
      <pc:sldChg chg="new del">
        <pc:chgData name="Mike B" userId="5c4bf6a326bf31f5" providerId="LiveId" clId="{12945C7A-A827-46CF-9E27-3E6D8BBF26E9}" dt="2021-02-22T03:04:18.810" v="6901" actId="680"/>
        <pc:sldMkLst>
          <pc:docMk/>
          <pc:sldMk cId="2839899857" sldId="405"/>
        </pc:sldMkLst>
      </pc:sldChg>
      <pc:sldChg chg="modSp add mod ord modAnim">
        <pc:chgData name="Mike B" userId="5c4bf6a326bf31f5" providerId="LiveId" clId="{12945C7A-A827-46CF-9E27-3E6D8BBF26E9}" dt="2021-02-22T06:00:04.285" v="14555" actId="207"/>
        <pc:sldMkLst>
          <pc:docMk/>
          <pc:sldMk cId="1493681060" sldId="406"/>
        </pc:sldMkLst>
        <pc:spChg chg="mod">
          <ac:chgData name="Mike B" userId="5c4bf6a326bf31f5" providerId="LiveId" clId="{12945C7A-A827-46CF-9E27-3E6D8BBF26E9}" dt="2021-02-22T03:11:03.547" v="7066" actId="20577"/>
          <ac:spMkLst>
            <pc:docMk/>
            <pc:sldMk cId="1493681060" sldId="406"/>
            <ac:spMk id="118786" creationId="{00000000-0000-0000-0000-000000000000}"/>
          </ac:spMkLst>
        </pc:spChg>
        <pc:spChg chg="mod">
          <ac:chgData name="Mike B" userId="5c4bf6a326bf31f5" providerId="LiveId" clId="{12945C7A-A827-46CF-9E27-3E6D8BBF26E9}" dt="2021-02-22T06:00:04.285" v="14555" actId="207"/>
          <ac:spMkLst>
            <pc:docMk/>
            <pc:sldMk cId="1493681060" sldId="406"/>
            <ac:spMk id="118787" creationId="{00000000-0000-0000-0000-000000000000}"/>
          </ac:spMkLst>
        </pc:spChg>
      </pc:sldChg>
      <pc:sldChg chg="modSp add mod modAnim">
        <pc:chgData name="Mike B" userId="5c4bf6a326bf31f5" providerId="LiveId" clId="{12945C7A-A827-46CF-9E27-3E6D8BBF26E9}" dt="2021-02-22T06:00:08.795" v="14556" actId="207"/>
        <pc:sldMkLst>
          <pc:docMk/>
          <pc:sldMk cId="4065525516" sldId="407"/>
        </pc:sldMkLst>
        <pc:spChg chg="mod">
          <ac:chgData name="Mike B" userId="5c4bf6a326bf31f5" providerId="LiveId" clId="{12945C7A-A827-46CF-9E27-3E6D8BBF26E9}" dt="2021-02-22T03:11:29.641" v="7127" actId="20577"/>
          <ac:spMkLst>
            <pc:docMk/>
            <pc:sldMk cId="4065525516" sldId="407"/>
            <ac:spMk id="118786" creationId="{00000000-0000-0000-0000-000000000000}"/>
          </ac:spMkLst>
        </pc:spChg>
        <pc:spChg chg="mod">
          <ac:chgData name="Mike B" userId="5c4bf6a326bf31f5" providerId="LiveId" clId="{12945C7A-A827-46CF-9E27-3E6D8BBF26E9}" dt="2021-02-22T06:00:08.795" v="14556" actId="207"/>
          <ac:spMkLst>
            <pc:docMk/>
            <pc:sldMk cId="4065525516" sldId="407"/>
            <ac:spMk id="118787" creationId="{00000000-0000-0000-0000-000000000000}"/>
          </ac:spMkLst>
        </pc:spChg>
      </pc:sldChg>
      <pc:sldChg chg="modSp add">
        <pc:chgData name="Mike B" userId="5c4bf6a326bf31f5" providerId="LiveId" clId="{12945C7A-A827-46CF-9E27-3E6D8BBF26E9}" dt="2021-02-22T05:59:55.807" v="14553" actId="207"/>
        <pc:sldMkLst>
          <pc:docMk/>
          <pc:sldMk cId="2884384314" sldId="408"/>
        </pc:sldMkLst>
        <pc:spChg chg="mod">
          <ac:chgData name="Mike B" userId="5c4bf6a326bf31f5" providerId="LiveId" clId="{12945C7A-A827-46CF-9E27-3E6D8BBF26E9}" dt="2021-02-22T05:59:55.807" v="14553" actId="207"/>
          <ac:spMkLst>
            <pc:docMk/>
            <pc:sldMk cId="2884384314" sldId="408"/>
            <ac:spMk id="118787" creationId="{00000000-0000-0000-0000-000000000000}"/>
          </ac:spMkLst>
        </pc:spChg>
      </pc:sldChg>
      <pc:sldChg chg="modSp add mod modAnim">
        <pc:chgData name="Mike B" userId="5c4bf6a326bf31f5" providerId="LiveId" clId="{12945C7A-A827-46CF-9E27-3E6D8BBF26E9}" dt="2021-02-22T05:59:50.809" v="14552" actId="207"/>
        <pc:sldMkLst>
          <pc:docMk/>
          <pc:sldMk cId="782311710" sldId="409"/>
        </pc:sldMkLst>
        <pc:spChg chg="mod">
          <ac:chgData name="Mike B" userId="5c4bf6a326bf31f5" providerId="LiveId" clId="{12945C7A-A827-46CF-9E27-3E6D8BBF26E9}" dt="2021-02-22T03:12:02.416" v="7165" actId="20577"/>
          <ac:spMkLst>
            <pc:docMk/>
            <pc:sldMk cId="782311710" sldId="409"/>
            <ac:spMk id="118786" creationId="{00000000-0000-0000-0000-000000000000}"/>
          </ac:spMkLst>
        </pc:spChg>
        <pc:spChg chg="mod">
          <ac:chgData name="Mike B" userId="5c4bf6a326bf31f5" providerId="LiveId" clId="{12945C7A-A827-46CF-9E27-3E6D8BBF26E9}" dt="2021-02-22T05:59:50.809" v="14552" actId="207"/>
          <ac:spMkLst>
            <pc:docMk/>
            <pc:sldMk cId="782311710" sldId="409"/>
            <ac:spMk id="118787" creationId="{00000000-0000-0000-0000-000000000000}"/>
          </ac:spMkLst>
        </pc:spChg>
      </pc:sldChg>
      <pc:sldChg chg="modSp add mod ord">
        <pc:chgData name="Mike B" userId="5c4bf6a326bf31f5" providerId="LiveId" clId="{12945C7A-A827-46CF-9E27-3E6D8BBF26E9}" dt="2021-02-22T05:34:08.051" v="13983" actId="20577"/>
        <pc:sldMkLst>
          <pc:docMk/>
          <pc:sldMk cId="2207373313" sldId="410"/>
        </pc:sldMkLst>
        <pc:spChg chg="mod">
          <ac:chgData name="Mike B" userId="5c4bf6a326bf31f5" providerId="LiveId" clId="{12945C7A-A827-46CF-9E27-3E6D8BBF26E9}" dt="2021-02-22T03:17:54.039" v="7550"/>
          <ac:spMkLst>
            <pc:docMk/>
            <pc:sldMk cId="2207373313" sldId="410"/>
            <ac:spMk id="118786" creationId="{00000000-0000-0000-0000-000000000000}"/>
          </ac:spMkLst>
        </pc:spChg>
        <pc:spChg chg="mod">
          <ac:chgData name="Mike B" userId="5c4bf6a326bf31f5" providerId="LiveId" clId="{12945C7A-A827-46CF-9E27-3E6D8BBF26E9}" dt="2021-02-22T05:34:08.051" v="13983" actId="20577"/>
          <ac:spMkLst>
            <pc:docMk/>
            <pc:sldMk cId="2207373313" sldId="410"/>
            <ac:spMk id="118787" creationId="{00000000-0000-0000-0000-000000000000}"/>
          </ac:spMkLst>
        </pc:spChg>
      </pc:sldChg>
      <pc:sldChg chg="modSp add mod">
        <pc:chgData name="Mike B" userId="5c4bf6a326bf31f5" providerId="LiveId" clId="{12945C7A-A827-46CF-9E27-3E6D8BBF26E9}" dt="2021-02-22T05:56:01.304" v="14547" actId="11"/>
        <pc:sldMkLst>
          <pc:docMk/>
          <pc:sldMk cId="1530070045" sldId="411"/>
        </pc:sldMkLst>
        <pc:spChg chg="mod">
          <ac:chgData name="Mike B" userId="5c4bf6a326bf31f5" providerId="LiveId" clId="{12945C7A-A827-46CF-9E27-3E6D8BBF26E9}" dt="2021-02-22T03:18:08.125" v="7552"/>
          <ac:spMkLst>
            <pc:docMk/>
            <pc:sldMk cId="1530070045" sldId="411"/>
            <ac:spMk id="118786" creationId="{00000000-0000-0000-0000-000000000000}"/>
          </ac:spMkLst>
        </pc:spChg>
        <pc:spChg chg="mod">
          <ac:chgData name="Mike B" userId="5c4bf6a326bf31f5" providerId="LiveId" clId="{12945C7A-A827-46CF-9E27-3E6D8BBF26E9}" dt="2021-02-22T05:56:01.304" v="14547" actId="11"/>
          <ac:spMkLst>
            <pc:docMk/>
            <pc:sldMk cId="1530070045" sldId="411"/>
            <ac:spMk id="118787" creationId="{00000000-0000-0000-0000-000000000000}"/>
          </ac:spMkLst>
        </pc:spChg>
      </pc:sldChg>
      <pc:sldChg chg="modSp add del">
        <pc:chgData name="Mike B" userId="5c4bf6a326bf31f5" providerId="LiveId" clId="{12945C7A-A827-46CF-9E27-3E6D8BBF26E9}" dt="2021-02-22T05:41:38.177" v="13984" actId="2696"/>
        <pc:sldMkLst>
          <pc:docMk/>
          <pc:sldMk cId="3339005295" sldId="412"/>
        </pc:sldMkLst>
        <pc:spChg chg="mod">
          <ac:chgData name="Mike B" userId="5c4bf6a326bf31f5" providerId="LiveId" clId="{12945C7A-A827-46CF-9E27-3E6D8BBF26E9}" dt="2021-02-22T03:18:17.109" v="7554"/>
          <ac:spMkLst>
            <pc:docMk/>
            <pc:sldMk cId="3339005295" sldId="412"/>
            <ac:spMk id="118786" creationId="{00000000-0000-0000-0000-000000000000}"/>
          </ac:spMkLst>
        </pc:spChg>
      </pc:sldChg>
      <pc:sldChg chg="modSp add del">
        <pc:chgData name="Mike B" userId="5c4bf6a326bf31f5" providerId="LiveId" clId="{12945C7A-A827-46CF-9E27-3E6D8BBF26E9}" dt="2021-02-22T05:57:42.904" v="14548" actId="47"/>
        <pc:sldMkLst>
          <pc:docMk/>
          <pc:sldMk cId="324772512" sldId="413"/>
        </pc:sldMkLst>
        <pc:spChg chg="mod">
          <ac:chgData name="Mike B" userId="5c4bf6a326bf31f5" providerId="LiveId" clId="{12945C7A-A827-46CF-9E27-3E6D8BBF26E9}" dt="2021-02-22T03:18:27.097" v="7556"/>
          <ac:spMkLst>
            <pc:docMk/>
            <pc:sldMk cId="324772512" sldId="413"/>
            <ac:spMk id="118786" creationId="{00000000-0000-0000-0000-000000000000}"/>
          </ac:spMkLst>
        </pc:spChg>
      </pc:sldChg>
      <pc:sldChg chg="addSp delSp modSp add mod">
        <pc:chgData name="Mike B" userId="5c4bf6a326bf31f5" providerId="LiveId" clId="{12945C7A-A827-46CF-9E27-3E6D8BBF26E9}" dt="2021-02-22T05:43:56.391" v="13995" actId="20577"/>
        <pc:sldMkLst>
          <pc:docMk/>
          <pc:sldMk cId="3518937777" sldId="414"/>
        </pc:sldMkLst>
        <pc:spChg chg="mod">
          <ac:chgData name="Mike B" userId="5c4bf6a326bf31f5" providerId="LiveId" clId="{12945C7A-A827-46CF-9E27-3E6D8BBF26E9}" dt="2021-02-22T03:18:45.534" v="7558"/>
          <ac:spMkLst>
            <pc:docMk/>
            <pc:sldMk cId="3518937777" sldId="414"/>
            <ac:spMk id="118786" creationId="{00000000-0000-0000-0000-000000000000}"/>
          </ac:spMkLst>
        </pc:spChg>
        <pc:spChg chg="mod">
          <ac:chgData name="Mike B" userId="5c4bf6a326bf31f5" providerId="LiveId" clId="{12945C7A-A827-46CF-9E27-3E6D8BBF26E9}" dt="2021-02-22T05:43:56.391" v="13995" actId="20577"/>
          <ac:spMkLst>
            <pc:docMk/>
            <pc:sldMk cId="3518937777" sldId="414"/>
            <ac:spMk id="118787" creationId="{00000000-0000-0000-0000-000000000000}"/>
          </ac:spMkLst>
        </pc:spChg>
        <pc:picChg chg="add del mod modCrop">
          <ac:chgData name="Mike B" userId="5c4bf6a326bf31f5" providerId="LiveId" clId="{12945C7A-A827-46CF-9E27-3E6D8BBF26E9}" dt="2021-02-22T05:43:46.816" v="13991" actId="478"/>
          <ac:picMkLst>
            <pc:docMk/>
            <pc:sldMk cId="3518937777" sldId="414"/>
            <ac:picMk id="2" creationId="{7F9A6434-484C-415F-92FC-BF7401510F59}"/>
          </ac:picMkLst>
        </pc:picChg>
        <pc:picChg chg="add mod">
          <ac:chgData name="Mike B" userId="5c4bf6a326bf31f5" providerId="LiveId" clId="{12945C7A-A827-46CF-9E27-3E6D8BBF26E9}" dt="2021-02-22T05:43:54.102" v="13994" actId="1076"/>
          <ac:picMkLst>
            <pc:docMk/>
            <pc:sldMk cId="3518937777" sldId="414"/>
            <ac:picMk id="3" creationId="{56E5247D-8D40-4F7B-BEC6-3F8479CA647A}"/>
          </ac:picMkLst>
        </pc:picChg>
      </pc:sldChg>
      <pc:sldChg chg="modSp add mod">
        <pc:chgData name="Mike B" userId="5c4bf6a326bf31f5" providerId="LiveId" clId="{12945C7A-A827-46CF-9E27-3E6D8BBF26E9}" dt="2021-02-22T06:00:13.742" v="14557" actId="207"/>
        <pc:sldMkLst>
          <pc:docMk/>
          <pc:sldMk cId="405960990" sldId="415"/>
        </pc:sldMkLst>
        <pc:spChg chg="mod">
          <ac:chgData name="Mike B" userId="5c4bf6a326bf31f5" providerId="LiveId" clId="{12945C7A-A827-46CF-9E27-3E6D8BBF26E9}" dt="2021-02-22T03:29:00.848" v="7708" actId="20577"/>
          <ac:spMkLst>
            <pc:docMk/>
            <pc:sldMk cId="405960990" sldId="415"/>
            <ac:spMk id="118786" creationId="{00000000-0000-0000-0000-000000000000}"/>
          </ac:spMkLst>
        </pc:spChg>
        <pc:spChg chg="mod">
          <ac:chgData name="Mike B" userId="5c4bf6a326bf31f5" providerId="LiveId" clId="{12945C7A-A827-46CF-9E27-3E6D8BBF26E9}" dt="2021-02-22T06:00:13.742" v="14557" actId="207"/>
          <ac:spMkLst>
            <pc:docMk/>
            <pc:sldMk cId="405960990" sldId="415"/>
            <ac:spMk id="118787" creationId="{00000000-0000-0000-0000-000000000000}"/>
          </ac:spMkLst>
        </pc:spChg>
      </pc:sldChg>
      <pc:sldChg chg="modSp add mod">
        <pc:chgData name="Mike B" userId="5c4bf6a326bf31f5" providerId="LiveId" clId="{12945C7A-A827-46CF-9E27-3E6D8BBF26E9}" dt="2021-02-22T04:17:14.303" v="9067" actId="20577"/>
        <pc:sldMkLst>
          <pc:docMk/>
          <pc:sldMk cId="2584877679" sldId="416"/>
        </pc:sldMkLst>
        <pc:spChg chg="mod">
          <ac:chgData name="Mike B" userId="5c4bf6a326bf31f5" providerId="LiveId" clId="{12945C7A-A827-46CF-9E27-3E6D8BBF26E9}" dt="2021-02-22T04:17:14.303" v="9067" actId="20577"/>
          <ac:spMkLst>
            <pc:docMk/>
            <pc:sldMk cId="2584877679" sldId="416"/>
            <ac:spMk id="118787" creationId="{00000000-0000-0000-0000-000000000000}"/>
          </ac:spMkLst>
        </pc:spChg>
      </pc:sldChg>
      <pc:sldChg chg="modSp add mod modAnim">
        <pc:chgData name="Mike B" userId="5c4bf6a326bf31f5" providerId="LiveId" clId="{12945C7A-A827-46CF-9E27-3E6D8BBF26E9}" dt="2021-02-22T05:11:41.732" v="12032"/>
        <pc:sldMkLst>
          <pc:docMk/>
          <pc:sldMk cId="3705536975" sldId="417"/>
        </pc:sldMkLst>
        <pc:spChg chg="mod">
          <ac:chgData name="Mike B" userId="5c4bf6a326bf31f5" providerId="LiveId" clId="{12945C7A-A827-46CF-9E27-3E6D8BBF26E9}" dt="2021-02-22T05:11:19.414" v="12031" actId="20577"/>
          <ac:spMkLst>
            <pc:docMk/>
            <pc:sldMk cId="3705536975" sldId="417"/>
            <ac:spMk id="118787" creationId="{00000000-0000-0000-0000-000000000000}"/>
          </ac:spMkLst>
        </pc:spChg>
      </pc:sldChg>
      <pc:sldChg chg="modSp add modAnim">
        <pc:chgData name="Mike B" userId="5c4bf6a326bf31f5" providerId="LiveId" clId="{12945C7A-A827-46CF-9E27-3E6D8BBF26E9}" dt="2021-02-22T05:29:26.781" v="13558"/>
        <pc:sldMkLst>
          <pc:docMk/>
          <pc:sldMk cId="913647142" sldId="418"/>
        </pc:sldMkLst>
        <pc:spChg chg="mod">
          <ac:chgData name="Mike B" userId="5c4bf6a326bf31f5" providerId="LiveId" clId="{12945C7A-A827-46CF-9E27-3E6D8BBF26E9}" dt="2021-02-22T05:28:52.387" v="13556" actId="20577"/>
          <ac:spMkLst>
            <pc:docMk/>
            <pc:sldMk cId="913647142" sldId="418"/>
            <ac:spMk id="118787" creationId="{00000000-0000-0000-0000-000000000000}"/>
          </ac:spMkLst>
        </pc:spChg>
      </pc:sldChg>
      <pc:sldChg chg="addSp delSp modSp add mod">
        <pc:chgData name="Mike B" userId="5c4bf6a326bf31f5" providerId="LiveId" clId="{12945C7A-A827-46CF-9E27-3E6D8BBF26E9}" dt="2021-02-22T05:45:41.781" v="14007" actId="1076"/>
        <pc:sldMkLst>
          <pc:docMk/>
          <pc:sldMk cId="1909264245" sldId="419"/>
        </pc:sldMkLst>
        <pc:picChg chg="add del mod modCrop">
          <ac:chgData name="Mike B" userId="5c4bf6a326bf31f5" providerId="LiveId" clId="{12945C7A-A827-46CF-9E27-3E6D8BBF26E9}" dt="2021-02-22T05:45:34.607" v="14004" actId="478"/>
          <ac:picMkLst>
            <pc:docMk/>
            <pc:sldMk cId="1909264245" sldId="419"/>
            <ac:picMk id="2" creationId="{8C97FB75-D96F-494F-A541-E0541CC708C5}"/>
          </ac:picMkLst>
        </pc:picChg>
        <pc:picChg chg="del">
          <ac:chgData name="Mike B" userId="5c4bf6a326bf31f5" providerId="LiveId" clId="{12945C7A-A827-46CF-9E27-3E6D8BBF26E9}" dt="2021-02-22T05:45:09.049" v="13997" actId="478"/>
          <ac:picMkLst>
            <pc:docMk/>
            <pc:sldMk cId="1909264245" sldId="419"/>
            <ac:picMk id="3" creationId="{56E5247D-8D40-4F7B-BEC6-3F8479CA647A}"/>
          </ac:picMkLst>
        </pc:picChg>
        <pc:picChg chg="add mod">
          <ac:chgData name="Mike B" userId="5c4bf6a326bf31f5" providerId="LiveId" clId="{12945C7A-A827-46CF-9E27-3E6D8BBF26E9}" dt="2021-02-22T05:45:41.781" v="14007" actId="1076"/>
          <ac:picMkLst>
            <pc:docMk/>
            <pc:sldMk cId="1909264245" sldId="419"/>
            <ac:picMk id="4" creationId="{9D1C4298-4272-41DE-9BB3-D58E74F77DEA}"/>
          </ac:picMkLst>
        </pc:picChg>
      </pc:sldChg>
      <pc:sldChg chg="addSp delSp modSp add mod">
        <pc:chgData name="Mike B" userId="5c4bf6a326bf31f5" providerId="LiveId" clId="{12945C7A-A827-46CF-9E27-3E6D8BBF26E9}" dt="2021-02-22T05:46:48.623" v="14017" actId="1076"/>
        <pc:sldMkLst>
          <pc:docMk/>
          <pc:sldMk cId="3306923412" sldId="420"/>
        </pc:sldMkLst>
        <pc:picChg chg="add mod modCrop">
          <ac:chgData name="Mike B" userId="5c4bf6a326bf31f5" providerId="LiveId" clId="{12945C7A-A827-46CF-9E27-3E6D8BBF26E9}" dt="2021-02-22T05:46:48.623" v="14017" actId="1076"/>
          <ac:picMkLst>
            <pc:docMk/>
            <pc:sldMk cId="3306923412" sldId="420"/>
            <ac:picMk id="2" creationId="{A833BA5A-6F18-49F1-840B-BEBA54314144}"/>
          </ac:picMkLst>
        </pc:picChg>
        <pc:picChg chg="del">
          <ac:chgData name="Mike B" userId="5c4bf6a326bf31f5" providerId="LiveId" clId="{12945C7A-A827-46CF-9E27-3E6D8BBF26E9}" dt="2021-02-22T05:46:23.119" v="14009" actId="478"/>
          <ac:picMkLst>
            <pc:docMk/>
            <pc:sldMk cId="3306923412" sldId="420"/>
            <ac:picMk id="4" creationId="{9D1C4298-4272-41DE-9BB3-D58E74F77DEA}"/>
          </ac:picMkLst>
        </pc:picChg>
      </pc:sldChg>
    </pc:docChg>
  </pc:docChgLst>
  <pc:docChgLst>
    <pc:chgData name="Mike B" userId="5c4bf6a326bf31f5" providerId="LiveId" clId="{313F5548-0CCD-4588-985E-65676C55484B}"/>
    <pc:docChg chg="undo custSel addSld delSld modSld">
      <pc:chgData name="Mike B" userId="5c4bf6a326bf31f5" providerId="LiveId" clId="{313F5548-0CCD-4588-985E-65676C55484B}" dt="2021-04-25T22:53:42.079" v="2592" actId="20577"/>
      <pc:docMkLst>
        <pc:docMk/>
      </pc:docMkLst>
      <pc:sldChg chg="modSp mod">
        <pc:chgData name="Mike B" userId="5c4bf6a326bf31f5" providerId="LiveId" clId="{313F5548-0CCD-4588-985E-65676C55484B}" dt="2021-04-24T23:52:31.106" v="252" actId="20577"/>
        <pc:sldMkLst>
          <pc:docMk/>
          <pc:sldMk cId="0" sldId="256"/>
        </pc:sldMkLst>
        <pc:spChg chg="mod">
          <ac:chgData name="Mike B" userId="5c4bf6a326bf31f5" providerId="LiveId" clId="{313F5548-0CCD-4588-985E-65676C55484B}" dt="2021-04-24T23:52:31.106" v="252" actId="20577"/>
          <ac:spMkLst>
            <pc:docMk/>
            <pc:sldMk cId="0" sldId="256"/>
            <ac:spMk id="2051" creationId="{00000000-0000-0000-0000-000000000000}"/>
          </ac:spMkLst>
        </pc:spChg>
      </pc:sldChg>
      <pc:sldChg chg="modSp del mod">
        <pc:chgData name="Mike B" userId="5c4bf6a326bf31f5" providerId="LiveId" clId="{313F5548-0CCD-4588-985E-65676C55484B}" dt="2021-04-25T22:19:55.409" v="1056" actId="2696"/>
        <pc:sldMkLst>
          <pc:docMk/>
          <pc:sldMk cId="0" sldId="259"/>
        </pc:sldMkLst>
        <pc:spChg chg="mod">
          <ac:chgData name="Mike B" userId="5c4bf6a326bf31f5" providerId="LiveId" clId="{313F5548-0CCD-4588-985E-65676C55484B}" dt="2021-04-24T23:39:53.185" v="184" actId="20577"/>
          <ac:spMkLst>
            <pc:docMk/>
            <pc:sldMk cId="0" sldId="259"/>
            <ac:spMk id="5122" creationId="{00000000-0000-0000-0000-000000000000}"/>
          </ac:spMkLst>
        </pc:spChg>
        <pc:spChg chg="mod">
          <ac:chgData name="Mike B" userId="5c4bf6a326bf31f5" providerId="LiveId" clId="{313F5548-0CCD-4588-985E-65676C55484B}" dt="2021-04-24T23:39:55.301" v="187" actId="20577"/>
          <ac:spMkLst>
            <pc:docMk/>
            <pc:sldMk cId="0" sldId="259"/>
            <ac:spMk id="5123" creationId="{00000000-0000-0000-0000-000000000000}"/>
          </ac:spMkLst>
        </pc:spChg>
      </pc:sldChg>
      <pc:sldChg chg="del">
        <pc:chgData name="Mike B" userId="5c4bf6a326bf31f5" providerId="LiveId" clId="{313F5548-0CCD-4588-985E-65676C55484B}" dt="2021-04-24T23:40:05.096" v="188" actId="2696"/>
        <pc:sldMkLst>
          <pc:docMk/>
          <pc:sldMk cId="0" sldId="267"/>
        </pc:sldMkLst>
      </pc:sldChg>
      <pc:sldChg chg="del">
        <pc:chgData name="Mike B" userId="5c4bf6a326bf31f5" providerId="LiveId" clId="{313F5548-0CCD-4588-985E-65676C55484B}" dt="2021-04-24T23:40:05.096" v="188" actId="2696"/>
        <pc:sldMkLst>
          <pc:docMk/>
          <pc:sldMk cId="0" sldId="271"/>
        </pc:sldMkLst>
      </pc:sldChg>
      <pc:sldChg chg="modSp add mod">
        <pc:chgData name="Mike B" userId="5c4bf6a326bf31f5" providerId="LiveId" clId="{313F5548-0CCD-4588-985E-65676C55484B}" dt="2021-04-25T22:53:42.079" v="2592" actId="20577"/>
        <pc:sldMkLst>
          <pc:docMk/>
          <pc:sldMk cId="2048670663" sldId="298"/>
        </pc:sldMkLst>
        <pc:spChg chg="mod">
          <ac:chgData name="Mike B" userId="5c4bf6a326bf31f5" providerId="LiveId" clId="{313F5548-0CCD-4588-985E-65676C55484B}" dt="2021-04-25T22:53:42.079" v="2592" actId="20577"/>
          <ac:spMkLst>
            <pc:docMk/>
            <pc:sldMk cId="2048670663" sldId="298"/>
            <ac:spMk id="20483" creationId="{00000000-0000-0000-0000-000000000000}"/>
          </ac:spMkLst>
        </pc:spChg>
      </pc:sldChg>
      <pc:sldChg chg="modSp add mod modAnim">
        <pc:chgData name="Mike B" userId="5c4bf6a326bf31f5" providerId="LiveId" clId="{313F5548-0CCD-4588-985E-65676C55484B}" dt="2021-04-25T22:40:51.170" v="1829" actId="20577"/>
        <pc:sldMkLst>
          <pc:docMk/>
          <pc:sldMk cId="145569344" sldId="319"/>
        </pc:sldMkLst>
        <pc:spChg chg="mod">
          <ac:chgData name="Mike B" userId="5c4bf6a326bf31f5" providerId="LiveId" clId="{313F5548-0CCD-4588-985E-65676C55484B}" dt="2021-04-25T22:25:43.562" v="1204" actId="20577"/>
          <ac:spMkLst>
            <pc:docMk/>
            <pc:sldMk cId="145569344" sldId="319"/>
            <ac:spMk id="22530" creationId="{00000000-0000-0000-0000-000000000000}"/>
          </ac:spMkLst>
        </pc:spChg>
        <pc:spChg chg="mod">
          <ac:chgData name="Mike B" userId="5c4bf6a326bf31f5" providerId="LiveId" clId="{313F5548-0CCD-4588-985E-65676C55484B}" dt="2021-04-25T22:40:51.170" v="1829" actId="20577"/>
          <ac:spMkLst>
            <pc:docMk/>
            <pc:sldMk cId="145569344" sldId="319"/>
            <ac:spMk id="22531" creationId="{00000000-0000-0000-0000-000000000000}"/>
          </ac:spMkLst>
        </pc:spChg>
      </pc:sldChg>
      <pc:sldChg chg="del">
        <pc:chgData name="Mike B" userId="5c4bf6a326bf31f5" providerId="LiveId" clId="{313F5548-0CCD-4588-985E-65676C55484B}" dt="2021-04-24T23:40:05.096" v="188" actId="2696"/>
        <pc:sldMkLst>
          <pc:docMk/>
          <pc:sldMk cId="2596278416" sldId="320"/>
        </pc:sldMkLst>
      </pc:sldChg>
      <pc:sldChg chg="del">
        <pc:chgData name="Mike B" userId="5c4bf6a326bf31f5" providerId="LiveId" clId="{313F5548-0CCD-4588-985E-65676C55484B}" dt="2021-04-24T23:40:05.096" v="188" actId="2696"/>
        <pc:sldMkLst>
          <pc:docMk/>
          <pc:sldMk cId="1964052051" sldId="321"/>
        </pc:sldMkLst>
      </pc:sldChg>
      <pc:sldChg chg="del">
        <pc:chgData name="Mike B" userId="5c4bf6a326bf31f5" providerId="LiveId" clId="{313F5548-0CCD-4588-985E-65676C55484B}" dt="2021-04-24T23:40:05.096" v="188" actId="2696"/>
        <pc:sldMkLst>
          <pc:docMk/>
          <pc:sldMk cId="0" sldId="325"/>
        </pc:sldMkLst>
      </pc:sldChg>
      <pc:sldChg chg="modSp add mod">
        <pc:chgData name="Mike B" userId="5c4bf6a326bf31f5" providerId="LiveId" clId="{313F5548-0CCD-4588-985E-65676C55484B}" dt="2021-04-25T22:43:51.069" v="1972" actId="20577"/>
        <pc:sldMkLst>
          <pc:docMk/>
          <pc:sldMk cId="3053813938" sldId="327"/>
        </pc:sldMkLst>
        <pc:spChg chg="mod">
          <ac:chgData name="Mike B" userId="5c4bf6a326bf31f5" providerId="LiveId" clId="{313F5548-0CCD-4588-985E-65676C55484B}" dt="2021-04-25T22:43:51.069" v="1972" actId="20577"/>
          <ac:spMkLst>
            <pc:docMk/>
            <pc:sldMk cId="3053813938" sldId="327"/>
            <ac:spMk id="6146" creationId="{00000000-0000-0000-0000-000000000000}"/>
          </ac:spMkLst>
        </pc:spChg>
        <pc:spChg chg="mod">
          <ac:chgData name="Mike B" userId="5c4bf6a326bf31f5" providerId="LiveId" clId="{313F5548-0CCD-4588-985E-65676C55484B}" dt="2021-04-25T22:12:11.974" v="375" actId="20577"/>
          <ac:spMkLst>
            <pc:docMk/>
            <pc:sldMk cId="3053813938" sldId="327"/>
            <ac:spMk id="6147" creationId="{00000000-0000-0000-0000-000000000000}"/>
          </ac:spMkLst>
        </pc:spChg>
      </pc:sldChg>
      <pc:sldChg chg="modSp mod">
        <pc:chgData name="Mike B" userId="5c4bf6a326bf31f5" providerId="LiveId" clId="{313F5548-0CCD-4588-985E-65676C55484B}" dt="2021-04-25T22:44:01.918" v="1973" actId="20577"/>
        <pc:sldMkLst>
          <pc:docMk/>
          <pc:sldMk cId="2131453387" sldId="331"/>
        </pc:sldMkLst>
        <pc:spChg chg="mod">
          <ac:chgData name="Mike B" userId="5c4bf6a326bf31f5" providerId="LiveId" clId="{313F5548-0CCD-4588-985E-65676C55484B}" dt="2021-04-25T22:44:01.918" v="1973" actId="20577"/>
          <ac:spMkLst>
            <pc:docMk/>
            <pc:sldMk cId="2131453387" sldId="331"/>
            <ac:spMk id="10242" creationId="{00000000-0000-0000-0000-000000000000}"/>
          </ac:spMkLst>
        </pc:spChg>
        <pc:spChg chg="mod">
          <ac:chgData name="Mike B" userId="5c4bf6a326bf31f5" providerId="LiveId" clId="{313F5548-0CCD-4588-985E-65676C55484B}" dt="2021-04-25T22:14:11.001" v="524" actId="20577"/>
          <ac:spMkLst>
            <pc:docMk/>
            <pc:sldMk cId="2131453387" sldId="331"/>
            <ac:spMk id="10243" creationId="{00000000-0000-0000-0000-000000000000}"/>
          </ac:spMkLst>
        </pc:spChg>
      </pc:sldChg>
      <pc:sldChg chg="modSp add del mod">
        <pc:chgData name="Mike B" userId="5c4bf6a326bf31f5" providerId="LiveId" clId="{313F5548-0CCD-4588-985E-65676C55484B}" dt="2021-04-24T23:49:37.606" v="235" actId="47"/>
        <pc:sldMkLst>
          <pc:docMk/>
          <pc:sldMk cId="830579827" sldId="332"/>
        </pc:sldMkLst>
        <pc:spChg chg="mod">
          <ac:chgData name="Mike B" userId="5c4bf6a326bf31f5" providerId="LiveId" clId="{313F5548-0CCD-4588-985E-65676C55484B}" dt="2021-04-24T23:49:27.501" v="234" actId="27636"/>
          <ac:spMkLst>
            <pc:docMk/>
            <pc:sldMk cId="830579827" sldId="332"/>
            <ac:spMk id="11266" creationId="{00000000-0000-0000-0000-000000000000}"/>
          </ac:spMkLst>
        </pc:spChg>
      </pc:sldChg>
      <pc:sldChg chg="modSp mod">
        <pc:chgData name="Mike B" userId="5c4bf6a326bf31f5" providerId="LiveId" clId="{313F5548-0CCD-4588-985E-65676C55484B}" dt="2021-04-24T23:39:40.387" v="171" actId="20577"/>
        <pc:sldMkLst>
          <pc:docMk/>
          <pc:sldMk cId="1782408873" sldId="342"/>
        </pc:sldMkLst>
        <pc:spChg chg="mod">
          <ac:chgData name="Mike B" userId="5c4bf6a326bf31f5" providerId="LiveId" clId="{313F5548-0CCD-4588-985E-65676C55484B}" dt="2021-04-24T23:39:40.387" v="171" actId="20577"/>
          <ac:spMkLst>
            <pc:docMk/>
            <pc:sldMk cId="1782408873" sldId="342"/>
            <ac:spMk id="3" creationId="{00000000-0000-0000-0000-000000000000}"/>
          </ac:spMkLst>
        </pc:spChg>
      </pc:sldChg>
      <pc:sldChg chg="del">
        <pc:chgData name="Mike B" userId="5c4bf6a326bf31f5" providerId="LiveId" clId="{313F5548-0CCD-4588-985E-65676C55484B}" dt="2021-04-24T23:40:05.096" v="188" actId="2696"/>
        <pc:sldMkLst>
          <pc:docMk/>
          <pc:sldMk cId="3296236270" sldId="354"/>
        </pc:sldMkLst>
      </pc:sldChg>
      <pc:sldChg chg="del">
        <pc:chgData name="Mike B" userId="5c4bf6a326bf31f5" providerId="LiveId" clId="{313F5548-0CCD-4588-985E-65676C55484B}" dt="2021-04-25T21:54:31.154" v="253" actId="2696"/>
        <pc:sldMkLst>
          <pc:docMk/>
          <pc:sldMk cId="3710951061" sldId="361"/>
        </pc:sldMkLst>
      </pc:sldChg>
      <pc:sldChg chg="modSp add mod">
        <pc:chgData name="Mike B" userId="5c4bf6a326bf31f5" providerId="LiveId" clId="{313F5548-0CCD-4588-985E-65676C55484B}" dt="2021-04-25T22:42:42.665" v="1966" actId="20577"/>
        <pc:sldMkLst>
          <pc:docMk/>
          <pc:sldMk cId="174727577" sldId="366"/>
        </pc:sldMkLst>
        <pc:spChg chg="mod">
          <ac:chgData name="Mike B" userId="5c4bf6a326bf31f5" providerId="LiveId" clId="{313F5548-0CCD-4588-985E-65676C55484B}" dt="2021-04-25T22:42:42.665" v="1966" actId="20577"/>
          <ac:spMkLst>
            <pc:docMk/>
            <pc:sldMk cId="174727577" sldId="366"/>
            <ac:spMk id="2" creationId="{00000000-0000-0000-0000-000000000000}"/>
          </ac:spMkLst>
        </pc:spChg>
      </pc:sldChg>
      <pc:sldChg chg="modSp add mod modAnim">
        <pc:chgData name="Mike B" userId="5c4bf6a326bf31f5" providerId="LiveId" clId="{313F5548-0CCD-4588-985E-65676C55484B}" dt="2021-04-25T22:09:10.488" v="357"/>
        <pc:sldMkLst>
          <pc:docMk/>
          <pc:sldMk cId="3242706965" sldId="369"/>
        </pc:sldMkLst>
        <pc:spChg chg="mod">
          <ac:chgData name="Mike B" userId="5c4bf6a326bf31f5" providerId="LiveId" clId="{313F5548-0CCD-4588-985E-65676C55484B}" dt="2021-04-25T22:08:44.436" v="353" actId="115"/>
          <ac:spMkLst>
            <pc:docMk/>
            <pc:sldMk cId="3242706965" sldId="369"/>
            <ac:spMk id="3" creationId="{00000000-0000-0000-0000-000000000000}"/>
          </ac:spMkLst>
        </pc:spChg>
      </pc:sldChg>
      <pc:sldChg chg="modSp add mod">
        <pc:chgData name="Mike B" userId="5c4bf6a326bf31f5" providerId="LiveId" clId="{313F5548-0CCD-4588-985E-65676C55484B}" dt="2021-04-24T23:49:27.454" v="232" actId="27636"/>
        <pc:sldMkLst>
          <pc:docMk/>
          <pc:sldMk cId="3329854363" sldId="370"/>
        </pc:sldMkLst>
        <pc:spChg chg="mod">
          <ac:chgData name="Mike B" userId="5c4bf6a326bf31f5" providerId="LiveId" clId="{313F5548-0CCD-4588-985E-65676C55484B}" dt="2021-04-24T23:49:27.454" v="232" actId="27636"/>
          <ac:spMkLst>
            <pc:docMk/>
            <pc:sldMk cId="3329854363" sldId="370"/>
            <ac:spMk id="3" creationId="{00000000-0000-0000-0000-000000000000}"/>
          </ac:spMkLst>
        </pc:spChg>
      </pc:sldChg>
      <pc:sldChg chg="modSp add mod">
        <pc:chgData name="Mike B" userId="5c4bf6a326bf31f5" providerId="LiveId" clId="{313F5548-0CCD-4588-985E-65676C55484B}" dt="2021-04-25T22:09:41.309" v="361" actId="12"/>
        <pc:sldMkLst>
          <pc:docMk/>
          <pc:sldMk cId="2954022127" sldId="375"/>
        </pc:sldMkLst>
        <pc:spChg chg="mod">
          <ac:chgData name="Mike B" userId="5c4bf6a326bf31f5" providerId="LiveId" clId="{313F5548-0CCD-4588-985E-65676C55484B}" dt="2021-04-25T22:09:41.309" v="361" actId="12"/>
          <ac:spMkLst>
            <pc:docMk/>
            <pc:sldMk cId="2954022127" sldId="375"/>
            <ac:spMk id="3" creationId="{00000000-0000-0000-0000-000000000000}"/>
          </ac:spMkLst>
        </pc:spChg>
      </pc:sldChg>
      <pc:sldChg chg="modSp add mod">
        <pc:chgData name="Mike B" userId="5c4bf6a326bf31f5" providerId="LiveId" clId="{313F5548-0CCD-4588-985E-65676C55484B}" dt="2021-04-25T22:41:10.744" v="1832" actId="20577"/>
        <pc:sldMkLst>
          <pc:docMk/>
          <pc:sldMk cId="1315004648" sldId="377"/>
        </pc:sldMkLst>
        <pc:spChg chg="mod">
          <ac:chgData name="Mike B" userId="5c4bf6a326bf31f5" providerId="LiveId" clId="{313F5548-0CCD-4588-985E-65676C55484B}" dt="2021-04-25T22:15:22.500" v="541" actId="20577"/>
          <ac:spMkLst>
            <pc:docMk/>
            <pc:sldMk cId="1315004648" sldId="377"/>
            <ac:spMk id="22530" creationId="{00000000-0000-0000-0000-000000000000}"/>
          </ac:spMkLst>
        </pc:spChg>
        <pc:spChg chg="mod">
          <ac:chgData name="Mike B" userId="5c4bf6a326bf31f5" providerId="LiveId" clId="{313F5548-0CCD-4588-985E-65676C55484B}" dt="2021-04-25T22:41:10.744" v="1832" actId="20577"/>
          <ac:spMkLst>
            <pc:docMk/>
            <pc:sldMk cId="1315004648" sldId="377"/>
            <ac:spMk id="22531" creationId="{00000000-0000-0000-0000-000000000000}"/>
          </ac:spMkLst>
        </pc:spChg>
        <pc:picChg chg="mod">
          <ac:chgData name="Mike B" userId="5c4bf6a326bf31f5" providerId="LiveId" clId="{313F5548-0CCD-4588-985E-65676C55484B}" dt="2021-04-25T22:16:06.304" v="563" actId="1076"/>
          <ac:picMkLst>
            <pc:docMk/>
            <pc:sldMk cId="1315004648" sldId="377"/>
            <ac:picMk id="3" creationId="{00000000-0000-0000-0000-000000000000}"/>
          </ac:picMkLst>
        </pc:picChg>
        <pc:picChg chg="mod">
          <ac:chgData name="Mike B" userId="5c4bf6a326bf31f5" providerId="LiveId" clId="{313F5548-0CCD-4588-985E-65676C55484B}" dt="2021-04-25T22:16:18.752" v="564" actId="1076"/>
          <ac:picMkLst>
            <pc:docMk/>
            <pc:sldMk cId="1315004648" sldId="377"/>
            <ac:picMk id="4" creationId="{00000000-0000-0000-0000-000000000000}"/>
          </ac:picMkLst>
        </pc:picChg>
      </pc:sldChg>
      <pc:sldChg chg="modSp add mod">
        <pc:chgData name="Mike B" userId="5c4bf6a326bf31f5" providerId="LiveId" clId="{313F5548-0CCD-4588-985E-65676C55484B}" dt="2021-04-25T22:42:25.117" v="1960" actId="113"/>
        <pc:sldMkLst>
          <pc:docMk/>
          <pc:sldMk cId="4124958201" sldId="378"/>
        </pc:sldMkLst>
        <pc:spChg chg="mod">
          <ac:chgData name="Mike B" userId="5c4bf6a326bf31f5" providerId="LiveId" clId="{313F5548-0CCD-4588-985E-65676C55484B}" dt="2021-04-25T22:42:20.334" v="1959" actId="113"/>
          <ac:spMkLst>
            <pc:docMk/>
            <pc:sldMk cId="4124958201" sldId="378"/>
            <ac:spMk id="3" creationId="{00000000-0000-0000-0000-000000000000}"/>
          </ac:spMkLst>
        </pc:spChg>
        <pc:spChg chg="mod">
          <ac:chgData name="Mike B" userId="5c4bf6a326bf31f5" providerId="LiveId" clId="{313F5548-0CCD-4588-985E-65676C55484B}" dt="2021-04-25T22:42:25.117" v="1960" actId="113"/>
          <ac:spMkLst>
            <pc:docMk/>
            <pc:sldMk cId="4124958201" sldId="378"/>
            <ac:spMk id="7" creationId="{00000000-0000-0000-0000-000000000000}"/>
          </ac:spMkLst>
        </pc:spChg>
        <pc:picChg chg="mod">
          <ac:chgData name="Mike B" userId="5c4bf6a326bf31f5" providerId="LiveId" clId="{313F5548-0CCD-4588-985E-65676C55484B}" dt="2021-04-24T23:50:13.225" v="244" actId="14100"/>
          <ac:picMkLst>
            <pc:docMk/>
            <pc:sldMk cId="4124958201" sldId="378"/>
            <ac:picMk id="5" creationId="{00000000-0000-0000-0000-000000000000}"/>
          </ac:picMkLst>
        </pc:picChg>
        <pc:picChg chg="mod">
          <ac:chgData name="Mike B" userId="5c4bf6a326bf31f5" providerId="LiveId" clId="{313F5548-0CCD-4588-985E-65676C55484B}" dt="2021-04-25T22:42:06.794" v="1957" actId="1036"/>
          <ac:picMkLst>
            <pc:docMk/>
            <pc:sldMk cId="4124958201" sldId="378"/>
            <ac:picMk id="6" creationId="{00000000-0000-0000-0000-000000000000}"/>
          </ac:picMkLst>
        </pc:picChg>
      </pc:sldChg>
      <pc:sldChg chg="addSp modSp add mod">
        <pc:chgData name="Mike B" userId="5c4bf6a326bf31f5" providerId="LiveId" clId="{313F5548-0CCD-4588-985E-65676C55484B}" dt="2021-04-25T22:03:58.634" v="328" actId="20577"/>
        <pc:sldMkLst>
          <pc:docMk/>
          <pc:sldMk cId="3773912135" sldId="383"/>
        </pc:sldMkLst>
        <pc:spChg chg="add mod">
          <ac:chgData name="Mike B" userId="5c4bf6a326bf31f5" providerId="LiveId" clId="{313F5548-0CCD-4588-985E-65676C55484B}" dt="2021-04-25T22:03:58.634" v="328" actId="20577"/>
          <ac:spMkLst>
            <pc:docMk/>
            <pc:sldMk cId="3773912135" sldId="383"/>
            <ac:spMk id="3" creationId="{3718508F-8460-4D74-AB44-0297A1407A9E}"/>
          </ac:spMkLst>
        </pc:spChg>
        <pc:picChg chg="mod">
          <ac:chgData name="Mike B" userId="5c4bf6a326bf31f5" providerId="LiveId" clId="{313F5548-0CCD-4588-985E-65676C55484B}" dt="2021-04-25T22:03:36.178" v="285" actId="1076"/>
          <ac:picMkLst>
            <pc:docMk/>
            <pc:sldMk cId="3773912135" sldId="383"/>
            <ac:picMk id="5" creationId="{40EE72E7-58F5-4B82-A174-2FFD8C41EEA6}"/>
          </ac:picMkLst>
        </pc:picChg>
      </pc:sldChg>
      <pc:sldChg chg="modSp mod">
        <pc:chgData name="Mike B" userId="5c4bf6a326bf31f5" providerId="LiveId" clId="{313F5548-0CCD-4588-985E-65676C55484B}" dt="2021-04-24T23:39:48.464" v="182" actId="20577"/>
        <pc:sldMkLst>
          <pc:docMk/>
          <pc:sldMk cId="1922120171" sldId="515"/>
        </pc:sldMkLst>
        <pc:spChg chg="mod">
          <ac:chgData name="Mike B" userId="5c4bf6a326bf31f5" providerId="LiveId" clId="{313F5548-0CCD-4588-985E-65676C55484B}" dt="2021-04-24T23:39:48.464" v="182" actId="20577"/>
          <ac:spMkLst>
            <pc:docMk/>
            <pc:sldMk cId="1922120171" sldId="515"/>
            <ac:spMk id="4" creationId="{00000000-0000-0000-0000-000000000000}"/>
          </ac:spMkLst>
        </pc:spChg>
      </pc:sldChg>
      <pc:sldChg chg="modSp mod">
        <pc:chgData name="Mike B" userId="5c4bf6a326bf31f5" providerId="LiveId" clId="{313F5548-0CCD-4588-985E-65676C55484B}" dt="2021-04-24T23:40:13.194" v="215" actId="20577"/>
        <pc:sldMkLst>
          <pc:docMk/>
          <pc:sldMk cId="3233247285" sldId="516"/>
        </pc:sldMkLst>
        <pc:spChg chg="mod">
          <ac:chgData name="Mike B" userId="5c4bf6a326bf31f5" providerId="LiveId" clId="{313F5548-0CCD-4588-985E-65676C55484B}" dt="2021-04-24T23:40:13.194" v="215" actId="20577"/>
          <ac:spMkLst>
            <pc:docMk/>
            <pc:sldMk cId="3233247285" sldId="516"/>
            <ac:spMk id="4" creationId="{00000000-0000-0000-0000-000000000000}"/>
          </ac:spMkLst>
        </pc:spChg>
      </pc:sldChg>
      <pc:sldChg chg="modSp add mod">
        <pc:chgData name="Mike B" userId="5c4bf6a326bf31f5" providerId="LiveId" clId="{313F5548-0CCD-4588-985E-65676C55484B}" dt="2021-04-25T22:46:22.075" v="2337" actId="20577"/>
        <pc:sldMkLst>
          <pc:docMk/>
          <pc:sldMk cId="2571083253" sldId="517"/>
        </pc:sldMkLst>
        <pc:spChg chg="mod">
          <ac:chgData name="Mike B" userId="5c4bf6a326bf31f5" providerId="LiveId" clId="{313F5548-0CCD-4588-985E-65676C55484B}" dt="2021-04-25T22:20:09.179" v="1069" actId="20577"/>
          <ac:spMkLst>
            <pc:docMk/>
            <pc:sldMk cId="2571083253" sldId="517"/>
            <ac:spMk id="20482" creationId="{00000000-0000-0000-0000-000000000000}"/>
          </ac:spMkLst>
        </pc:spChg>
        <pc:spChg chg="mod">
          <ac:chgData name="Mike B" userId="5c4bf6a326bf31f5" providerId="LiveId" clId="{313F5548-0CCD-4588-985E-65676C55484B}" dt="2021-04-25T22:46:22.075" v="2337" actId="20577"/>
          <ac:spMkLst>
            <pc:docMk/>
            <pc:sldMk cId="2571083253" sldId="517"/>
            <ac:spMk id="20483" creationId="{00000000-0000-0000-0000-000000000000}"/>
          </ac:spMkLst>
        </pc:spChg>
      </pc:sldChg>
      <pc:sldChg chg="del">
        <pc:chgData name="Mike B" userId="5c4bf6a326bf31f5" providerId="LiveId" clId="{313F5548-0CCD-4588-985E-65676C55484B}" dt="2021-04-24T23:40:05.096" v="188" actId="2696"/>
        <pc:sldMkLst>
          <pc:docMk/>
          <pc:sldMk cId="4127493122" sldId="517"/>
        </pc:sldMkLst>
      </pc:sldChg>
      <pc:sldChg chg="del">
        <pc:chgData name="Mike B" userId="5c4bf6a326bf31f5" providerId="LiveId" clId="{313F5548-0CCD-4588-985E-65676C55484B}" dt="2021-04-24T23:40:29.074" v="220" actId="2696"/>
        <pc:sldMkLst>
          <pc:docMk/>
          <pc:sldMk cId="1753469633" sldId="1137"/>
        </pc:sldMkLst>
      </pc:sldChg>
      <pc:sldChg chg="del">
        <pc:chgData name="Mike B" userId="5c4bf6a326bf31f5" providerId="LiveId" clId="{313F5548-0CCD-4588-985E-65676C55484B}" dt="2021-04-24T23:40:29.074" v="220" actId="2696"/>
        <pc:sldMkLst>
          <pc:docMk/>
          <pc:sldMk cId="2643651218" sldId="1138"/>
        </pc:sldMkLst>
      </pc:sldChg>
      <pc:sldChg chg="del">
        <pc:chgData name="Mike B" userId="5c4bf6a326bf31f5" providerId="LiveId" clId="{313F5548-0CCD-4588-985E-65676C55484B}" dt="2021-04-24T23:40:29.074" v="220" actId="2696"/>
        <pc:sldMkLst>
          <pc:docMk/>
          <pc:sldMk cId="1197214655" sldId="1139"/>
        </pc:sldMkLst>
      </pc:sldChg>
      <pc:sldChg chg="modSp del mod">
        <pc:chgData name="Mike B" userId="5c4bf6a326bf31f5" providerId="LiveId" clId="{313F5548-0CCD-4588-985E-65676C55484B}" dt="2021-04-25T22:06:43.621" v="329" actId="2696"/>
        <pc:sldMkLst>
          <pc:docMk/>
          <pc:sldMk cId="3364317098" sldId="1169"/>
        </pc:sldMkLst>
        <pc:spChg chg="mod">
          <ac:chgData name="Mike B" userId="5c4bf6a326bf31f5" providerId="LiveId" clId="{313F5548-0CCD-4588-985E-65676C55484B}" dt="2021-04-24T23:40:17.635" v="217" actId="20577"/>
          <ac:spMkLst>
            <pc:docMk/>
            <pc:sldMk cId="3364317098" sldId="1169"/>
            <ac:spMk id="2" creationId="{00000000-0000-0000-0000-000000000000}"/>
          </ac:spMkLst>
        </pc:spChg>
        <pc:spChg chg="mod">
          <ac:chgData name="Mike B" userId="5c4bf6a326bf31f5" providerId="LiveId" clId="{313F5548-0CCD-4588-985E-65676C55484B}" dt="2021-04-24T23:40:19.656" v="219" actId="20577"/>
          <ac:spMkLst>
            <pc:docMk/>
            <pc:sldMk cId="3364317098" sldId="1169"/>
            <ac:spMk id="3" creationId="{00000000-0000-0000-0000-000000000000}"/>
          </ac:spMkLst>
        </pc:spChg>
      </pc:sldChg>
      <pc:sldChg chg="del">
        <pc:chgData name="Mike B" userId="5c4bf6a326bf31f5" providerId="LiveId" clId="{313F5548-0CCD-4588-985E-65676C55484B}" dt="2021-04-24T23:40:29.074" v="220" actId="2696"/>
        <pc:sldMkLst>
          <pc:docMk/>
          <pc:sldMk cId="1682692346" sldId="1170"/>
        </pc:sldMkLst>
      </pc:sldChg>
      <pc:sldChg chg="modSp add del mod">
        <pc:chgData name="Mike B" userId="5c4bf6a326bf31f5" providerId="LiveId" clId="{313F5548-0CCD-4588-985E-65676C55484B}" dt="2021-04-24T23:49:18.829" v="228"/>
        <pc:sldMkLst>
          <pc:docMk/>
          <pc:sldMk cId="2292320347" sldId="1170"/>
        </pc:sldMkLst>
        <pc:spChg chg="mod">
          <ac:chgData name="Mike B" userId="5c4bf6a326bf31f5" providerId="LiveId" clId="{313F5548-0CCD-4588-985E-65676C55484B}" dt="2021-04-24T23:49:18.829" v="228"/>
          <ac:spMkLst>
            <pc:docMk/>
            <pc:sldMk cId="2292320347" sldId="1170"/>
            <ac:spMk id="22531" creationId="{00000000-0000-0000-0000-000000000000}"/>
          </ac:spMkLst>
        </pc:spChg>
      </pc:sldChg>
      <pc:sldChg chg="del">
        <pc:chgData name="Mike B" userId="5c4bf6a326bf31f5" providerId="LiveId" clId="{313F5548-0CCD-4588-985E-65676C55484B}" dt="2021-04-24T23:40:29.074" v="220" actId="2696"/>
        <pc:sldMkLst>
          <pc:docMk/>
          <pc:sldMk cId="1015544796" sldId="1171"/>
        </pc:sldMkLst>
      </pc:sldChg>
      <pc:sldChg chg="add del">
        <pc:chgData name="Mike B" userId="5c4bf6a326bf31f5" providerId="LiveId" clId="{313F5548-0CCD-4588-985E-65676C55484B}" dt="2021-04-24T23:49:18.829" v="228"/>
        <pc:sldMkLst>
          <pc:docMk/>
          <pc:sldMk cId="1370235386" sldId="1171"/>
        </pc:sldMkLst>
      </pc:sldChg>
      <pc:sldChg chg="del">
        <pc:chgData name="Mike B" userId="5c4bf6a326bf31f5" providerId="LiveId" clId="{313F5548-0CCD-4588-985E-65676C55484B}" dt="2021-04-24T23:40:29.074" v="220" actId="2696"/>
        <pc:sldMkLst>
          <pc:docMk/>
          <pc:sldMk cId="3629175286" sldId="1172"/>
        </pc:sldMkLst>
      </pc:sldChg>
      <pc:sldChg chg="del">
        <pc:chgData name="Mike B" userId="5c4bf6a326bf31f5" providerId="LiveId" clId="{313F5548-0CCD-4588-985E-65676C55484B}" dt="2021-04-24T23:40:29.074" v="220" actId="2696"/>
        <pc:sldMkLst>
          <pc:docMk/>
          <pc:sldMk cId="14578515" sldId="1173"/>
        </pc:sldMkLst>
      </pc:sldChg>
      <pc:sldChg chg="del">
        <pc:chgData name="Mike B" userId="5c4bf6a326bf31f5" providerId="LiveId" clId="{313F5548-0CCD-4588-985E-65676C55484B}" dt="2021-04-24T23:40:29.074" v="220" actId="2696"/>
        <pc:sldMkLst>
          <pc:docMk/>
          <pc:sldMk cId="2873631896" sldId="1174"/>
        </pc:sldMkLst>
      </pc:sldChg>
      <pc:sldChg chg="del">
        <pc:chgData name="Mike B" userId="5c4bf6a326bf31f5" providerId="LiveId" clId="{313F5548-0CCD-4588-985E-65676C55484B}" dt="2021-04-24T23:40:29.074" v="220" actId="2696"/>
        <pc:sldMkLst>
          <pc:docMk/>
          <pc:sldMk cId="496009736" sldId="1175"/>
        </pc:sldMkLst>
      </pc:sldChg>
      <pc:sldChg chg="del">
        <pc:chgData name="Mike B" userId="5c4bf6a326bf31f5" providerId="LiveId" clId="{313F5548-0CCD-4588-985E-65676C55484B}" dt="2021-04-24T23:40:29.074" v="220" actId="2696"/>
        <pc:sldMkLst>
          <pc:docMk/>
          <pc:sldMk cId="3572483297" sldId="1176"/>
        </pc:sldMkLst>
      </pc:sldChg>
      <pc:sldChg chg="del">
        <pc:chgData name="Mike B" userId="5c4bf6a326bf31f5" providerId="LiveId" clId="{313F5548-0CCD-4588-985E-65676C55484B}" dt="2021-04-24T23:40:29.074" v="220" actId="2696"/>
        <pc:sldMkLst>
          <pc:docMk/>
          <pc:sldMk cId="3099332804" sldId="1177"/>
        </pc:sldMkLst>
      </pc:sldChg>
      <pc:sldChg chg="del">
        <pc:chgData name="Mike B" userId="5c4bf6a326bf31f5" providerId="LiveId" clId="{313F5548-0CCD-4588-985E-65676C55484B}" dt="2021-04-24T23:40:29.074" v="220" actId="2696"/>
        <pc:sldMkLst>
          <pc:docMk/>
          <pc:sldMk cId="2351963762" sldId="1178"/>
        </pc:sldMkLst>
      </pc:sldChg>
      <pc:sldChg chg="del">
        <pc:chgData name="Mike B" userId="5c4bf6a326bf31f5" providerId="LiveId" clId="{313F5548-0CCD-4588-985E-65676C55484B}" dt="2021-04-24T23:40:29.074" v="220" actId="2696"/>
        <pc:sldMkLst>
          <pc:docMk/>
          <pc:sldMk cId="2138333351" sldId="1179"/>
        </pc:sldMkLst>
      </pc:sldChg>
      <pc:sldChg chg="del">
        <pc:chgData name="Mike B" userId="5c4bf6a326bf31f5" providerId="LiveId" clId="{313F5548-0CCD-4588-985E-65676C55484B}" dt="2021-04-24T23:40:29.074" v="220" actId="2696"/>
        <pc:sldMkLst>
          <pc:docMk/>
          <pc:sldMk cId="2050990929" sldId="1180"/>
        </pc:sldMkLst>
      </pc:sldChg>
      <pc:sldChg chg="del">
        <pc:chgData name="Mike B" userId="5c4bf6a326bf31f5" providerId="LiveId" clId="{313F5548-0CCD-4588-985E-65676C55484B}" dt="2021-04-24T23:40:29.074" v="220" actId="2696"/>
        <pc:sldMkLst>
          <pc:docMk/>
          <pc:sldMk cId="2762197494" sldId="1181"/>
        </pc:sldMkLst>
      </pc:sldChg>
      <pc:sldChg chg="del">
        <pc:chgData name="Mike B" userId="5c4bf6a326bf31f5" providerId="LiveId" clId="{313F5548-0CCD-4588-985E-65676C55484B}" dt="2021-04-24T23:40:29.074" v="220" actId="2696"/>
        <pc:sldMkLst>
          <pc:docMk/>
          <pc:sldMk cId="1428208348" sldId="1205"/>
        </pc:sldMkLst>
      </pc:sldChg>
      <pc:sldChg chg="del">
        <pc:chgData name="Mike B" userId="5c4bf6a326bf31f5" providerId="LiveId" clId="{313F5548-0CCD-4588-985E-65676C55484B}" dt="2021-04-24T23:40:29.074" v="220" actId="2696"/>
        <pc:sldMkLst>
          <pc:docMk/>
          <pc:sldMk cId="2774047154" sldId="1210"/>
        </pc:sldMkLst>
      </pc:sldChg>
      <pc:sldChg chg="del">
        <pc:chgData name="Mike B" userId="5c4bf6a326bf31f5" providerId="LiveId" clId="{313F5548-0CCD-4588-985E-65676C55484B}" dt="2021-04-24T23:40:29.074" v="220" actId="2696"/>
        <pc:sldMkLst>
          <pc:docMk/>
          <pc:sldMk cId="1962495412" sldId="1211"/>
        </pc:sldMkLst>
      </pc:sldChg>
      <pc:sldChg chg="del">
        <pc:chgData name="Mike B" userId="5c4bf6a326bf31f5" providerId="LiveId" clId="{313F5548-0CCD-4588-985E-65676C55484B}" dt="2021-04-24T23:40:29.074" v="220" actId="2696"/>
        <pc:sldMkLst>
          <pc:docMk/>
          <pc:sldMk cId="3450315931" sldId="1212"/>
        </pc:sldMkLst>
      </pc:sldChg>
      <pc:sldChg chg="del">
        <pc:chgData name="Mike B" userId="5c4bf6a326bf31f5" providerId="LiveId" clId="{313F5548-0CCD-4588-985E-65676C55484B}" dt="2021-04-24T23:40:29.074" v="220" actId="2696"/>
        <pc:sldMkLst>
          <pc:docMk/>
          <pc:sldMk cId="433585008" sldId="1213"/>
        </pc:sldMkLst>
      </pc:sldChg>
      <pc:sldChg chg="del">
        <pc:chgData name="Mike B" userId="5c4bf6a326bf31f5" providerId="LiveId" clId="{313F5548-0CCD-4588-985E-65676C55484B}" dt="2021-04-24T23:40:29.074" v="220" actId="2696"/>
        <pc:sldMkLst>
          <pc:docMk/>
          <pc:sldMk cId="4953875" sldId="12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17140650-1DA0-4533-8CEF-A217A59BFB71}" type="slidenum">
              <a:rPr lang="en-US"/>
              <a:pPr/>
              <a:t>‹#›</a:t>
            </a:fld>
            <a:endParaRPr lang="en-US"/>
          </a:p>
        </p:txBody>
      </p:sp>
    </p:spTree>
    <p:extLst>
      <p:ext uri="{BB962C8B-B14F-4D97-AF65-F5344CB8AC3E}">
        <p14:creationId xmlns:p14="http://schemas.microsoft.com/office/powerpoint/2010/main" val="444751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96E0CAE-2DE7-439C-BCF1-8B171D71348A}" type="datetimeFigureOut">
              <a:rPr lang="en-US" smtClean="0"/>
              <a:t>4/9/2024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16DE6E6-06DE-4D07-B2DE-BB58C9CFFF00}" type="slidenum">
              <a:rPr lang="en-US" smtClean="0"/>
              <a:t>‹#›</a:t>
            </a:fld>
            <a:endParaRPr lang="en-US"/>
          </a:p>
        </p:txBody>
      </p:sp>
    </p:spTree>
    <p:extLst>
      <p:ext uri="{BB962C8B-B14F-4D97-AF65-F5344CB8AC3E}">
        <p14:creationId xmlns:p14="http://schemas.microsoft.com/office/powerpoint/2010/main" val="13615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01040"/>
            <a:ext cx="10058400" cy="3566160"/>
          </a:xfrm>
        </p:spPr>
        <p:txBody>
          <a:bodyPr anchor="b">
            <a:normAutofit/>
          </a:bodyPr>
          <a:lstStyle>
            <a:lvl1pPr algn="ctr">
              <a:lnSpc>
                <a:spcPct val="85000"/>
              </a:lnSpc>
              <a:defRPr sz="6000" cap="none" spc="-38"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ctr">
              <a:buNone/>
              <a:defRPr sz="2800" b="1"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7873D-4CAF-41AA-A94D-9F58FE252CAC}" type="slidenum">
              <a:rPr lang="en-US" smtClean="0"/>
              <a:pPr/>
              <a:t>‹#›</a:t>
            </a:fld>
            <a:endParaRPr lang="en-US"/>
          </a:p>
        </p:txBody>
      </p:sp>
      <p:cxnSp>
        <p:nvCxnSpPr>
          <p:cNvPr id="9" name="Straight Connector 8"/>
          <p:cNvCxnSpPr/>
          <p:nvPr/>
        </p:nvCxnSpPr>
        <p:spPr>
          <a:xfrm>
            <a:off x="1207659" y="4343400"/>
            <a:ext cx="987552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9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04BDB-30D3-420E-A92D-30581E5B784B}" type="slidenum">
              <a:rPr lang="en-US" smtClean="0"/>
              <a:pPr/>
              <a:t>‹#›</a:t>
            </a:fld>
            <a:endParaRPr lang="en-US"/>
          </a:p>
        </p:txBody>
      </p:sp>
    </p:spTree>
    <p:extLst>
      <p:ext uri="{BB962C8B-B14F-4D97-AF65-F5344CB8AC3E}">
        <p14:creationId xmlns:p14="http://schemas.microsoft.com/office/powerpoint/2010/main" val="131249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8724902" y="414780"/>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2" y="414779"/>
            <a:ext cx="7734300" cy="575742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3E06-A5BC-4EA5-A5AC-00C0DCA01243}" type="slidenum">
              <a:rPr lang="en-US" smtClean="0"/>
              <a:pPr/>
              <a:t>‹#›</a:t>
            </a:fld>
            <a:endParaRPr lang="en-US"/>
          </a:p>
        </p:txBody>
      </p:sp>
    </p:spTree>
    <p:extLst>
      <p:ext uri="{BB962C8B-B14F-4D97-AF65-F5344CB8AC3E}">
        <p14:creationId xmlns:p14="http://schemas.microsoft.com/office/powerpoint/2010/main" val="198847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286608"/>
            <a:ext cx="10058400" cy="1093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1097280" y="1513312"/>
            <a:ext cx="10058400" cy="4628533"/>
          </a:xfrm>
        </p:spPr>
        <p:txBody>
          <a:bodyPr>
            <a:normAutofit/>
          </a:bodyPr>
          <a:lstStyle>
            <a:lvl1pPr marL="0" indent="0">
              <a:buFont typeface="Wingdings" panose="05000000000000000000" pitchFamily="2" charset="2"/>
              <a:buNone/>
              <a:defRPr sz="2800"/>
            </a:lvl1pPr>
            <a:lvl2pPr marL="288036" indent="-137160">
              <a:buFont typeface="Wingdings" panose="05000000000000000000" pitchFamily="2" charset="2"/>
              <a:buChar char="§"/>
              <a:defRPr sz="2400"/>
            </a:lvl2pPr>
            <a:lvl3pPr marL="425196" indent="-137160">
              <a:buFont typeface="Wingdings" panose="05000000000000000000" pitchFamily="2" charset="2"/>
              <a:buChar char="§"/>
              <a:defRPr sz="2000"/>
            </a:lvl3pPr>
            <a:lvl4pPr marL="562356" indent="-137160">
              <a:buFont typeface="Wingdings" panose="05000000000000000000" pitchFamily="2" charset="2"/>
              <a:buChar char="§"/>
              <a:defRPr sz="1800"/>
            </a:lvl4pPr>
            <a:lvl5pPr marL="699516" indent="-137160">
              <a:buFont typeface="Wingdings" panose="05000000000000000000" pitchFamily="2" charset="2"/>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F34E-F287-4DBD-9B3B-C0A49E670ACB}" type="slidenum">
              <a:rPr lang="en-US" smtClean="0"/>
              <a:pPr/>
              <a:t>‹#›</a:t>
            </a:fld>
            <a:endParaRPr lang="en-US"/>
          </a:p>
        </p:txBody>
      </p:sp>
    </p:spTree>
    <p:extLst>
      <p:ext uri="{BB962C8B-B14F-4D97-AF65-F5344CB8AC3E}">
        <p14:creationId xmlns:p14="http://schemas.microsoft.com/office/powerpoint/2010/main" val="413130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990600"/>
            <a:ext cx="10058400" cy="1958848"/>
          </a:xfrm>
          <a:ln w="19050">
            <a:solidFill>
              <a:schemeClr val="accent2"/>
            </a:solidFill>
          </a:ln>
        </p:spPr>
        <p:txBody>
          <a:bodyPr anchor="ctr" anchorCtr="0">
            <a:normAutofit/>
          </a:bodyPr>
          <a:lstStyle>
            <a:lvl1pPr algn="ctr">
              <a:lnSpc>
                <a:spcPct val="85000"/>
              </a:lnSpc>
              <a:defRPr sz="4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3124200"/>
            <a:ext cx="10058400" cy="2471928"/>
          </a:xfrm>
        </p:spPr>
        <p:txBody>
          <a:bodyPr lIns="91440" rIns="91440" anchor="t" anchorCtr="0">
            <a:normAutofit/>
          </a:bodyPr>
          <a:lstStyle>
            <a:lvl1pPr marL="285750" indent="-285750">
              <a:buFont typeface="Wingdings" panose="05000000000000000000" pitchFamily="2" charset="2"/>
              <a:buChar char="§"/>
              <a:defRPr sz="1800" b="1"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4DA7-AC5A-4FB2-8D06-6C4FDC80C6CE}" type="slidenum">
              <a:rPr lang="en-US" smtClean="0"/>
              <a:pPr/>
              <a:t>‹#›</a:t>
            </a:fld>
            <a:endParaRPr lang="en-US"/>
          </a:p>
        </p:txBody>
      </p:sp>
    </p:spTree>
    <p:extLst>
      <p:ext uri="{BB962C8B-B14F-4D97-AF65-F5344CB8AC3E}">
        <p14:creationId xmlns:p14="http://schemas.microsoft.com/office/powerpoint/2010/main" val="291957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68133"/>
            <a:ext cx="10058400" cy="1125819"/>
          </a:xfrm>
        </p:spPr>
        <p:txBody>
          <a:bodyPr/>
          <a:lstStyle/>
          <a:p>
            <a:r>
              <a:rPr lang="en-US" dirty="0"/>
              <a:t>Click To Edit Master Title Style</a:t>
            </a:r>
          </a:p>
        </p:txBody>
      </p:sp>
      <p:sp>
        <p:nvSpPr>
          <p:cNvPr id="3" name="Content Placeholder 2"/>
          <p:cNvSpPr>
            <a:spLocks noGrp="1"/>
          </p:cNvSpPr>
          <p:nvPr>
            <p:ph sz="half" idx="1"/>
          </p:nvPr>
        </p:nvSpPr>
        <p:spPr>
          <a:xfrm>
            <a:off x="1097279" y="1523506"/>
            <a:ext cx="4937760" cy="45883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523507"/>
            <a:ext cx="4937760" cy="4588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6FFA9-822F-446F-8558-70CEDAFE1567}" type="slidenum">
              <a:rPr lang="en-US" smtClean="0"/>
              <a:pPr/>
              <a:t>‹#›</a:t>
            </a:fld>
            <a:endParaRPr lang="en-US"/>
          </a:p>
        </p:txBody>
      </p:sp>
    </p:spTree>
    <p:extLst>
      <p:ext uri="{BB962C8B-B14F-4D97-AF65-F5344CB8AC3E}">
        <p14:creationId xmlns:p14="http://schemas.microsoft.com/office/powerpoint/2010/main" val="86735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68134"/>
            <a:ext cx="10058400" cy="1117655"/>
          </a:xfrm>
        </p:spPr>
        <p:txBody>
          <a:bodyPr/>
          <a:lstStyle/>
          <a:p>
            <a:r>
              <a:rPr lang="en-US" dirty="0"/>
              <a:t>Click To Edit Master Title Style</a:t>
            </a:r>
          </a:p>
        </p:txBody>
      </p:sp>
      <p:sp>
        <p:nvSpPr>
          <p:cNvPr id="3" name="Text Placeholder 2"/>
          <p:cNvSpPr>
            <a:spLocks noGrp="1"/>
          </p:cNvSpPr>
          <p:nvPr>
            <p:ph type="body" idx="1"/>
          </p:nvPr>
        </p:nvSpPr>
        <p:spPr>
          <a:xfrm>
            <a:off x="1097280" y="1543051"/>
            <a:ext cx="4937760" cy="677636"/>
          </a:xfrm>
        </p:spPr>
        <p:txBody>
          <a:bodyPr lIns="91440" rIns="91440" anchor="ctr">
            <a:normAutofit/>
          </a:bodyPr>
          <a:lstStyle>
            <a:lvl1pPr marL="0" indent="0">
              <a:buNone/>
              <a:defRPr sz="18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359478"/>
            <a:ext cx="4937760" cy="37386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543051"/>
            <a:ext cx="4937760" cy="677636"/>
          </a:xfrm>
        </p:spPr>
        <p:txBody>
          <a:bodyPr lIns="91440" rIns="91440" anchor="ctr">
            <a:normAutofit/>
          </a:bodyPr>
          <a:lstStyle>
            <a:lvl1pPr marL="0" indent="0">
              <a:buNone/>
              <a:defRPr sz="18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359478"/>
            <a:ext cx="4937760" cy="37386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761B3-CFCC-4D94-82A0-BC68028109EE}" type="slidenum">
              <a:rPr lang="en-US" smtClean="0"/>
              <a:pPr/>
              <a:t>‹#›</a:t>
            </a:fld>
            <a:endParaRPr lang="en-US"/>
          </a:p>
        </p:txBody>
      </p:sp>
    </p:spTree>
    <p:extLst>
      <p:ext uri="{BB962C8B-B14F-4D97-AF65-F5344CB8AC3E}">
        <p14:creationId xmlns:p14="http://schemas.microsoft.com/office/powerpoint/2010/main" val="18954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FA7B4-B03D-49C1-B9FB-3261775AD4A4}" type="slidenum">
              <a:rPr lang="en-US" smtClean="0"/>
              <a:pPr/>
              <a:t>‹#›</a:t>
            </a:fld>
            <a:endParaRPr lang="en-US"/>
          </a:p>
        </p:txBody>
      </p:sp>
    </p:spTree>
    <p:extLst>
      <p:ext uri="{BB962C8B-B14F-4D97-AF65-F5344CB8AC3E}">
        <p14:creationId xmlns:p14="http://schemas.microsoft.com/office/powerpoint/2010/main" val="218606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98B7CDE-9FB5-43E3-B268-709439C5AC25}" type="slidenum">
              <a:rPr lang="en-US" smtClean="0"/>
              <a:pPr/>
              <a:t>‹#›</a:t>
            </a:fld>
            <a:endParaRPr lang="en-US"/>
          </a:p>
        </p:txBody>
      </p:sp>
    </p:spTree>
    <p:extLst>
      <p:ext uri="{BB962C8B-B14F-4D97-AF65-F5344CB8AC3E}">
        <p14:creationId xmlns:p14="http://schemas.microsoft.com/office/powerpoint/2010/main" val="137735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594359"/>
            <a:ext cx="3200400" cy="2286000"/>
          </a:xfrm>
        </p:spPr>
        <p:txBody>
          <a:bodyPr anchor="b">
            <a:normAutofit/>
          </a:bodyPr>
          <a:lstStyle>
            <a:lvl1pPr>
              <a:defRPr sz="27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65315" y="6459787"/>
            <a:ext cx="397475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8B7CDE-9FB5-43E3-B268-709439C5AC25}" type="slidenum">
              <a:rPr lang="en-US" smtClean="0"/>
              <a:pPr/>
              <a:t>‹#›</a:t>
            </a:fld>
            <a:endParaRPr lang="en-US"/>
          </a:p>
        </p:txBody>
      </p:sp>
    </p:spTree>
    <p:extLst>
      <p:ext uri="{BB962C8B-B14F-4D97-AF65-F5344CB8AC3E}">
        <p14:creationId xmlns:p14="http://schemas.microsoft.com/office/powerpoint/2010/main" val="2246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8" y="1"/>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EFEBD-31C3-4278-AC32-5A5B82B0B31B}" type="slidenum">
              <a:rPr lang="en-US" smtClean="0"/>
              <a:pPr/>
              <a:t>‹#›</a:t>
            </a:fld>
            <a:endParaRPr lang="en-US"/>
          </a:p>
        </p:txBody>
      </p:sp>
    </p:spTree>
    <p:extLst>
      <p:ext uri="{BB962C8B-B14F-4D97-AF65-F5344CB8AC3E}">
        <p14:creationId xmlns:p14="http://schemas.microsoft.com/office/powerpoint/2010/main" val="304072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09390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502847"/>
            <a:ext cx="10058400" cy="462853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8197" y="6459787"/>
            <a:ext cx="4822804"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431141"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B98B7CDE-9FB5-43E3-B268-709439C5AC25}" type="slidenum">
              <a:rPr lang="en-US" smtClean="0"/>
              <a:pPr/>
              <a:t>‹#›</a:t>
            </a:fld>
            <a:endParaRPr lang="en-US"/>
          </a:p>
        </p:txBody>
      </p:sp>
      <p:cxnSp>
        <p:nvCxnSpPr>
          <p:cNvPr id="10" name="Straight Connector 9"/>
          <p:cNvCxnSpPr/>
          <p:nvPr/>
        </p:nvCxnSpPr>
        <p:spPr>
          <a:xfrm>
            <a:off x="1193532" y="1452085"/>
            <a:ext cx="99669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16587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0" indent="0" algn="l" defTabSz="685800" rtl="0" eaLnBrk="1" latinLnBrk="0" hangingPunct="1">
        <a:lnSpc>
          <a:spcPct val="90000"/>
        </a:lnSpc>
        <a:spcBef>
          <a:spcPts val="900"/>
        </a:spcBef>
        <a:spcAft>
          <a:spcPts val="150"/>
        </a:spcAft>
        <a:buClr>
          <a:schemeClr val="accent1"/>
        </a:buClr>
        <a:buSzPct val="75000"/>
        <a:buFont typeface="Wingdings" panose="05000000000000000000" pitchFamily="2" charset="2"/>
        <a:buNone/>
        <a:defRPr sz="2800" kern="1200">
          <a:solidFill>
            <a:schemeClr val="tx1">
              <a:lumMod val="75000"/>
              <a:lumOff val="25000"/>
            </a:schemeClr>
          </a:solidFill>
          <a:latin typeface="+mn-lt"/>
          <a:ea typeface="+mn-ea"/>
          <a:cs typeface="+mn-cs"/>
        </a:defRPr>
      </a:lvl1pPr>
      <a:lvl2pPr marL="287338" indent="-136525" algn="l" defTabSz="685800" rtl="0" eaLnBrk="1" latinLnBrk="0" hangingPunct="1">
        <a:lnSpc>
          <a:spcPct val="90000"/>
        </a:lnSpc>
        <a:spcBef>
          <a:spcPts val="150"/>
        </a:spcBef>
        <a:spcAft>
          <a:spcPts val="300"/>
        </a:spcAft>
        <a:buClr>
          <a:schemeClr val="accent1"/>
        </a:buClr>
        <a:buSzPct val="75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SzPct val="75000"/>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SzPct val="75000"/>
        <a:buFont typeface="Wingdings" panose="05000000000000000000" pitchFamily="2" charset="2"/>
        <a:buChar char="§"/>
        <a:defRPr sz="18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SzPct val="75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05200" y="0"/>
            <a:ext cx="5791200" cy="3810000"/>
          </a:xfrm>
        </p:spPr>
        <p:txBody>
          <a:bodyPr/>
          <a:lstStyle/>
          <a:p>
            <a:r>
              <a:rPr lang="en-US" dirty="0"/>
              <a:t>PSYC 740</a:t>
            </a:r>
            <a:br>
              <a:rPr lang="en-US" dirty="0"/>
            </a:br>
            <a:r>
              <a:rPr lang="en-US" dirty="0"/>
              <a:t>Theory Building and Model Testing</a:t>
            </a:r>
          </a:p>
        </p:txBody>
      </p:sp>
      <p:sp>
        <p:nvSpPr>
          <p:cNvPr id="2051" name="Rectangle 3"/>
          <p:cNvSpPr>
            <a:spLocks noGrp="1" noChangeArrowheads="1"/>
          </p:cNvSpPr>
          <p:nvPr>
            <p:ph type="subTitle" idx="1"/>
          </p:nvPr>
        </p:nvSpPr>
        <p:spPr>
          <a:xfrm>
            <a:off x="1100051" y="4876800"/>
            <a:ext cx="10058400" cy="1143000"/>
          </a:xfrm>
        </p:spPr>
        <p:txBody>
          <a:bodyPr/>
          <a:lstStyle/>
          <a:p>
            <a:r>
              <a:rPr lang="en-US" dirty="0"/>
              <a:t>Session 12 – Common Method Variance, Power, and Other issues in SEM</a:t>
            </a:r>
          </a:p>
        </p:txBody>
      </p:sp>
      <p:sp>
        <p:nvSpPr>
          <p:cNvPr id="2" name="Slide Number Placeholder 1">
            <a:extLst>
              <a:ext uri="{FF2B5EF4-FFF2-40B4-BE49-F238E27FC236}">
                <a16:creationId xmlns:a16="http://schemas.microsoft.com/office/drawing/2014/main" id="{5D995444-3C96-417D-AA6B-39A361C98DD5}"/>
              </a:ext>
            </a:extLst>
          </p:cNvPr>
          <p:cNvSpPr>
            <a:spLocks noGrp="1"/>
          </p:cNvSpPr>
          <p:nvPr>
            <p:ph type="sldNum" sz="quarter" idx="12"/>
          </p:nvPr>
        </p:nvSpPr>
        <p:spPr/>
        <p:txBody>
          <a:bodyPr/>
          <a:lstStyle/>
          <a:p>
            <a:fld id="{0557873D-4CAF-41AA-A94D-9F58FE252CA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E72E7-58F5-4B82-A174-2FFD8C41EEA6}"/>
              </a:ext>
            </a:extLst>
          </p:cNvPr>
          <p:cNvPicPr>
            <a:picLocks noGrp="1" noChangeAspect="1"/>
          </p:cNvPicPr>
          <p:nvPr>
            <p:ph idx="1"/>
          </p:nvPr>
        </p:nvPicPr>
        <p:blipFill>
          <a:blip r:embed="rId2"/>
          <a:stretch>
            <a:fillRect/>
          </a:stretch>
        </p:blipFill>
        <p:spPr>
          <a:xfrm>
            <a:off x="2514600" y="1600200"/>
            <a:ext cx="7162800" cy="4447992"/>
          </a:xfrm>
          <a:prstGeom prst="rect">
            <a:avLst/>
          </a:prstGeom>
        </p:spPr>
      </p:pic>
      <p:sp>
        <p:nvSpPr>
          <p:cNvPr id="3" name="Title 1">
            <a:extLst>
              <a:ext uri="{FF2B5EF4-FFF2-40B4-BE49-F238E27FC236}">
                <a16:creationId xmlns:a16="http://schemas.microsoft.com/office/drawing/2014/main" id="{3718508F-8460-4D74-AB44-0297A1407A9E}"/>
              </a:ext>
            </a:extLst>
          </p:cNvPr>
          <p:cNvSpPr>
            <a:spLocks noGrp="1"/>
          </p:cNvSpPr>
          <p:nvPr>
            <p:ph type="title"/>
          </p:nvPr>
        </p:nvSpPr>
        <p:spPr>
          <a:xfrm>
            <a:off x="1097280" y="286608"/>
            <a:ext cx="10058400" cy="1093909"/>
          </a:xfrm>
        </p:spPr>
        <p:txBody>
          <a:bodyPr/>
          <a:lstStyle/>
          <a:p>
            <a:r>
              <a:rPr lang="en-US" dirty="0"/>
              <a:t>Illustration at the indicator level</a:t>
            </a:r>
          </a:p>
        </p:txBody>
      </p:sp>
    </p:spTree>
    <p:extLst>
      <p:ext uri="{BB962C8B-B14F-4D97-AF65-F5344CB8AC3E}">
        <p14:creationId xmlns:p14="http://schemas.microsoft.com/office/powerpoint/2010/main" val="377391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Approaches to Assessing CMV</a:t>
            </a:r>
          </a:p>
        </p:txBody>
      </p:sp>
      <p:sp>
        <p:nvSpPr>
          <p:cNvPr id="3" name="Content Placeholder 2"/>
          <p:cNvSpPr>
            <a:spLocks noGrp="1"/>
          </p:cNvSpPr>
          <p:nvPr>
            <p:ph sz="half" idx="1"/>
          </p:nvPr>
        </p:nvSpPr>
        <p:spPr/>
        <p:txBody>
          <a:bodyPr>
            <a:normAutofit/>
          </a:bodyPr>
          <a:lstStyle/>
          <a:p>
            <a:r>
              <a:rPr lang="en-US" sz="2000" u="sng" dirty="0"/>
              <a:t>Use of marker variables</a:t>
            </a:r>
          </a:p>
          <a:p>
            <a:pPr marL="342900" indent="-342900">
              <a:buFont typeface="Arial" panose="020B0604020202020204" pitchFamily="34" charset="0"/>
              <a:buChar char="•"/>
            </a:pPr>
            <a:r>
              <a:rPr lang="en-US" sz="2000" b="1" dirty="0"/>
              <a:t>Correlational marker </a:t>
            </a:r>
            <a:r>
              <a:rPr lang="en-US" sz="2000" dirty="0"/>
              <a:t>(Lindell &amp; Whitney,2001)</a:t>
            </a:r>
          </a:p>
          <a:p>
            <a:pPr marL="800100" lvl="1" indent="-342900"/>
            <a:r>
              <a:rPr lang="en-US" sz="1800" dirty="0"/>
              <a:t>Identify single marker variable and then adjust/partial other correlations</a:t>
            </a:r>
          </a:p>
          <a:p>
            <a:pPr marL="342900" indent="-342900">
              <a:buFont typeface="Arial" panose="020B0604020202020204" pitchFamily="34" charset="0"/>
              <a:buChar char="•"/>
            </a:pPr>
            <a:r>
              <a:rPr lang="en-US" sz="2000" b="1" dirty="0"/>
              <a:t>Confirmatory factor analysis (CFA) marker</a:t>
            </a:r>
          </a:p>
          <a:p>
            <a:pPr marL="800100" lvl="1" indent="-342900"/>
            <a:r>
              <a:rPr lang="en-US" sz="1800" dirty="0"/>
              <a:t>Explicitly model latent construct of marker variable(s)</a:t>
            </a:r>
          </a:p>
          <a:p>
            <a:pPr marL="800100" lvl="1" indent="-342900"/>
            <a:endParaRPr lang="en-US" sz="1800" dirty="0"/>
          </a:p>
          <a:p>
            <a:pPr marL="800100" lvl="1" indent="-342900"/>
            <a:endParaRPr lang="en-US" sz="1800" dirty="0"/>
          </a:p>
          <a:p>
            <a:pPr marL="800100" lvl="1" indent="-342900"/>
            <a:endParaRPr lang="en-US" sz="1800" dirty="0"/>
          </a:p>
          <a:p>
            <a:pPr marL="800100" lvl="1" indent="-342900"/>
            <a:endParaRPr lang="en-US" sz="1800" dirty="0"/>
          </a:p>
        </p:txBody>
      </p:sp>
      <p:sp>
        <p:nvSpPr>
          <p:cNvPr id="7" name="Content Placeholder 6"/>
          <p:cNvSpPr>
            <a:spLocks noGrp="1"/>
          </p:cNvSpPr>
          <p:nvPr>
            <p:ph sz="half" idx="2"/>
          </p:nvPr>
        </p:nvSpPr>
        <p:spPr/>
        <p:txBody>
          <a:bodyPr>
            <a:normAutofit/>
          </a:bodyPr>
          <a:lstStyle/>
          <a:p>
            <a:r>
              <a:rPr lang="en-US" sz="2000" b="1" dirty="0"/>
              <a:t>Unmeasured latent method construct (ULMC)</a:t>
            </a:r>
          </a:p>
          <a:p>
            <a:pPr marL="914400" lvl="1" indent="-457200"/>
            <a:r>
              <a:rPr lang="en-US" sz="1800" dirty="0"/>
              <a:t>Unmeasured latent construct with direct predictions of all of the relevant indicators</a:t>
            </a:r>
          </a:p>
        </p:txBody>
      </p:sp>
      <p:pic>
        <p:nvPicPr>
          <p:cNvPr id="5" name="Picture 4"/>
          <p:cNvPicPr>
            <a:picLocks noChangeAspect="1"/>
          </p:cNvPicPr>
          <p:nvPr/>
        </p:nvPicPr>
        <p:blipFill rotWithShape="1">
          <a:blip r:embed="rId2"/>
          <a:srcRect l="52529"/>
          <a:stretch/>
        </p:blipFill>
        <p:spPr>
          <a:xfrm>
            <a:off x="7239000" y="2486941"/>
            <a:ext cx="4099561" cy="3784390"/>
          </a:xfrm>
          <a:prstGeom prst="rect">
            <a:avLst/>
          </a:prstGeom>
        </p:spPr>
      </p:pic>
      <p:pic>
        <p:nvPicPr>
          <p:cNvPr id="6" name="Picture 5"/>
          <p:cNvPicPr>
            <a:picLocks noChangeAspect="1"/>
          </p:cNvPicPr>
          <p:nvPr/>
        </p:nvPicPr>
        <p:blipFill rotWithShape="1">
          <a:blip r:embed="rId3"/>
          <a:srcRect r="52260"/>
          <a:stretch/>
        </p:blipFill>
        <p:spPr>
          <a:xfrm>
            <a:off x="3124200" y="4121864"/>
            <a:ext cx="2320468" cy="2126536"/>
          </a:xfrm>
          <a:prstGeom prst="rect">
            <a:avLst/>
          </a:prstGeom>
        </p:spPr>
      </p:pic>
    </p:spTree>
    <p:extLst>
      <p:ext uri="{BB962C8B-B14F-4D97-AF65-F5344CB8AC3E}">
        <p14:creationId xmlns:p14="http://schemas.microsoft.com/office/powerpoint/2010/main" val="412495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Marker Variable Characteristics</a:t>
            </a:r>
          </a:p>
        </p:txBody>
      </p:sp>
      <p:sp>
        <p:nvSpPr>
          <p:cNvPr id="3" name="Content Placeholder 2"/>
          <p:cNvSpPr>
            <a:spLocks noGrp="1"/>
          </p:cNvSpPr>
          <p:nvPr>
            <p:ph idx="1"/>
          </p:nvPr>
        </p:nvSpPr>
        <p:spPr/>
        <p:txBody>
          <a:bodyPr>
            <a:normAutofit fontScale="92500" lnSpcReduction="20000"/>
          </a:bodyPr>
          <a:lstStyle/>
          <a:p>
            <a:r>
              <a:rPr lang="en-US" sz="1600" dirty="0"/>
              <a:t>Definition: a variable that is not expected to be theoretically related to substantive variables in the model, but that captures or taps into one or more sources of bias that can occur in the measurement context for given substantive variables, given a model of survey response bias</a:t>
            </a:r>
          </a:p>
          <a:p>
            <a:endParaRPr lang="en-US" sz="1600" dirty="0"/>
          </a:p>
          <a:p>
            <a:r>
              <a:rPr lang="en-US" sz="1600" u="sng" dirty="0"/>
              <a:t>Quality of a marker variable </a:t>
            </a:r>
            <a:r>
              <a:rPr lang="en-US" sz="1600" dirty="0"/>
              <a:t>is the degree to which it</a:t>
            </a:r>
          </a:p>
          <a:p>
            <a:pPr marL="342900" indent="-342900">
              <a:buFont typeface="Arial" panose="020B0604020202020204" pitchFamily="34" charset="0"/>
              <a:buChar char="•"/>
            </a:pPr>
            <a:r>
              <a:rPr lang="en-US" sz="1600" dirty="0"/>
              <a:t>is influenced by the same causes of CMV (e.g., social desirability, acquiescence) as a set of substantive variables,</a:t>
            </a:r>
          </a:p>
          <a:p>
            <a:pPr marL="342900" indent="-342900">
              <a:buFont typeface="Arial" panose="020B0604020202020204" pitchFamily="34" charset="0"/>
              <a:buChar char="•"/>
            </a:pPr>
            <a:r>
              <a:rPr lang="en-US" sz="1600" dirty="0"/>
              <a:t>but is not theoretically related to those substantive variables.</a:t>
            </a:r>
          </a:p>
          <a:p>
            <a:endParaRPr lang="en-US" sz="1600" dirty="0"/>
          </a:p>
          <a:p>
            <a:r>
              <a:rPr lang="en-US" sz="1600" dirty="0"/>
              <a:t>Rationale -- if there is no theoretical reason for expecting a marker to be related to at least one other study variable, the amount of CMV present in data is the extent to which the absolute observed correlation between the marker and the theoretically unrelated variable departs from 0.00.</a:t>
            </a:r>
          </a:p>
          <a:p>
            <a:endParaRPr lang="en-US" sz="1600" dirty="0"/>
          </a:p>
          <a:p>
            <a:r>
              <a:rPr lang="en-US" sz="1600" b="1" dirty="0"/>
              <a:t>Critical assumption </a:t>
            </a:r>
            <a:r>
              <a:rPr lang="en-US" sz="1600" dirty="0"/>
              <a:t>-- responding to the marker elicits similar cognitive processes or response tendencies as those prompted by substantive items, thereby making it prone to the same CMV causes.</a:t>
            </a:r>
          </a:p>
          <a:p>
            <a:endParaRPr lang="en-US" sz="1600" dirty="0"/>
          </a:p>
          <a:p>
            <a:r>
              <a:rPr lang="en-US" sz="1600" dirty="0"/>
              <a:t>Note -- markers do not directly measure CMV, but rather are proxies for it. CMV measurement requires a defensible, a priori assumption of no substantive relationship between a marker and other variables or there is no conceptual basis for concluding that observed marker relationships are a function of CMV instead of “true” relationships.</a:t>
            </a:r>
          </a:p>
          <a:p>
            <a:endParaRPr lang="en-US" sz="1600" dirty="0"/>
          </a:p>
        </p:txBody>
      </p:sp>
    </p:spTree>
    <p:extLst>
      <p:ext uri="{BB962C8B-B14F-4D97-AF65-F5344CB8AC3E}">
        <p14:creationId xmlns:p14="http://schemas.microsoft.com/office/powerpoint/2010/main" val="32427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Sources of Method Bias/Error</a:t>
            </a:r>
          </a:p>
        </p:txBody>
      </p:sp>
      <p:sp>
        <p:nvSpPr>
          <p:cNvPr id="3" name="Content Placeholder 2"/>
          <p:cNvSpPr>
            <a:spLocks noGrp="1"/>
          </p:cNvSpPr>
          <p:nvPr>
            <p:ph idx="1"/>
          </p:nvPr>
        </p:nvSpPr>
        <p:spPr/>
        <p:txBody>
          <a:bodyPr>
            <a:normAutofit fontScale="85000" lnSpcReduction="10000"/>
          </a:bodyPr>
          <a:lstStyle/>
          <a:p>
            <a:r>
              <a:rPr lang="en-US" dirty="0"/>
              <a:t>From a respondent’s perspective, method bias is generally associated with “satisficing” behavior when responding, such that an overall effect becomes embedded in their responses.</a:t>
            </a:r>
          </a:p>
          <a:p>
            <a:endParaRPr lang="en-US" dirty="0"/>
          </a:p>
          <a:p>
            <a:r>
              <a:rPr lang="en-US" dirty="0"/>
              <a:t>Three general sources:</a:t>
            </a:r>
          </a:p>
          <a:p>
            <a:pPr marL="457200" indent="-457200">
              <a:buFont typeface="+mj-lt"/>
              <a:buAutoNum type="arabicPeriod"/>
            </a:pPr>
            <a:r>
              <a:rPr lang="en-US" b="1" dirty="0"/>
              <a:t>Undermining the capabilities of the respondent</a:t>
            </a:r>
          </a:p>
          <a:p>
            <a:pPr marL="914400" lvl="1" indent="-457200"/>
            <a:r>
              <a:rPr lang="en-US" dirty="0"/>
              <a:t>Examples: lack of ability or experience, complicated or abstract items, “double-barreled” items or ambiguity, retrospective recall</a:t>
            </a:r>
          </a:p>
          <a:p>
            <a:pPr marL="457200" indent="-457200">
              <a:buFont typeface="+mj-lt"/>
              <a:buAutoNum type="arabicPeriod"/>
            </a:pPr>
            <a:r>
              <a:rPr lang="en-US" b="1" dirty="0"/>
              <a:t>Decreasing the barriers to satisficing</a:t>
            </a:r>
          </a:p>
          <a:p>
            <a:pPr marL="914400" lvl="1" indent="-457200"/>
            <a:r>
              <a:rPr lang="en-US" dirty="0"/>
              <a:t>Examples: common scale attributes, grouping related items, availability of prior answers</a:t>
            </a:r>
          </a:p>
          <a:p>
            <a:pPr marL="457200" indent="-457200">
              <a:buFont typeface="+mj-lt"/>
              <a:buAutoNum type="arabicPeriod"/>
            </a:pPr>
            <a:r>
              <a:rPr lang="en-US" b="1" dirty="0"/>
              <a:t>Decreasing the motivation to respond accurately</a:t>
            </a:r>
          </a:p>
          <a:p>
            <a:pPr marL="914400" lvl="1" indent="-457200"/>
            <a:r>
              <a:rPr lang="en-US" dirty="0"/>
              <a:t>Examples: low personal relevance or self-efficacy in responding, low need for cognition or self-expression, forced participation, interviewer presence, suspicious context</a:t>
            </a:r>
          </a:p>
        </p:txBody>
      </p:sp>
      <p:sp>
        <p:nvSpPr>
          <p:cNvPr id="5" name="TextBox 4"/>
          <p:cNvSpPr txBox="1"/>
          <p:nvPr/>
        </p:nvSpPr>
        <p:spPr>
          <a:xfrm>
            <a:off x="381000" y="6488464"/>
            <a:ext cx="9677400" cy="307777"/>
          </a:xfrm>
          <a:prstGeom prst="rect">
            <a:avLst/>
          </a:prstGeom>
          <a:noFill/>
        </p:spPr>
        <p:txBody>
          <a:bodyPr wrap="square" rtlCol="0">
            <a:spAutoFit/>
          </a:bodyPr>
          <a:lstStyle/>
          <a:p>
            <a:r>
              <a:rPr lang="en-US" sz="1400" b="1" dirty="0">
                <a:latin typeface="+mn-lt"/>
              </a:rPr>
              <a:t>Source: </a:t>
            </a:r>
            <a:r>
              <a:rPr lang="en-US" sz="1400" b="1" dirty="0" err="1">
                <a:latin typeface="+mn-lt"/>
              </a:rPr>
              <a:t>MacKenzie</a:t>
            </a:r>
            <a:r>
              <a:rPr lang="en-US" sz="1400" b="1" dirty="0">
                <a:latin typeface="+mn-lt"/>
              </a:rPr>
              <a:t> and </a:t>
            </a:r>
            <a:r>
              <a:rPr lang="en-US" sz="1400" b="1" dirty="0" err="1">
                <a:latin typeface="+mn-lt"/>
              </a:rPr>
              <a:t>Podsakoff</a:t>
            </a:r>
            <a:r>
              <a:rPr lang="en-US" sz="1400" b="1" dirty="0">
                <a:latin typeface="+mn-lt"/>
              </a:rPr>
              <a:t> (2012) “Common Method Bias in Marketing: Causes, Mechanisms, and Procedural Remedies”</a:t>
            </a:r>
          </a:p>
        </p:txBody>
      </p:sp>
    </p:spTree>
    <p:extLst>
      <p:ext uri="{BB962C8B-B14F-4D97-AF65-F5344CB8AC3E}">
        <p14:creationId xmlns:p14="http://schemas.microsoft.com/office/powerpoint/2010/main" val="295402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Marker Variables</a:t>
            </a:r>
          </a:p>
        </p:txBody>
      </p:sp>
      <p:sp>
        <p:nvSpPr>
          <p:cNvPr id="3" name="Content Placeholder 2"/>
          <p:cNvSpPr>
            <a:spLocks noGrp="1"/>
          </p:cNvSpPr>
          <p:nvPr>
            <p:ph idx="1"/>
          </p:nvPr>
        </p:nvSpPr>
        <p:spPr/>
        <p:txBody>
          <a:bodyPr>
            <a:normAutofit fontScale="62500" lnSpcReduction="20000"/>
          </a:bodyPr>
          <a:lstStyle/>
          <a:p>
            <a:pPr marL="457200" indent="-457200">
              <a:buFont typeface="+mj-lt"/>
              <a:buAutoNum type="arabicPeriod"/>
            </a:pPr>
            <a:r>
              <a:rPr lang="en-US" dirty="0"/>
              <a:t>Explicitly name and describe the markers, including response scale format or other measurement properties that make it similar to substantive study variables </a:t>
            </a:r>
          </a:p>
          <a:p>
            <a:pPr marL="457200" indent="-457200">
              <a:buFont typeface="+mj-lt"/>
              <a:buAutoNum type="arabicPeriod"/>
            </a:pPr>
            <a:endParaRPr lang="en-US" dirty="0"/>
          </a:p>
          <a:p>
            <a:pPr marL="457200" indent="-457200">
              <a:buFont typeface="+mj-lt"/>
              <a:buAutoNum type="arabicPeriod"/>
            </a:pPr>
            <a:r>
              <a:rPr lang="en-US" dirty="0"/>
              <a:t>Report the marker variable in the study correlation matrix so that the magnitude of its relations with other variables can be assessed. </a:t>
            </a:r>
          </a:p>
          <a:p>
            <a:pPr marL="457200" indent="-457200">
              <a:buFont typeface="+mj-lt"/>
              <a:buAutoNum type="arabicPeriod"/>
            </a:pPr>
            <a:endParaRPr lang="en-US" dirty="0"/>
          </a:p>
          <a:p>
            <a:pPr marL="457200" indent="-457200">
              <a:buFont typeface="+mj-lt"/>
              <a:buAutoNum type="arabicPeriod"/>
            </a:pPr>
            <a:r>
              <a:rPr lang="en-US" dirty="0"/>
              <a:t>Identify the marker technique (correlational or CFA) implemented </a:t>
            </a:r>
          </a:p>
          <a:p>
            <a:pPr marL="457200" indent="-457200">
              <a:buFont typeface="+mj-lt"/>
              <a:buAutoNum type="arabicPeriod"/>
            </a:pPr>
            <a:endParaRPr lang="en-US" dirty="0"/>
          </a:p>
          <a:p>
            <a:pPr marL="457200" indent="-457200">
              <a:buFont typeface="+mj-lt"/>
              <a:buAutoNum type="arabicPeriod"/>
            </a:pPr>
            <a:r>
              <a:rPr lang="en-US" dirty="0"/>
              <a:t>Describe why no theoretical relationship between the marker and other study variables is expected—preferably with theoretically based arguments or, at a minimum, with citations from prior research. </a:t>
            </a:r>
          </a:p>
          <a:p>
            <a:pPr marL="457200" indent="-457200">
              <a:buFont typeface="+mj-lt"/>
              <a:buAutoNum type="arabicPeriod"/>
            </a:pPr>
            <a:endParaRPr lang="en-US" dirty="0"/>
          </a:p>
          <a:p>
            <a:pPr marL="457200" indent="-457200">
              <a:buFont typeface="+mj-lt"/>
              <a:buAutoNum type="arabicPeriod"/>
            </a:pPr>
            <a:r>
              <a:rPr lang="en-US" dirty="0"/>
              <a:t>Discuss the marker’s theoretical content and susceptibility to CMV relative to other study variables (i.e., detail why the marker was chosen and indicate which types of bias they believe it captures)</a:t>
            </a:r>
          </a:p>
          <a:p>
            <a:pPr marL="457200" indent="-457200">
              <a:buFont typeface="+mj-lt"/>
              <a:buAutoNum type="arabicPeriod"/>
            </a:pPr>
            <a:endParaRPr lang="en-US" dirty="0"/>
          </a:p>
          <a:p>
            <a:pPr marL="457200" indent="-457200">
              <a:buFont typeface="+mj-lt"/>
              <a:buAutoNum type="arabicPeriod"/>
            </a:pPr>
            <a:r>
              <a:rPr lang="en-US" dirty="0"/>
              <a:t>Report whether the marker was chosen a priori to assess substantive unrelatedness and the types of CMV it may represent.</a:t>
            </a:r>
          </a:p>
        </p:txBody>
      </p:sp>
      <p:sp>
        <p:nvSpPr>
          <p:cNvPr id="5" name="TextBox 4"/>
          <p:cNvSpPr txBox="1"/>
          <p:nvPr/>
        </p:nvSpPr>
        <p:spPr>
          <a:xfrm>
            <a:off x="342956" y="6349965"/>
            <a:ext cx="10744200" cy="584775"/>
          </a:xfrm>
          <a:prstGeom prst="rect">
            <a:avLst/>
          </a:prstGeom>
          <a:noFill/>
        </p:spPr>
        <p:txBody>
          <a:bodyPr wrap="square" rtlCol="0">
            <a:spAutoFit/>
          </a:bodyPr>
          <a:lstStyle/>
          <a:p>
            <a:r>
              <a:rPr lang="en-US" sz="1600" b="1" dirty="0">
                <a:latin typeface="+mn-lt"/>
              </a:rPr>
              <a:t>Source: Simmering, et al (2015),”Marker Variable Choice, Reporting, and Interpretation in the Detection of Common Method Variance: A Review and Demonstration</a:t>
            </a:r>
            <a:r>
              <a:rPr lang="en-US" sz="1600" dirty="0">
                <a:latin typeface="+mn-lt"/>
              </a:rPr>
              <a:t>”</a:t>
            </a:r>
          </a:p>
        </p:txBody>
      </p:sp>
    </p:spTree>
    <p:extLst>
      <p:ext uri="{BB962C8B-B14F-4D97-AF65-F5344CB8AC3E}">
        <p14:creationId xmlns:p14="http://schemas.microsoft.com/office/powerpoint/2010/main" val="332985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Method 1: Correlational Marker Technique (CMT)</a:t>
            </a:r>
          </a:p>
        </p:txBody>
      </p:sp>
      <p:sp>
        <p:nvSpPr>
          <p:cNvPr id="6147" name="Rectangle 3"/>
          <p:cNvSpPr>
            <a:spLocks noGrp="1" noChangeArrowheads="1"/>
          </p:cNvSpPr>
          <p:nvPr>
            <p:ph idx="1"/>
          </p:nvPr>
        </p:nvSpPr>
        <p:spPr/>
        <p:txBody>
          <a:bodyPr>
            <a:normAutofit fontScale="85000" lnSpcReduction="20000"/>
          </a:bodyPr>
          <a:lstStyle/>
          <a:p>
            <a:r>
              <a:rPr lang="en-US" dirty="0"/>
              <a:t>Assumes single unmeasured factor with equal effect on all variables </a:t>
            </a:r>
          </a:p>
          <a:p>
            <a:endParaRPr lang="en-US" dirty="0"/>
          </a:p>
          <a:p>
            <a:r>
              <a:rPr lang="en-US" dirty="0"/>
              <a:t>5 recommended steps:</a:t>
            </a:r>
          </a:p>
          <a:p>
            <a:pPr marL="457200" indent="-457200">
              <a:buFont typeface="+mj-lt"/>
              <a:buAutoNum type="arabicPeriod"/>
            </a:pPr>
            <a:r>
              <a:rPr lang="en-US" dirty="0"/>
              <a:t>Choose smallest correlation among marker and substantive variables</a:t>
            </a:r>
          </a:p>
          <a:p>
            <a:pPr marL="457200" indent="-457200">
              <a:buFont typeface="+mj-lt"/>
              <a:buAutoNum type="arabicPeriod"/>
            </a:pPr>
            <a:r>
              <a:rPr lang="en-US" dirty="0"/>
              <a:t>Use partial correlation: subtract correlation above from zero order correlation between substantive variables (numerator), subtract above from value of 1.0 (denominator)</a:t>
            </a:r>
          </a:p>
          <a:p>
            <a:pPr marL="457200" indent="-457200">
              <a:buFont typeface="+mj-lt"/>
              <a:buAutoNum type="arabicPeriod"/>
            </a:pPr>
            <a:r>
              <a:rPr lang="en-US" dirty="0"/>
              <a:t>Is original correlation reduced to non-significance?</a:t>
            </a:r>
          </a:p>
          <a:p>
            <a:pPr marL="457200" indent="-457200">
              <a:buFont typeface="+mj-lt"/>
              <a:buAutoNum type="arabicPeriod"/>
            </a:pPr>
            <a:r>
              <a:rPr lang="en-US" dirty="0"/>
              <a:t>Address measurement error: correct correlations for attenuation using reliabilities of variables</a:t>
            </a:r>
          </a:p>
          <a:p>
            <a:pPr marL="457200" indent="-457200">
              <a:buFont typeface="+mj-lt"/>
              <a:buAutoNum type="arabicPeriod"/>
            </a:pPr>
            <a:r>
              <a:rPr lang="en-US" dirty="0"/>
              <a:t>Sensitivity analysis: compute additional partial correlations using lower and higher amounts of method variance (using confidence interval of marker correlation)</a:t>
            </a:r>
          </a:p>
        </p:txBody>
      </p:sp>
    </p:spTree>
    <p:extLst>
      <p:ext uri="{BB962C8B-B14F-4D97-AF65-F5344CB8AC3E}">
        <p14:creationId xmlns:p14="http://schemas.microsoft.com/office/powerpoint/2010/main" val="305381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Methods 2 and 3: Latent variable approaches</a:t>
            </a:r>
          </a:p>
        </p:txBody>
      </p:sp>
      <p:sp>
        <p:nvSpPr>
          <p:cNvPr id="10243" name="Rectangle 3"/>
          <p:cNvSpPr>
            <a:spLocks noGrp="1" noChangeArrowheads="1"/>
          </p:cNvSpPr>
          <p:nvPr>
            <p:ph idx="1"/>
          </p:nvPr>
        </p:nvSpPr>
        <p:spPr/>
        <p:txBody>
          <a:bodyPr/>
          <a:lstStyle/>
          <a:p>
            <a:pPr marL="457200" indent="-457200">
              <a:buFont typeface="+mj-lt"/>
              <a:buAutoNum type="arabicPeriod"/>
            </a:pPr>
            <a:r>
              <a:rPr lang="en-US" dirty="0"/>
              <a:t>Unmeasured latent method construct (ULMC)</a:t>
            </a:r>
          </a:p>
          <a:p>
            <a:pPr marL="914400" lvl="1" indent="-457200"/>
            <a:r>
              <a:rPr lang="en-US" dirty="0"/>
              <a:t>Unmeasured latent construct, essentially a bi-factor model similar to MTMM (Multi-Trait Multi-Method)</a:t>
            </a:r>
          </a:p>
          <a:p>
            <a:pPr marL="914400" lvl="1" indent="-457200"/>
            <a:r>
              <a:rPr lang="en-US" dirty="0"/>
              <a:t>See if the correlation between the designated factors remain after adjusting for the unmeasured latent construct</a:t>
            </a:r>
          </a:p>
          <a:p>
            <a:pPr marL="457200" indent="-457200">
              <a:buFont typeface="+mj-lt"/>
              <a:buAutoNum type="arabicPeriod"/>
            </a:pPr>
            <a:endParaRPr lang="en-US" dirty="0"/>
          </a:p>
          <a:p>
            <a:pPr marL="457200" indent="-457200">
              <a:buFont typeface="+mj-lt"/>
              <a:buAutoNum type="arabicPeriod"/>
            </a:pPr>
            <a:r>
              <a:rPr lang="en-US" dirty="0"/>
              <a:t>CFA Marker Technique </a:t>
            </a:r>
          </a:p>
          <a:p>
            <a:pPr marL="914400" lvl="1" indent="-457200"/>
            <a:r>
              <a:rPr lang="en-US" dirty="0"/>
              <a:t>Can address all steps of CMT approach, as well as test assumption of equal method effects and directly address measurement error</a:t>
            </a:r>
          </a:p>
        </p:txBody>
      </p:sp>
    </p:spTree>
    <p:extLst>
      <p:ext uri="{BB962C8B-B14F-4D97-AF65-F5344CB8AC3E}">
        <p14:creationId xmlns:p14="http://schemas.microsoft.com/office/powerpoint/2010/main" val="213145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 and SEM</a:t>
            </a:r>
          </a:p>
        </p:txBody>
      </p:sp>
      <p:sp>
        <p:nvSpPr>
          <p:cNvPr id="3" name="Text Placeholder 2"/>
          <p:cNvSpPr>
            <a:spLocks noGrp="1"/>
          </p:cNvSpPr>
          <p:nvPr>
            <p:ph type="body" idx="1"/>
          </p:nvPr>
        </p:nvSpPr>
        <p:spPr/>
        <p:txBody>
          <a:bodyPr>
            <a:normAutofit/>
          </a:bodyPr>
          <a:lstStyle/>
          <a:p>
            <a:endParaRPr lang="en-US" dirty="0"/>
          </a:p>
        </p:txBody>
      </p:sp>
      <p:sp>
        <p:nvSpPr>
          <p:cNvPr id="2" name="Slide Number Placeholder 1">
            <a:extLst>
              <a:ext uri="{FF2B5EF4-FFF2-40B4-BE49-F238E27FC236}">
                <a16:creationId xmlns:a16="http://schemas.microsoft.com/office/drawing/2014/main" id="{C6237FCB-025D-4679-906D-30C8F9E1DCD8}"/>
              </a:ext>
            </a:extLst>
          </p:cNvPr>
          <p:cNvSpPr>
            <a:spLocks noGrp="1"/>
          </p:cNvSpPr>
          <p:nvPr>
            <p:ph type="sldNum" sz="quarter" idx="12"/>
          </p:nvPr>
        </p:nvSpPr>
        <p:spPr/>
        <p:txBody>
          <a:bodyPr/>
          <a:lstStyle/>
          <a:p>
            <a:fld id="{77C84DA7-AC5A-4FB2-8D06-6C4FDC80C6CE}" type="slidenum">
              <a:rPr lang="en-US" smtClean="0"/>
              <a:pPr/>
              <a:t>17</a:t>
            </a:fld>
            <a:endParaRPr lang="en-US"/>
          </a:p>
        </p:txBody>
      </p:sp>
    </p:spTree>
    <p:extLst>
      <p:ext uri="{BB962C8B-B14F-4D97-AF65-F5344CB8AC3E}">
        <p14:creationId xmlns:p14="http://schemas.microsoft.com/office/powerpoint/2010/main" val="61522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SEM Requires Large Samples</a:t>
            </a:r>
          </a:p>
        </p:txBody>
      </p:sp>
      <p:sp>
        <p:nvSpPr>
          <p:cNvPr id="22531" name="Rectangle 3"/>
          <p:cNvSpPr>
            <a:spLocks noGrp="1" noChangeArrowheads="1"/>
          </p:cNvSpPr>
          <p:nvPr>
            <p:ph idx="1"/>
          </p:nvPr>
        </p:nvSpPr>
        <p:spPr>
          <a:xfrm>
            <a:off x="1097280" y="1513312"/>
            <a:ext cx="10058400" cy="4887488"/>
          </a:xfrm>
        </p:spPr>
        <p:txBody>
          <a:bodyPr>
            <a:normAutofit/>
          </a:bodyPr>
          <a:lstStyle/>
          <a:p>
            <a:r>
              <a:rPr lang="en-US" sz="2400" dirty="0"/>
              <a:t>SEM is considered a large-sample technique. But “what is large enough”?</a:t>
            </a:r>
          </a:p>
          <a:p>
            <a:pPr marL="457200" indent="-457200">
              <a:buAutoNum type="arabicPeriod"/>
            </a:pPr>
            <a:r>
              <a:rPr lang="en-US" sz="2200" dirty="0"/>
              <a:t>More complex models, or those with more parameters, require bigger sample sizes.</a:t>
            </a:r>
          </a:p>
          <a:p>
            <a:pPr marL="457200" indent="-457200">
              <a:buAutoNum type="arabicPeriod"/>
            </a:pPr>
            <a:r>
              <a:rPr lang="en-US" sz="2200" dirty="0"/>
              <a:t>Analyses in which all outcome variables are continuous and normally distributed, all effects are linear, and there are no interactions require smaller samples sizes</a:t>
            </a:r>
          </a:p>
          <a:p>
            <a:pPr marL="457200" indent="-457200">
              <a:buAutoNum type="arabicPeriod"/>
            </a:pPr>
            <a:r>
              <a:rPr lang="en-US" sz="2200" dirty="0"/>
              <a:t>Larger sample sizes are needed if score reliability is low.</a:t>
            </a:r>
          </a:p>
          <a:p>
            <a:pPr marL="457200" indent="-457200">
              <a:buAutoNum type="arabicPeriod"/>
            </a:pPr>
            <a:r>
              <a:rPr lang="en-US" sz="2200" dirty="0"/>
              <a:t>The amount of missing data affects sample size requirements</a:t>
            </a:r>
          </a:p>
          <a:p>
            <a:pPr marL="457200" indent="-457200">
              <a:buAutoNum type="arabicPeriod"/>
            </a:pPr>
            <a:r>
              <a:rPr lang="en-US" sz="2200" dirty="0"/>
              <a:t>Special sample size considerations for particular kinds of SEM</a:t>
            </a:r>
          </a:p>
          <a:p>
            <a:pPr marL="745236" lvl="1" indent="-457200"/>
            <a:r>
              <a:rPr lang="en-US" sz="2000" dirty="0"/>
              <a:t>Larger sample sizes needed in factor analyses when there are relatively few indicators per factor</a:t>
            </a:r>
          </a:p>
          <a:p>
            <a:pPr marL="745236" lvl="1" indent="-457200"/>
            <a:r>
              <a:rPr lang="en-US" sz="2000" dirty="0"/>
              <a:t>Some indicators covary noticeably with multiple factors</a:t>
            </a:r>
          </a:p>
          <a:p>
            <a:pPr marL="745236" lvl="1" indent="-457200"/>
            <a:r>
              <a:rPr lang="en-US" sz="2000" dirty="0"/>
              <a:t>The number of factors increase</a:t>
            </a:r>
          </a:p>
          <a:p>
            <a:pPr marL="745236" lvl="1" indent="-457200"/>
            <a:r>
              <a:rPr lang="en-US" sz="2000" dirty="0"/>
              <a:t>Covariance between factors are relatively low</a:t>
            </a:r>
          </a:p>
        </p:txBody>
      </p:sp>
    </p:spTree>
    <p:extLst>
      <p:ext uri="{BB962C8B-B14F-4D97-AF65-F5344CB8AC3E}">
        <p14:creationId xmlns:p14="http://schemas.microsoft.com/office/powerpoint/2010/main" val="45337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Rules of Thumb</a:t>
            </a:r>
          </a:p>
        </p:txBody>
      </p:sp>
      <p:sp>
        <p:nvSpPr>
          <p:cNvPr id="22531" name="Rectangle 3"/>
          <p:cNvSpPr>
            <a:spLocks noGrp="1" noChangeArrowheads="1"/>
          </p:cNvSpPr>
          <p:nvPr>
            <p:ph idx="1"/>
          </p:nvPr>
        </p:nvSpPr>
        <p:spPr>
          <a:xfrm>
            <a:off x="1097280" y="1513312"/>
            <a:ext cx="10058400" cy="4887488"/>
          </a:xfrm>
        </p:spPr>
        <p:txBody>
          <a:bodyPr>
            <a:normAutofit/>
          </a:bodyPr>
          <a:lstStyle/>
          <a:p>
            <a:pPr marL="342900" indent="-342900">
              <a:buFont typeface="Arial" panose="020B0604020202020204" pitchFamily="34" charset="0"/>
              <a:buChar char="•"/>
            </a:pPr>
            <a:r>
              <a:rPr lang="en-US" sz="2400" dirty="0"/>
              <a:t>There is no simple rule of thumb about sample size that works across all studies and models</a:t>
            </a:r>
          </a:p>
          <a:p>
            <a:pPr marL="342900" indent="-342900">
              <a:buFont typeface="Arial" panose="020B0604020202020204" pitchFamily="34" charset="0"/>
              <a:buChar char="•"/>
            </a:pPr>
            <a:r>
              <a:rPr lang="en-US" sz="2400" dirty="0"/>
              <a:t>Plus, sample size requirements in SEM can be considered from at least two different perspectives:</a:t>
            </a:r>
          </a:p>
          <a:p>
            <a:pPr marL="630936" lvl="1" indent="-342900">
              <a:buFont typeface="Arial" panose="020B0604020202020204" pitchFamily="34" charset="0"/>
              <a:buChar char="•"/>
            </a:pPr>
            <a:r>
              <a:rPr lang="en-US" sz="1800" dirty="0"/>
              <a:t>The number of cases required in order for the results to have adequate statistical precision</a:t>
            </a:r>
          </a:p>
          <a:p>
            <a:pPr marL="630936" lvl="1" indent="-342900">
              <a:buFont typeface="Arial" panose="020B0604020202020204" pitchFamily="34" charset="0"/>
              <a:buChar char="•"/>
            </a:pPr>
            <a:r>
              <a:rPr lang="en-US" sz="1800" dirty="0"/>
              <a:t>Minimum sample sizes needed in order for significance tests in SEM to have reasonable power</a:t>
            </a:r>
          </a:p>
          <a:p>
            <a:pPr marL="342900" indent="-342900">
              <a:buFont typeface="Arial" panose="020B0604020202020204" pitchFamily="34" charset="0"/>
              <a:buChar char="•"/>
            </a:pPr>
            <a:r>
              <a:rPr lang="en-US" sz="2200" dirty="0"/>
              <a:t>Kline (textbook) rough guidelines for latent variable models where all outcomes are continuous and normally distributed and ML estimation is used:</a:t>
            </a:r>
          </a:p>
          <a:p>
            <a:pPr marL="630936" lvl="1" indent="-342900">
              <a:buFont typeface="Arial" panose="020B0604020202020204" pitchFamily="34" charset="0"/>
              <a:buChar char="•"/>
            </a:pPr>
            <a:r>
              <a:rPr lang="en-US" sz="1800" dirty="0"/>
              <a:t>A </a:t>
            </a:r>
            <a:r>
              <a:rPr lang="en-US" sz="1800" b="1" dirty="0"/>
              <a:t>N:q rule</a:t>
            </a:r>
            <a:r>
              <a:rPr lang="en-US" sz="1800" dirty="0"/>
              <a:t> where researchers think about minimum sample sizes in terms of the ratio of the number of cases (N) to the number of model parameters that require statistical estimates (q)</a:t>
            </a:r>
          </a:p>
          <a:p>
            <a:pPr marL="630936" lvl="1" indent="-342900">
              <a:buFont typeface="Arial" panose="020B0604020202020204" pitchFamily="34" charset="0"/>
              <a:buChar char="•"/>
            </a:pPr>
            <a:r>
              <a:rPr lang="en-US" sz="1800" dirty="0"/>
              <a:t>Recommended sample-size-to-parameters ratio is 20:1</a:t>
            </a:r>
          </a:p>
          <a:p>
            <a:pPr marL="630936" lvl="1" indent="-342900">
              <a:buFont typeface="Arial" panose="020B0604020202020204" pitchFamily="34" charset="0"/>
              <a:buChar char="•"/>
            </a:pPr>
            <a:r>
              <a:rPr lang="en-US" sz="1800" dirty="0"/>
              <a:t>Some people have said 10:1 is a satisfactory ratio (but not ideal)</a:t>
            </a:r>
          </a:p>
        </p:txBody>
      </p:sp>
    </p:spTree>
    <p:extLst>
      <p:ext uri="{BB962C8B-B14F-4D97-AF65-F5344CB8AC3E}">
        <p14:creationId xmlns:p14="http://schemas.microsoft.com/office/powerpoint/2010/main" val="25962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Slides</a:t>
            </a:r>
          </a:p>
        </p:txBody>
      </p:sp>
      <p:sp>
        <p:nvSpPr>
          <p:cNvPr id="3" name="Text Placeholder 2"/>
          <p:cNvSpPr>
            <a:spLocks noGrp="1"/>
          </p:cNvSpPr>
          <p:nvPr>
            <p:ph type="body" idx="1"/>
          </p:nvPr>
        </p:nvSpPr>
        <p:spPr/>
        <p:txBody>
          <a:bodyPr>
            <a:normAutofit/>
          </a:bodyPr>
          <a:lstStyle/>
          <a:p>
            <a:r>
              <a:rPr lang="en-US" dirty="0"/>
              <a:t>AIC and BIC</a:t>
            </a:r>
          </a:p>
          <a:p>
            <a:r>
              <a:rPr lang="en-US" dirty="0"/>
              <a:t>Comparing non-nested models</a:t>
            </a:r>
          </a:p>
          <a:p>
            <a:r>
              <a:rPr lang="en-US" dirty="0"/>
              <a:t>Common method variance (CMV)</a:t>
            </a:r>
          </a:p>
          <a:p>
            <a:r>
              <a:rPr lang="en-US" dirty="0"/>
              <a:t>CFA/SEM solutions to CMV</a:t>
            </a:r>
          </a:p>
          <a:p>
            <a:r>
              <a:rPr lang="en-US" dirty="0"/>
              <a:t>Power and SEM</a:t>
            </a:r>
          </a:p>
        </p:txBody>
      </p:sp>
      <p:sp>
        <p:nvSpPr>
          <p:cNvPr id="2" name="Slide Number Placeholder 1">
            <a:extLst>
              <a:ext uri="{FF2B5EF4-FFF2-40B4-BE49-F238E27FC236}">
                <a16:creationId xmlns:a16="http://schemas.microsoft.com/office/drawing/2014/main" id="{C6237FCB-025D-4679-906D-30C8F9E1DCD8}"/>
              </a:ext>
            </a:extLst>
          </p:cNvPr>
          <p:cNvSpPr>
            <a:spLocks noGrp="1"/>
          </p:cNvSpPr>
          <p:nvPr>
            <p:ph type="sldNum" sz="quarter" idx="12"/>
          </p:nvPr>
        </p:nvSpPr>
        <p:spPr/>
        <p:txBody>
          <a:bodyPr/>
          <a:lstStyle/>
          <a:p>
            <a:fld id="{77C84DA7-AC5A-4FB2-8D06-6C4FDC80C6CE}" type="slidenum">
              <a:rPr lang="en-US" smtClean="0"/>
              <a:pPr/>
              <a:t>2</a:t>
            </a:fld>
            <a:endParaRPr lang="en-US"/>
          </a:p>
        </p:txBody>
      </p:sp>
    </p:spTree>
    <p:extLst>
      <p:ext uri="{BB962C8B-B14F-4D97-AF65-F5344CB8AC3E}">
        <p14:creationId xmlns:p14="http://schemas.microsoft.com/office/powerpoint/2010/main" val="1782408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Power Analysis</a:t>
            </a:r>
          </a:p>
        </p:txBody>
      </p:sp>
      <p:sp>
        <p:nvSpPr>
          <p:cNvPr id="22531" name="Rectangle 3"/>
          <p:cNvSpPr>
            <a:spLocks noGrp="1" noChangeArrowheads="1"/>
          </p:cNvSpPr>
          <p:nvPr>
            <p:ph idx="1"/>
          </p:nvPr>
        </p:nvSpPr>
        <p:spPr>
          <a:xfrm>
            <a:off x="1097280" y="1513312"/>
            <a:ext cx="10058400" cy="4887488"/>
          </a:xfrm>
        </p:spPr>
        <p:txBody>
          <a:bodyPr>
            <a:normAutofit/>
          </a:bodyPr>
          <a:lstStyle/>
          <a:p>
            <a:pPr marL="342900" indent="-342900">
              <a:buFont typeface="Arial" panose="020B0604020202020204" pitchFamily="34" charset="0"/>
              <a:buChar char="•"/>
            </a:pPr>
            <a:r>
              <a:rPr lang="en-US" sz="2400" dirty="0"/>
              <a:t>Direct power analysis for SEM models can be done at both the model level and the individual parameter level</a:t>
            </a:r>
          </a:p>
          <a:p>
            <a:pPr marL="342900" indent="-342900">
              <a:buFont typeface="Arial" panose="020B0604020202020204" pitchFamily="34" charset="0"/>
              <a:buChar char="•"/>
            </a:pPr>
            <a:r>
              <a:rPr lang="en-US" sz="2400" dirty="0"/>
              <a:t>These power analyses are often carried out through Monte Carlo simulation techniques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See the online links on Canvas for some helpful resources on performing SEM power analyses (Session 12 module)</a:t>
            </a:r>
            <a:endParaRPr lang="en-US" sz="1800" dirty="0"/>
          </a:p>
        </p:txBody>
      </p:sp>
    </p:spTree>
    <p:extLst>
      <p:ext uri="{BB962C8B-B14F-4D97-AF65-F5344CB8AC3E}">
        <p14:creationId xmlns:p14="http://schemas.microsoft.com/office/powerpoint/2010/main" val="196405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AIC and BIC</a:t>
            </a:r>
          </a:p>
        </p:txBody>
      </p:sp>
      <p:sp>
        <p:nvSpPr>
          <p:cNvPr id="3" name="Text Placeholder 2"/>
          <p:cNvSpPr>
            <a:spLocks noGrp="1"/>
          </p:cNvSpPr>
          <p:nvPr>
            <p:ph type="body" idx="1"/>
          </p:nvPr>
        </p:nvSpPr>
        <p:spPr/>
        <p:txBody>
          <a:bodyPr>
            <a:normAutofit/>
          </a:bodyPr>
          <a:lstStyle/>
          <a:p>
            <a:endParaRPr lang="en-US" dirty="0"/>
          </a:p>
        </p:txBody>
      </p:sp>
      <p:sp>
        <p:nvSpPr>
          <p:cNvPr id="2" name="Slide Number Placeholder 1">
            <a:extLst>
              <a:ext uri="{FF2B5EF4-FFF2-40B4-BE49-F238E27FC236}">
                <a16:creationId xmlns:a16="http://schemas.microsoft.com/office/drawing/2014/main" id="{C6237FCB-025D-4679-906D-30C8F9E1DCD8}"/>
              </a:ext>
            </a:extLst>
          </p:cNvPr>
          <p:cNvSpPr>
            <a:spLocks noGrp="1"/>
          </p:cNvSpPr>
          <p:nvPr>
            <p:ph type="sldNum" sz="quarter" idx="12"/>
          </p:nvPr>
        </p:nvSpPr>
        <p:spPr/>
        <p:txBody>
          <a:bodyPr/>
          <a:lstStyle/>
          <a:p>
            <a:fld id="{77C84DA7-AC5A-4FB2-8D06-6C4FDC80C6CE}" type="slidenum">
              <a:rPr lang="en-US" smtClean="0"/>
              <a:pPr/>
              <a:t>3</a:t>
            </a:fld>
            <a:endParaRPr lang="en-US"/>
          </a:p>
        </p:txBody>
      </p:sp>
    </p:spTree>
    <p:extLst>
      <p:ext uri="{BB962C8B-B14F-4D97-AF65-F5344CB8AC3E}">
        <p14:creationId xmlns:p14="http://schemas.microsoft.com/office/powerpoint/2010/main" val="192212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Additional Goodness of Fit Statistics</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idx="1"/>
              </p:nvPr>
            </p:nvSpPr>
            <p:spPr>
              <a:xfrm>
                <a:off x="1097280" y="1513312"/>
                <a:ext cx="10058400" cy="4887488"/>
              </a:xfrm>
            </p:spPr>
            <p:txBody>
              <a:bodyPr>
                <a:normAutofit fontScale="92500"/>
              </a:bodyPr>
              <a:lstStyle/>
              <a:p>
                <a:r>
                  <a:rPr lang="en-US" sz="2400" dirty="0"/>
                  <a:t>Akaike Information Criterion (AIC) and Bayes Information Criterion (BIC)</a:t>
                </a:r>
              </a:p>
              <a:p>
                <a:pPr lvl="1"/>
                <a:r>
                  <a:rPr lang="en-US" sz="1800" dirty="0"/>
                  <a:t>Comparative fit statistics that can be used to compare/select from different models </a:t>
                </a:r>
              </a:p>
              <a:p>
                <a:pPr lvl="1"/>
                <a:r>
                  <a:rPr lang="en-US" sz="1800" dirty="0"/>
                  <a:t>These measures indicate a better fit </a:t>
                </a:r>
                <a:r>
                  <a:rPr lang="en-US" sz="1800" u="sng" dirty="0"/>
                  <a:t>when AIC/BIC is smaller</a:t>
                </a:r>
                <a:r>
                  <a:rPr lang="en-US" sz="1800" dirty="0"/>
                  <a:t>.  </a:t>
                </a:r>
              </a:p>
              <a:p>
                <a:pPr lvl="1"/>
                <a:r>
                  <a:rPr lang="en-US" sz="1800" dirty="0"/>
                  <a:t>The measures are not standardized (i.e., have no inherent meaning). There are also different formulas for AIC/BIC (and extensions of them), so be careful comparing values across different software programs  </a:t>
                </a:r>
              </a:p>
              <a:p>
                <a:pPr marL="150876" lvl="1" indent="0">
                  <a:buNone/>
                </a:pPr>
                <a:endParaRPr lang="en-US" sz="1800" dirty="0"/>
              </a:p>
              <a:p>
                <a:pPr marL="150876" lvl="1" indent="0">
                  <a:buNone/>
                </a:pPr>
                <a:r>
                  <a:rPr lang="en-US" sz="2200" b="1" dirty="0"/>
                  <a:t>AIC</a:t>
                </a:r>
                <a:r>
                  <a:rPr lang="en-US" sz="2200" dirty="0"/>
                  <a:t>: Increase model chi-square by twice the number of parameters </a:t>
                </a:r>
              </a:p>
              <a:p>
                <a:pPr marL="228600" lvl="1" indent="0">
                  <a:buNone/>
                </a:pPr>
                <a:endParaRPr lang="en-US" sz="2200" dirty="0"/>
              </a:p>
              <a:p>
                <a:pPr marL="228600" lvl="1" indent="0">
                  <a:buNone/>
                </a:pPr>
                <a:r>
                  <a:rPr lang="en-US" sz="2200" dirty="0"/>
                  <a:t> AIC = </a:t>
                </a:r>
                <a14:m>
                  <m:oMath xmlns:m="http://schemas.openxmlformats.org/officeDocument/2006/math">
                    <m:sSup>
                      <m:sSupPr>
                        <m:ctrlPr>
                          <a:rPr lang="en-US" sz="2200" i="1" smtClean="0">
                            <a:latin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𝜒</m:t>
                        </m:r>
                      </m:e>
                      <m:sup>
                        <m:r>
                          <a:rPr lang="en-US" sz="2200" b="0" i="1" smtClean="0">
                            <a:latin typeface="Cambria Math" panose="02040503050406030204" pitchFamily="18" charset="0"/>
                          </a:rPr>
                          <m:t>2 </m:t>
                        </m:r>
                      </m:sup>
                    </m:sSup>
                  </m:oMath>
                </a14:m>
                <a:r>
                  <a:rPr lang="en-US" sz="2200" dirty="0"/>
                  <a:t>+ 2q		</a:t>
                </a:r>
                <a:r>
                  <a:rPr lang="en-US" sz="1700" dirty="0"/>
                  <a:t>(where q = number of model free parameters (so it penalizes model complexity)</a:t>
                </a:r>
              </a:p>
              <a:p>
                <a:pPr marL="150876" lvl="1" indent="0">
                  <a:buNone/>
                </a:pPr>
                <a:endParaRPr lang="en-US" sz="2200" dirty="0"/>
              </a:p>
              <a:p>
                <a:pPr marL="150876" lvl="1" indent="0">
                  <a:buNone/>
                </a:pPr>
                <a:r>
                  <a:rPr lang="en-US" sz="2200" b="1" dirty="0"/>
                  <a:t>BIC</a:t>
                </a:r>
                <a:r>
                  <a:rPr lang="en-US" sz="2200" dirty="0"/>
                  <a:t>: Increase in model chi-square based on number of estimated parameters and sample size</a:t>
                </a:r>
              </a:p>
              <a:p>
                <a:pPr marL="228600" lvl="1" indent="0">
                  <a:buNone/>
                </a:pPr>
                <a:endParaRPr lang="en-US" sz="2200" dirty="0"/>
              </a:p>
              <a:p>
                <a:pPr marL="228600" lvl="1" indent="0">
                  <a:buNone/>
                </a:pPr>
                <a:r>
                  <a:rPr lang="en-US" sz="2200" dirty="0"/>
                  <a:t> BIC =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𝜒</m:t>
                        </m:r>
                      </m:e>
                      <m:sup>
                        <m:r>
                          <a:rPr lang="en-US" sz="2200" i="1">
                            <a:latin typeface="Cambria Math" panose="02040503050406030204" pitchFamily="18" charset="0"/>
                          </a:rPr>
                          <m:t>2 </m:t>
                        </m:r>
                      </m:sup>
                    </m:sSup>
                  </m:oMath>
                </a14:m>
                <a:r>
                  <a:rPr lang="en-US" sz="2200" dirty="0"/>
                  <a:t>+ q ln(N)	</a:t>
                </a:r>
                <a:r>
                  <a:rPr lang="en-US" sz="1700" dirty="0"/>
                  <a:t>(where N = sample size and q = model parameters)</a:t>
                </a:r>
                <a:endParaRPr lang="en-US" sz="2200" dirty="0"/>
              </a:p>
            </p:txBody>
          </p:sp>
        </mc:Choice>
        <mc:Fallback xmlns="">
          <p:sp>
            <p:nvSpPr>
              <p:cNvPr id="22531" name="Rectangle 3"/>
              <p:cNvSpPr>
                <a:spLocks noGrp="1" noRot="1" noChangeAspect="1" noMove="1" noResize="1" noEditPoints="1" noAdjustHandles="1" noChangeArrowheads="1" noChangeShapeType="1" noTextEdit="1"/>
              </p:cNvSpPr>
              <p:nvPr>
                <p:ph idx="1"/>
              </p:nvPr>
            </p:nvSpPr>
            <p:spPr>
              <a:xfrm>
                <a:off x="1097280" y="1513312"/>
                <a:ext cx="10058400" cy="4887488"/>
              </a:xfrm>
              <a:blipFill>
                <a:blip r:embed="rId2"/>
                <a:stretch>
                  <a:fillRect l="-1697" t="-1621"/>
                </a:stretch>
              </a:blipFill>
            </p:spPr>
            <p:txBody>
              <a:bodyPr/>
              <a:lstStyle/>
              <a:p>
                <a:r>
                  <a:rPr lang="en-US">
                    <a:noFill/>
                  </a:rPr>
                  <a:t> </a:t>
                </a:r>
              </a:p>
            </p:txBody>
          </p:sp>
        </mc:Fallback>
      </mc:AlternateContent>
    </p:spTree>
    <p:extLst>
      <p:ext uri="{BB962C8B-B14F-4D97-AF65-F5344CB8AC3E}">
        <p14:creationId xmlns:p14="http://schemas.microsoft.com/office/powerpoint/2010/main" val="14556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Model Comparisons</a:t>
            </a:r>
          </a:p>
        </p:txBody>
      </p:sp>
      <p:sp>
        <p:nvSpPr>
          <p:cNvPr id="22531" name="Rectangle 3"/>
          <p:cNvSpPr>
            <a:spLocks noGrp="1" noChangeArrowheads="1"/>
          </p:cNvSpPr>
          <p:nvPr>
            <p:ph idx="1"/>
          </p:nvPr>
        </p:nvSpPr>
        <p:spPr>
          <a:xfrm>
            <a:off x="1097280" y="1513313"/>
            <a:ext cx="10058400" cy="848888"/>
          </a:xfrm>
        </p:spPr>
        <p:txBody>
          <a:bodyPr>
            <a:normAutofit fontScale="92500"/>
          </a:bodyPr>
          <a:lstStyle/>
          <a:p>
            <a:pPr marL="150876" lvl="1" indent="0">
              <a:buNone/>
            </a:pPr>
            <a:r>
              <a:rPr lang="en-US" dirty="0"/>
              <a:t>The absolute value of AIC or BIC have relatively little meaning; rather the focus is on the </a:t>
            </a:r>
            <a:r>
              <a:rPr lang="en-US" i="1" dirty="0"/>
              <a:t>relative</a:t>
            </a:r>
            <a:r>
              <a:rPr lang="en-US" dirty="0"/>
              <a:t> size between models, the model with the smaller AIC/BIC being preferred. </a:t>
            </a:r>
          </a:p>
        </p:txBody>
      </p:sp>
      <p:pic>
        <p:nvPicPr>
          <p:cNvPr id="3" name="Picture 2"/>
          <p:cNvPicPr>
            <a:picLocks noChangeAspect="1"/>
          </p:cNvPicPr>
          <p:nvPr/>
        </p:nvPicPr>
        <p:blipFill>
          <a:blip r:embed="rId2"/>
          <a:stretch>
            <a:fillRect/>
          </a:stretch>
        </p:blipFill>
        <p:spPr>
          <a:xfrm>
            <a:off x="1097280" y="2895600"/>
            <a:ext cx="4560203" cy="2810500"/>
          </a:xfrm>
          <a:prstGeom prst="rect">
            <a:avLst/>
          </a:prstGeom>
        </p:spPr>
      </p:pic>
      <p:pic>
        <p:nvPicPr>
          <p:cNvPr id="4" name="Picture 3"/>
          <p:cNvPicPr>
            <a:picLocks noChangeAspect="1"/>
          </p:cNvPicPr>
          <p:nvPr/>
        </p:nvPicPr>
        <p:blipFill>
          <a:blip r:embed="rId3"/>
          <a:stretch>
            <a:fillRect/>
          </a:stretch>
        </p:blipFill>
        <p:spPr>
          <a:xfrm>
            <a:off x="6324600" y="2807069"/>
            <a:ext cx="5029457" cy="2899031"/>
          </a:xfrm>
          <a:prstGeom prst="rect">
            <a:avLst/>
          </a:prstGeom>
        </p:spPr>
      </p:pic>
    </p:spTree>
    <p:extLst>
      <p:ext uri="{BB962C8B-B14F-4D97-AF65-F5344CB8AC3E}">
        <p14:creationId xmlns:p14="http://schemas.microsoft.com/office/powerpoint/2010/main" val="131500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a:t>Comparing Non-Nested Models</a:t>
            </a:r>
            <a:endParaRPr lang="en-US" sz="4000" dirty="0"/>
          </a:p>
        </p:txBody>
      </p:sp>
      <p:sp>
        <p:nvSpPr>
          <p:cNvPr id="20483" name="Rectangle 3"/>
          <p:cNvSpPr>
            <a:spLocks noGrp="1" noChangeArrowheads="1"/>
          </p:cNvSpPr>
          <p:nvPr>
            <p:ph idx="1"/>
          </p:nvPr>
        </p:nvSpPr>
        <p:spPr>
          <a:xfrm>
            <a:off x="1131984" y="1524000"/>
            <a:ext cx="10023695" cy="4800600"/>
          </a:xfrm>
        </p:spPr>
        <p:txBody>
          <a:bodyPr>
            <a:normAutofit lnSpcReduction="10000"/>
          </a:bodyPr>
          <a:lstStyle/>
          <a:p>
            <a:pPr marL="457200" indent="-457200" eaLnBrk="1" hangingPunct="1">
              <a:lnSpc>
                <a:spcPct val="80000"/>
              </a:lnSpc>
              <a:buFont typeface="Arial" panose="020B0604020202020204" pitchFamily="34" charset="0"/>
              <a:buChar char="•"/>
            </a:pPr>
            <a:r>
              <a:rPr lang="en-US" dirty="0"/>
              <a:t>Measures of AIC and BIC can be used to compare nested models. Though debated, AIC and BIC have often been said to be able to compare non-nested models. </a:t>
            </a:r>
          </a:p>
          <a:p>
            <a:pPr marL="745236" lvl="1" indent="-457200">
              <a:lnSpc>
                <a:spcPct val="80000"/>
              </a:lnSpc>
              <a:buFont typeface="Arial" panose="020B0604020202020204" pitchFamily="34" charset="0"/>
              <a:buChar char="•"/>
            </a:pPr>
            <a:r>
              <a:rPr lang="en-US" b="1" dirty="0"/>
              <a:t>However, this would only be the case for non-nested models that still use the exact same measured/observed variables</a:t>
            </a:r>
            <a:r>
              <a:rPr lang="en-US" dirty="0"/>
              <a:t>. </a:t>
            </a:r>
          </a:p>
          <a:p>
            <a:pPr marL="745236" lvl="1" indent="-457200">
              <a:lnSpc>
                <a:spcPct val="80000"/>
              </a:lnSpc>
              <a:buFont typeface="Arial" panose="020B0604020202020204" pitchFamily="34" charset="0"/>
              <a:buChar char="•"/>
            </a:pPr>
            <a:endParaRPr lang="en-US" dirty="0"/>
          </a:p>
          <a:p>
            <a:pPr marL="457200" indent="-457200" eaLnBrk="1" hangingPunct="1">
              <a:lnSpc>
                <a:spcPct val="80000"/>
              </a:lnSpc>
              <a:buFont typeface="Arial" panose="020B0604020202020204" pitchFamily="34" charset="0"/>
              <a:buChar char="•"/>
            </a:pPr>
            <a:r>
              <a:rPr lang="en-US" dirty="0"/>
              <a:t>If the non-nested models contain any different measured/observed variables, comparing AIC and BIC values would not be appropriate.</a:t>
            </a:r>
          </a:p>
          <a:p>
            <a:pPr eaLnBrk="1" hangingPunct="1">
              <a:lnSpc>
                <a:spcPct val="80000"/>
              </a:lnSpc>
            </a:pPr>
            <a:endParaRPr lang="en-US" dirty="0"/>
          </a:p>
          <a:p>
            <a:pPr marL="457200" indent="-457200" eaLnBrk="1" hangingPunct="1">
              <a:lnSpc>
                <a:spcPct val="80000"/>
              </a:lnSpc>
              <a:buFont typeface="Arial" panose="020B0604020202020204" pitchFamily="34" charset="0"/>
              <a:buChar char="•"/>
            </a:pPr>
            <a:r>
              <a:rPr lang="en-US" dirty="0" err="1"/>
              <a:t>Vuong’s</a:t>
            </a:r>
            <a:r>
              <a:rPr lang="en-US" dirty="0"/>
              <a:t> (1989) </a:t>
            </a:r>
            <a:r>
              <a:rPr lang="en-US" dirty="0" err="1"/>
              <a:t>nonnested</a:t>
            </a:r>
            <a:r>
              <a:rPr lang="en-US" dirty="0"/>
              <a:t> likelihood ratio test (LRT) can also be used. The </a:t>
            </a:r>
            <a:r>
              <a:rPr lang="en-US" i="1" dirty="0"/>
              <a:t>nonnest2</a:t>
            </a:r>
            <a:r>
              <a:rPr lang="en-US" dirty="0"/>
              <a:t> package in R can be used to compare models (including </a:t>
            </a:r>
            <a:r>
              <a:rPr lang="en-US" i="1" dirty="0" err="1"/>
              <a:t>lavaan</a:t>
            </a:r>
            <a:r>
              <a:rPr lang="en-US" dirty="0"/>
              <a:t> models) using this method as well as to contrast AIC/BIC values across models</a:t>
            </a:r>
          </a:p>
        </p:txBody>
      </p:sp>
    </p:spTree>
    <p:extLst>
      <p:ext uri="{BB962C8B-B14F-4D97-AF65-F5344CB8AC3E}">
        <p14:creationId xmlns:p14="http://schemas.microsoft.com/office/powerpoint/2010/main" val="204867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a:t>Comparing Non-Nested Models (continued)</a:t>
            </a:r>
          </a:p>
        </p:txBody>
      </p:sp>
      <p:sp>
        <p:nvSpPr>
          <p:cNvPr id="20483" name="Rectangle 3"/>
          <p:cNvSpPr>
            <a:spLocks noGrp="1" noChangeArrowheads="1"/>
          </p:cNvSpPr>
          <p:nvPr>
            <p:ph idx="1"/>
          </p:nvPr>
        </p:nvSpPr>
        <p:spPr>
          <a:xfrm>
            <a:off x="1131984" y="1524000"/>
            <a:ext cx="10023695" cy="4800600"/>
          </a:xfrm>
        </p:spPr>
        <p:txBody>
          <a:bodyPr>
            <a:normAutofit/>
          </a:bodyPr>
          <a:lstStyle/>
          <a:p>
            <a:pPr eaLnBrk="1" hangingPunct="1">
              <a:lnSpc>
                <a:spcPct val="80000"/>
              </a:lnSpc>
            </a:pPr>
            <a:r>
              <a:rPr lang="en-US" dirty="0"/>
              <a:t>If the non-nested models contain different measured/observed variables, difficult to know how to directly compare them.</a:t>
            </a:r>
          </a:p>
          <a:p>
            <a:pPr eaLnBrk="1" hangingPunct="1">
              <a:lnSpc>
                <a:spcPct val="80000"/>
              </a:lnSpc>
            </a:pPr>
            <a:endParaRPr lang="en-US" dirty="0"/>
          </a:p>
          <a:p>
            <a:pPr eaLnBrk="1" hangingPunct="1">
              <a:lnSpc>
                <a:spcPct val="80000"/>
              </a:lnSpc>
            </a:pPr>
            <a:r>
              <a:rPr lang="en-US" dirty="0"/>
              <a:t>Some recommendations:</a:t>
            </a:r>
          </a:p>
          <a:p>
            <a:pPr marL="457200" indent="-457200" eaLnBrk="1" hangingPunct="1">
              <a:lnSpc>
                <a:spcPct val="80000"/>
              </a:lnSpc>
              <a:buFont typeface="Arial" panose="020B0604020202020204" pitchFamily="34" charset="0"/>
              <a:buChar char="•"/>
            </a:pPr>
            <a:r>
              <a:rPr lang="en-US" dirty="0"/>
              <a:t>Compare which models align with theory the most</a:t>
            </a:r>
          </a:p>
          <a:p>
            <a:pPr marL="457200" indent="-457200" eaLnBrk="1" hangingPunct="1">
              <a:lnSpc>
                <a:spcPct val="80000"/>
              </a:lnSpc>
              <a:buFont typeface="Arial" panose="020B0604020202020204" pitchFamily="34" charset="0"/>
              <a:buChar char="•"/>
            </a:pPr>
            <a:r>
              <a:rPr lang="en-US" dirty="0"/>
              <a:t>Assess the model fits (both global and local fit) of the various models separately</a:t>
            </a:r>
          </a:p>
          <a:p>
            <a:pPr marL="457200" indent="-457200" eaLnBrk="1" hangingPunct="1">
              <a:lnSpc>
                <a:spcPct val="80000"/>
              </a:lnSpc>
              <a:buFont typeface="Arial" panose="020B0604020202020204" pitchFamily="34" charset="0"/>
              <a:buChar char="•"/>
            </a:pPr>
            <a:r>
              <a:rPr lang="en-US" dirty="0"/>
              <a:t>Assess the predictive fit of the various models (e.g., R-squared of some outcome construct/variable)</a:t>
            </a:r>
          </a:p>
          <a:p>
            <a:pPr marL="457200" indent="-457200" eaLnBrk="1" hangingPunct="1">
              <a:lnSpc>
                <a:spcPct val="80000"/>
              </a:lnSpc>
              <a:buFont typeface="Arial" panose="020B0604020202020204" pitchFamily="34" charset="0"/>
              <a:buChar char="•"/>
            </a:pPr>
            <a:r>
              <a:rPr lang="en-US" dirty="0"/>
              <a:t>Assess the cross-validation of the various models</a:t>
            </a:r>
          </a:p>
        </p:txBody>
      </p:sp>
    </p:spTree>
    <p:extLst>
      <p:ext uri="{BB962C8B-B14F-4D97-AF65-F5344CB8AC3E}">
        <p14:creationId xmlns:p14="http://schemas.microsoft.com/office/powerpoint/2010/main" val="257108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Method Variance/Bias</a:t>
            </a:r>
          </a:p>
        </p:txBody>
      </p:sp>
      <p:sp>
        <p:nvSpPr>
          <p:cNvPr id="3" name="Text Placeholder 2"/>
          <p:cNvSpPr>
            <a:spLocks noGrp="1"/>
          </p:cNvSpPr>
          <p:nvPr>
            <p:ph type="body" idx="1"/>
          </p:nvPr>
        </p:nvSpPr>
        <p:spPr/>
        <p:txBody>
          <a:bodyPr>
            <a:normAutofit/>
          </a:bodyPr>
          <a:lstStyle/>
          <a:p>
            <a:endParaRPr lang="en-US" dirty="0"/>
          </a:p>
        </p:txBody>
      </p:sp>
      <p:sp>
        <p:nvSpPr>
          <p:cNvPr id="2" name="Slide Number Placeholder 1">
            <a:extLst>
              <a:ext uri="{FF2B5EF4-FFF2-40B4-BE49-F238E27FC236}">
                <a16:creationId xmlns:a16="http://schemas.microsoft.com/office/drawing/2014/main" id="{C6237FCB-025D-4679-906D-30C8F9E1DCD8}"/>
              </a:ext>
            </a:extLst>
          </p:cNvPr>
          <p:cNvSpPr>
            <a:spLocks noGrp="1"/>
          </p:cNvSpPr>
          <p:nvPr>
            <p:ph type="sldNum" sz="quarter" idx="12"/>
          </p:nvPr>
        </p:nvSpPr>
        <p:spPr/>
        <p:txBody>
          <a:bodyPr/>
          <a:lstStyle/>
          <a:p>
            <a:fld id="{77C84DA7-AC5A-4FB2-8D06-6C4FDC80C6CE}" type="slidenum">
              <a:rPr lang="en-US" smtClean="0"/>
              <a:pPr/>
              <a:t>8</a:t>
            </a:fld>
            <a:endParaRPr lang="en-US"/>
          </a:p>
        </p:txBody>
      </p:sp>
    </p:spTree>
    <p:extLst>
      <p:ext uri="{BB962C8B-B14F-4D97-AF65-F5344CB8AC3E}">
        <p14:creationId xmlns:p14="http://schemas.microsoft.com/office/powerpoint/2010/main" val="323324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Method Variance (CMV)</a:t>
            </a:r>
          </a:p>
        </p:txBody>
      </p:sp>
      <p:sp>
        <p:nvSpPr>
          <p:cNvPr id="3" name="Content Placeholder 2"/>
          <p:cNvSpPr>
            <a:spLocks noGrp="1"/>
          </p:cNvSpPr>
          <p:nvPr>
            <p:ph idx="1"/>
          </p:nvPr>
        </p:nvSpPr>
        <p:spPr/>
        <p:txBody>
          <a:bodyPr>
            <a:normAutofit/>
          </a:bodyPr>
          <a:lstStyle/>
          <a:p>
            <a:r>
              <a:rPr lang="en-US" sz="2800" dirty="0"/>
              <a:t>Definition:</a:t>
            </a:r>
          </a:p>
          <a:p>
            <a:endParaRPr lang="en-US" sz="2800" dirty="0"/>
          </a:p>
          <a:p>
            <a:pPr lvl="1"/>
            <a:r>
              <a:rPr lang="en-US" sz="2800" dirty="0"/>
              <a:t>Systematic error variance shared among variables measured with and introduced as a function of a shared method and/or source. </a:t>
            </a:r>
          </a:p>
          <a:p>
            <a:pPr lvl="1"/>
            <a:endParaRPr lang="en-US" sz="2400" dirty="0"/>
          </a:p>
          <a:p>
            <a:pPr lvl="1"/>
            <a:r>
              <a:rPr lang="en-US" sz="2800" dirty="0"/>
              <a:t>Can either inflate or attenuate relationships, but is most commonly expected to cause inflation when ‘‘the method variance components of the individual measures are more positively related than an underlying true relationship’’</a:t>
            </a:r>
          </a:p>
        </p:txBody>
      </p:sp>
    </p:spTree>
    <p:extLst>
      <p:ext uri="{BB962C8B-B14F-4D97-AF65-F5344CB8AC3E}">
        <p14:creationId xmlns:p14="http://schemas.microsoft.com/office/powerpoint/2010/main" val="174727577"/>
      </p:ext>
    </p:extLst>
  </p:cSld>
  <p:clrMapOvr>
    <a:masterClrMapping/>
  </p:clrMapOvr>
</p:sld>
</file>

<file path=ppt/theme/theme1.xml><?xml version="1.0" encoding="utf-8"?>
<a:theme xmlns:a="http://schemas.openxmlformats.org/drawingml/2006/main" name="MKT7488_Fall_2013">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KT7488_Fall_2013" id="{305CF3C3-62BA-4AF4-AC44-E15462416724}" vid="{9397F193-A390-4E4A-9659-637D78A1F7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MKT7488_Fall_2013</Template>
  <TotalTime>11026</TotalTime>
  <Words>1650</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 New Roman</vt:lpstr>
      <vt:lpstr>Wingdings</vt:lpstr>
      <vt:lpstr>MKT7488_Fall_2013</vt:lpstr>
      <vt:lpstr>PSYC 740 Theory Building and Model Testing</vt:lpstr>
      <vt:lpstr>Overview of Slides</vt:lpstr>
      <vt:lpstr>AIC and BIC</vt:lpstr>
      <vt:lpstr>Additional Goodness of Fit Statistics</vt:lpstr>
      <vt:lpstr>Model Comparisons</vt:lpstr>
      <vt:lpstr>Comparing Non-Nested Models</vt:lpstr>
      <vt:lpstr>Comparing Non-Nested Models (continued)</vt:lpstr>
      <vt:lpstr>Common Method Variance/Bias</vt:lpstr>
      <vt:lpstr>Common Method Variance (CMV)</vt:lpstr>
      <vt:lpstr>Illustration at the indicator level</vt:lpstr>
      <vt:lpstr>Basic Approaches to Assessing CMV</vt:lpstr>
      <vt:lpstr>Marker Variable Characteristics</vt:lpstr>
      <vt:lpstr>Potential Sources of Method Bias/Error</vt:lpstr>
      <vt:lpstr>“Best Practices” For Marker Variables</vt:lpstr>
      <vt:lpstr>Method 1: Correlational Marker Technique (CMT)</vt:lpstr>
      <vt:lpstr>Methods 2 and 3: Latent variable approaches</vt:lpstr>
      <vt:lpstr>Power and SEM</vt:lpstr>
      <vt:lpstr>SEM Requires Large Samples</vt:lpstr>
      <vt:lpstr>Rules of Thumb</vt:lpstr>
      <vt:lpstr>Power Analysis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MKT 7488 STRUCTURAL EQUATION MODELING</dc:title>
  <dc:creator>William Black</dc:creator>
  <cp:lastModifiedBy>Mike B</cp:lastModifiedBy>
  <cp:revision>158</cp:revision>
  <cp:lastPrinted>2013-07-30T16:22:07Z</cp:lastPrinted>
  <dcterms:created xsi:type="dcterms:W3CDTF">2005-07-28T19:28:11Z</dcterms:created>
  <dcterms:modified xsi:type="dcterms:W3CDTF">2024-04-09T18:29:39Z</dcterms:modified>
</cp:coreProperties>
</file>