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B" initials="MB" lastIdx="2" clrIdx="0">
    <p:extLst>
      <p:ext uri="{19B8F6BF-5375-455C-9EA6-DF929625EA0E}">
        <p15:presenceInfo xmlns:p15="http://schemas.microsoft.com/office/powerpoint/2012/main" userId="5c4bf6a326bf31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6" autoAdjust="0"/>
    <p:restoredTop sz="82647" autoAdjust="0"/>
  </p:normalViewPr>
  <p:slideViewPr>
    <p:cSldViewPr snapToGrid="0" snapToObjects="1">
      <p:cViewPr varScale="1">
        <p:scale>
          <a:sx n="59" d="100"/>
          <a:sy n="59" d="100"/>
        </p:scale>
        <p:origin x="17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E689E0BC-E361-436C-81ED-296BADD5C8D9}"/>
    <pc:docChg chg="undo redo custSel addSld delSld modSld sldOrd">
      <pc:chgData name="Mike B" userId="5c4bf6a326bf31f5" providerId="LiveId" clId="{E689E0BC-E361-436C-81ED-296BADD5C8D9}" dt="2021-04-05T13:57:00.592" v="4769" actId="20577"/>
      <pc:docMkLst>
        <pc:docMk/>
      </pc:docMkLst>
      <pc:sldChg chg="modSp mod">
        <pc:chgData name="Mike B" userId="5c4bf6a326bf31f5" providerId="LiveId" clId="{E689E0BC-E361-436C-81ED-296BADD5C8D9}" dt="2021-04-04T18:58:31.091" v="2" actId="20577"/>
        <pc:sldMkLst>
          <pc:docMk/>
          <pc:sldMk cId="2712217232" sldId="257"/>
        </pc:sldMkLst>
        <pc:spChg chg="mod">
          <ac:chgData name="Mike B" userId="5c4bf6a326bf31f5" providerId="LiveId" clId="{E689E0BC-E361-436C-81ED-296BADD5C8D9}" dt="2021-04-04T18:58:31.091" v="2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689E0BC-E361-436C-81ED-296BADD5C8D9}" dt="2021-04-05T01:09:50.669" v="4744" actId="20577"/>
        <pc:sldMkLst>
          <pc:docMk/>
          <pc:sldMk cId="1607287902" sldId="259"/>
        </pc:sldMkLst>
        <pc:spChg chg="mod">
          <ac:chgData name="Mike B" userId="5c4bf6a326bf31f5" providerId="LiveId" clId="{E689E0BC-E361-436C-81ED-296BADD5C8D9}" dt="2021-04-05T01:09:50.669" v="4744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E689E0BC-E361-436C-81ED-296BADD5C8D9}" dt="2021-04-04T18:58:57.881" v="29" actId="2696"/>
        <pc:sldMkLst>
          <pc:docMk/>
          <pc:sldMk cId="1944437714" sldId="466"/>
        </pc:sldMkLst>
      </pc:sldChg>
      <pc:sldChg chg="addSp delSp modSp mod">
        <pc:chgData name="Mike B" userId="5c4bf6a326bf31f5" providerId="LiveId" clId="{E689E0BC-E361-436C-81ED-296BADD5C8D9}" dt="2021-04-05T00:05:36.157" v="1267" actId="14100"/>
        <pc:sldMkLst>
          <pc:docMk/>
          <pc:sldMk cId="279896695" sldId="467"/>
        </pc:sldMkLst>
        <pc:spChg chg="mod">
          <ac:chgData name="Mike B" userId="5c4bf6a326bf31f5" providerId="LiveId" clId="{E689E0BC-E361-436C-81ED-296BADD5C8D9}" dt="2021-04-05T00:05:36.157" v="1267" actId="14100"/>
          <ac:spMkLst>
            <pc:docMk/>
            <pc:sldMk cId="279896695" sldId="467"/>
            <ac:spMk id="22" creationId="{428730A2-15FD-4C58-AB09-25B5C78E8D82}"/>
          </ac:spMkLst>
        </pc:spChg>
        <pc:picChg chg="add del mod modCrop">
          <ac:chgData name="Mike B" userId="5c4bf6a326bf31f5" providerId="LiveId" clId="{E689E0BC-E361-436C-81ED-296BADD5C8D9}" dt="2021-04-05T00:03:47.543" v="879" actId="478"/>
          <ac:picMkLst>
            <pc:docMk/>
            <pc:sldMk cId="279896695" sldId="467"/>
            <ac:picMk id="5" creationId="{00B6C1A8-9BD0-4A8D-B073-716296E15A1B}"/>
          </ac:picMkLst>
        </pc:picChg>
        <pc:picChg chg="add del mod">
          <ac:chgData name="Mike B" userId="5c4bf6a326bf31f5" providerId="LiveId" clId="{E689E0BC-E361-436C-81ED-296BADD5C8D9}" dt="2021-04-05T00:02:50.112" v="862" actId="478"/>
          <ac:picMkLst>
            <pc:docMk/>
            <pc:sldMk cId="279896695" sldId="467"/>
            <ac:picMk id="6" creationId="{57A84538-0028-444F-8835-72EE4FBC8CDF}"/>
          </ac:picMkLst>
        </pc:picChg>
        <pc:picChg chg="add mod">
          <ac:chgData name="Mike B" userId="5c4bf6a326bf31f5" providerId="LiveId" clId="{E689E0BC-E361-436C-81ED-296BADD5C8D9}" dt="2021-04-05T00:03:56.556" v="883" actId="14100"/>
          <ac:picMkLst>
            <pc:docMk/>
            <pc:sldMk cId="279896695" sldId="467"/>
            <ac:picMk id="7" creationId="{6E23E7C4-3078-421C-BE22-855EB8F01D88}"/>
          </ac:picMkLst>
        </pc:picChg>
      </pc:sldChg>
      <pc:sldChg chg="addSp delSp modSp mod">
        <pc:chgData name="Mike B" userId="5c4bf6a326bf31f5" providerId="LiveId" clId="{E689E0BC-E361-436C-81ED-296BADD5C8D9}" dt="2021-04-04T19:13:07.832" v="678" actId="20577"/>
        <pc:sldMkLst>
          <pc:docMk/>
          <pc:sldMk cId="2366076246" sldId="468"/>
        </pc:sldMkLst>
        <pc:spChg chg="mod">
          <ac:chgData name="Mike B" userId="5c4bf6a326bf31f5" providerId="LiveId" clId="{E689E0BC-E361-436C-81ED-296BADD5C8D9}" dt="2021-04-04T19:13:07.832" v="678" actId="20577"/>
          <ac:spMkLst>
            <pc:docMk/>
            <pc:sldMk cId="2366076246" sldId="468"/>
            <ac:spMk id="11" creationId="{F6B7AAB4-3828-4320-9445-074987451DF7}"/>
          </ac:spMkLst>
        </pc:spChg>
        <pc:picChg chg="add del mod modCrop">
          <ac:chgData name="Mike B" userId="5c4bf6a326bf31f5" providerId="LiveId" clId="{E689E0BC-E361-436C-81ED-296BADD5C8D9}" dt="2021-04-04T19:12:19.645" v="635" actId="478"/>
          <ac:picMkLst>
            <pc:docMk/>
            <pc:sldMk cId="2366076246" sldId="468"/>
            <ac:picMk id="3" creationId="{DF410C18-39F2-466E-8CB2-46B6B0CABDCF}"/>
          </ac:picMkLst>
        </pc:picChg>
        <pc:picChg chg="add mod">
          <ac:chgData name="Mike B" userId="5c4bf6a326bf31f5" providerId="LiveId" clId="{E689E0BC-E361-436C-81ED-296BADD5C8D9}" dt="2021-04-04T19:12:27.230" v="638" actId="1076"/>
          <ac:picMkLst>
            <pc:docMk/>
            <pc:sldMk cId="2366076246" sldId="468"/>
            <ac:picMk id="5" creationId="{8E6D8477-E744-4112-8481-244B15789A87}"/>
          </ac:picMkLst>
        </pc:picChg>
        <pc:picChg chg="del">
          <ac:chgData name="Mike B" userId="5c4bf6a326bf31f5" providerId="LiveId" clId="{E689E0BC-E361-436C-81ED-296BADD5C8D9}" dt="2021-04-04T18:59:02.765" v="31" actId="478"/>
          <ac:picMkLst>
            <pc:docMk/>
            <pc:sldMk cId="2366076246" sldId="468"/>
            <ac:picMk id="9" creationId="{619D5CB4-D178-441B-9ABC-66AF44028A0B}"/>
          </ac:picMkLst>
        </pc:picChg>
        <pc:picChg chg="del">
          <ac:chgData name="Mike B" userId="5c4bf6a326bf31f5" providerId="LiveId" clId="{E689E0BC-E361-436C-81ED-296BADD5C8D9}" dt="2021-04-04T18:59:01.009" v="30" actId="478"/>
          <ac:picMkLst>
            <pc:docMk/>
            <pc:sldMk cId="2366076246" sldId="468"/>
            <ac:picMk id="1026" creationId="{7A53419D-512E-47AA-AB97-E9E59FD932A1}"/>
          </ac:picMkLst>
        </pc:picChg>
        <pc:picChg chg="add mod">
          <ac:chgData name="Mike B" userId="5c4bf6a326bf31f5" providerId="LiveId" clId="{E689E0BC-E361-436C-81ED-296BADD5C8D9}" dt="2021-04-04T19:11:34.485" v="627" actId="14100"/>
          <ac:picMkLst>
            <pc:docMk/>
            <pc:sldMk cId="2366076246" sldId="468"/>
            <ac:picMk id="3074" creationId="{52EACC56-E12D-40B5-B468-69CE8CA1114C}"/>
          </ac:picMkLst>
        </pc:picChg>
      </pc:sldChg>
      <pc:sldChg chg="addSp delSp modSp mod">
        <pc:chgData name="Mike B" userId="5c4bf6a326bf31f5" providerId="LiveId" clId="{E689E0BC-E361-436C-81ED-296BADD5C8D9}" dt="2021-04-05T00:07:30.362" v="1318" actId="20577"/>
        <pc:sldMkLst>
          <pc:docMk/>
          <pc:sldMk cId="1201407865" sldId="469"/>
        </pc:sldMkLst>
        <pc:spChg chg="mod">
          <ac:chgData name="Mike B" userId="5c4bf6a326bf31f5" providerId="LiveId" clId="{E689E0BC-E361-436C-81ED-296BADD5C8D9}" dt="2021-04-05T00:07:30.362" v="1318" actId="20577"/>
          <ac:spMkLst>
            <pc:docMk/>
            <pc:sldMk cId="1201407865" sldId="469"/>
            <ac:spMk id="12" creationId="{EFCC307F-81EB-417E-8C53-A7CD2061E69D}"/>
          </ac:spMkLst>
        </pc:spChg>
        <pc:picChg chg="add del mod modCrop">
          <ac:chgData name="Mike B" userId="5c4bf6a326bf31f5" providerId="LiveId" clId="{E689E0BC-E361-436C-81ED-296BADD5C8D9}" dt="2021-04-05T00:07:06.773" v="1302" actId="478"/>
          <ac:picMkLst>
            <pc:docMk/>
            <pc:sldMk cId="1201407865" sldId="469"/>
            <ac:picMk id="5" creationId="{A484B03F-EFDD-4269-A7A7-C9FFB479582F}"/>
          </ac:picMkLst>
        </pc:picChg>
        <pc:picChg chg="add mod modCrop">
          <ac:chgData name="Mike B" userId="5c4bf6a326bf31f5" providerId="LiveId" clId="{E689E0BC-E361-436C-81ED-296BADD5C8D9}" dt="2021-04-05T00:07:20.679" v="1306" actId="732"/>
          <ac:picMkLst>
            <pc:docMk/>
            <pc:sldMk cId="1201407865" sldId="469"/>
            <ac:picMk id="6" creationId="{21682838-1C63-4A6C-9C71-1DFC2B39ABEC}"/>
          </ac:picMkLst>
        </pc:picChg>
        <pc:picChg chg="add del">
          <ac:chgData name="Mike B" userId="5c4bf6a326bf31f5" providerId="LiveId" clId="{E689E0BC-E361-436C-81ED-296BADD5C8D9}" dt="2021-04-05T00:06:30.350" v="1295" actId="478"/>
          <ac:picMkLst>
            <pc:docMk/>
            <pc:sldMk cId="1201407865" sldId="469"/>
            <ac:picMk id="7" creationId="{845FBC97-DFC8-427D-BFA5-9038E60660BD}"/>
          </ac:picMkLst>
        </pc:picChg>
      </pc:sldChg>
      <pc:sldChg chg="addSp delSp modSp mod">
        <pc:chgData name="Mike B" userId="5c4bf6a326bf31f5" providerId="LiveId" clId="{E689E0BC-E361-436C-81ED-296BADD5C8D9}" dt="2021-04-05T00:36:06.555" v="2695" actId="20577"/>
        <pc:sldMkLst>
          <pc:docMk/>
          <pc:sldMk cId="1231440174" sldId="470"/>
        </pc:sldMkLst>
        <pc:spChg chg="mod">
          <ac:chgData name="Mike B" userId="5c4bf6a326bf31f5" providerId="LiveId" clId="{E689E0BC-E361-436C-81ED-296BADD5C8D9}" dt="2021-04-05T00:36:06.555" v="2695" actId="20577"/>
          <ac:spMkLst>
            <pc:docMk/>
            <pc:sldMk cId="1231440174" sldId="470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08:16.644" v="1325" actId="478"/>
          <ac:picMkLst>
            <pc:docMk/>
            <pc:sldMk cId="1231440174" sldId="470"/>
            <ac:picMk id="5" creationId="{B3F51AF8-BB58-4CEF-BD82-F00C90685F91}"/>
          </ac:picMkLst>
        </pc:picChg>
        <pc:picChg chg="del">
          <ac:chgData name="Mike B" userId="5c4bf6a326bf31f5" providerId="LiveId" clId="{E689E0BC-E361-436C-81ED-296BADD5C8D9}" dt="2021-04-05T00:07:44.427" v="1319" actId="478"/>
          <ac:picMkLst>
            <pc:docMk/>
            <pc:sldMk cId="1231440174" sldId="470"/>
            <ac:picMk id="6" creationId="{7F9D7586-3499-4ABC-B9C9-CEED475507AD}"/>
          </ac:picMkLst>
        </pc:picChg>
        <pc:picChg chg="add mod">
          <ac:chgData name="Mike B" userId="5c4bf6a326bf31f5" providerId="LiveId" clId="{E689E0BC-E361-436C-81ED-296BADD5C8D9}" dt="2021-04-05T00:08:25.087" v="1329" actId="1076"/>
          <ac:picMkLst>
            <pc:docMk/>
            <pc:sldMk cId="1231440174" sldId="470"/>
            <ac:picMk id="7" creationId="{E285DA66-AE99-4338-AE36-2111E9B37963}"/>
          </ac:picMkLst>
        </pc:picChg>
      </pc:sldChg>
      <pc:sldChg chg="addSp delSp modSp mod">
        <pc:chgData name="Mike B" userId="5c4bf6a326bf31f5" providerId="LiveId" clId="{E689E0BC-E361-436C-81ED-296BADD5C8D9}" dt="2021-04-05T00:09:22.751" v="1341" actId="1076"/>
        <pc:sldMkLst>
          <pc:docMk/>
          <pc:sldMk cId="1163361351" sldId="471"/>
        </pc:sldMkLst>
        <pc:spChg chg="mod">
          <ac:chgData name="Mike B" userId="5c4bf6a326bf31f5" providerId="LiveId" clId="{E689E0BC-E361-436C-81ED-296BADD5C8D9}" dt="2021-04-05T00:09:22.751" v="1341" actId="1076"/>
          <ac:spMkLst>
            <pc:docMk/>
            <pc:sldMk cId="1163361351" sldId="471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09:01.564" v="1336" actId="478"/>
          <ac:picMkLst>
            <pc:docMk/>
            <pc:sldMk cId="1163361351" sldId="471"/>
            <ac:picMk id="5" creationId="{56E8DE1A-98CC-4A39-91DD-9BB51849D09D}"/>
          </ac:picMkLst>
        </pc:picChg>
        <pc:picChg chg="del">
          <ac:chgData name="Mike B" userId="5c4bf6a326bf31f5" providerId="LiveId" clId="{E689E0BC-E361-436C-81ED-296BADD5C8D9}" dt="2021-04-05T00:08:43.275" v="1330" actId="478"/>
          <ac:picMkLst>
            <pc:docMk/>
            <pc:sldMk cId="1163361351" sldId="471"/>
            <ac:picMk id="6" creationId="{F621D818-8491-4ACB-BE2C-B5FBCD176942}"/>
          </ac:picMkLst>
        </pc:picChg>
        <pc:picChg chg="add mod">
          <ac:chgData name="Mike B" userId="5c4bf6a326bf31f5" providerId="LiveId" clId="{E689E0BC-E361-436C-81ED-296BADD5C8D9}" dt="2021-04-05T00:09:10.176" v="1339" actId="1076"/>
          <ac:picMkLst>
            <pc:docMk/>
            <pc:sldMk cId="1163361351" sldId="471"/>
            <ac:picMk id="7" creationId="{D5C32F18-1EB9-4BA5-8C3A-B0594387B254}"/>
          </ac:picMkLst>
        </pc:picChg>
      </pc:sldChg>
      <pc:sldChg chg="addSp delSp modSp mod">
        <pc:chgData name="Mike B" userId="5c4bf6a326bf31f5" providerId="LiveId" clId="{E689E0BC-E361-436C-81ED-296BADD5C8D9}" dt="2021-04-05T00:13:38.116" v="1583" actId="1076"/>
        <pc:sldMkLst>
          <pc:docMk/>
          <pc:sldMk cId="471314843" sldId="472"/>
        </pc:sldMkLst>
        <pc:picChg chg="add del mod modCrop">
          <ac:chgData name="Mike B" userId="5c4bf6a326bf31f5" providerId="LiveId" clId="{E689E0BC-E361-436C-81ED-296BADD5C8D9}" dt="2021-04-05T00:13:33.286" v="1581" actId="478"/>
          <ac:picMkLst>
            <pc:docMk/>
            <pc:sldMk cId="471314843" sldId="472"/>
            <ac:picMk id="5" creationId="{FA04FF7C-8C6A-4EFC-95BC-3F5CB64C66C4}"/>
          </ac:picMkLst>
        </pc:picChg>
        <pc:picChg chg="del">
          <ac:chgData name="Mike B" userId="5c4bf6a326bf31f5" providerId="LiveId" clId="{E689E0BC-E361-436C-81ED-296BADD5C8D9}" dt="2021-04-05T00:12:28.141" v="1575" actId="478"/>
          <ac:picMkLst>
            <pc:docMk/>
            <pc:sldMk cId="471314843" sldId="472"/>
            <ac:picMk id="6" creationId="{6CAE7A3A-94E7-4E83-ABAA-FE43A1ABE6F9}"/>
          </ac:picMkLst>
        </pc:picChg>
        <pc:picChg chg="add mod">
          <ac:chgData name="Mike B" userId="5c4bf6a326bf31f5" providerId="LiveId" clId="{E689E0BC-E361-436C-81ED-296BADD5C8D9}" dt="2021-04-05T00:13:38.116" v="1583" actId="1076"/>
          <ac:picMkLst>
            <pc:docMk/>
            <pc:sldMk cId="471314843" sldId="472"/>
            <ac:picMk id="7" creationId="{25391DA5-B6FD-4996-AA71-AEB2020A1B62}"/>
          </ac:picMkLst>
        </pc:picChg>
      </pc:sldChg>
      <pc:sldChg chg="addSp delSp modSp mod">
        <pc:chgData name="Mike B" userId="5c4bf6a326bf31f5" providerId="LiveId" clId="{E689E0BC-E361-436C-81ED-296BADD5C8D9}" dt="2021-04-05T00:14:56.232" v="1656" actId="14100"/>
        <pc:sldMkLst>
          <pc:docMk/>
          <pc:sldMk cId="2957074721" sldId="473"/>
        </pc:sldMkLst>
        <pc:spChg chg="mod">
          <ac:chgData name="Mike B" userId="5c4bf6a326bf31f5" providerId="LiveId" clId="{E689E0BC-E361-436C-81ED-296BADD5C8D9}" dt="2021-04-05T00:14:11.243" v="1647" actId="20577"/>
          <ac:spMkLst>
            <pc:docMk/>
            <pc:sldMk cId="2957074721" sldId="473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14:51.344" v="1654" actId="478"/>
          <ac:picMkLst>
            <pc:docMk/>
            <pc:sldMk cId="2957074721" sldId="473"/>
            <ac:picMk id="5" creationId="{DECFBAF0-4798-482A-8FE9-843E8BF9A894}"/>
          </ac:picMkLst>
        </pc:picChg>
        <pc:picChg chg="add mod">
          <ac:chgData name="Mike B" userId="5c4bf6a326bf31f5" providerId="LiveId" clId="{E689E0BC-E361-436C-81ED-296BADD5C8D9}" dt="2021-04-05T00:14:56.232" v="1656" actId="14100"/>
          <ac:picMkLst>
            <pc:docMk/>
            <pc:sldMk cId="2957074721" sldId="473"/>
            <ac:picMk id="6" creationId="{F840CABA-914D-4F3D-AB1E-7D46444C6AA0}"/>
          </ac:picMkLst>
        </pc:picChg>
        <pc:picChg chg="del">
          <ac:chgData name="Mike B" userId="5c4bf6a326bf31f5" providerId="LiveId" clId="{E689E0BC-E361-436C-81ED-296BADD5C8D9}" dt="2021-04-05T00:14:13.211" v="1648" actId="478"/>
          <ac:picMkLst>
            <pc:docMk/>
            <pc:sldMk cId="2957074721" sldId="473"/>
            <ac:picMk id="8" creationId="{5E7E5899-D9B2-4F95-9D22-F358D057D367}"/>
          </ac:picMkLst>
        </pc:picChg>
      </pc:sldChg>
      <pc:sldChg chg="modSp mod">
        <pc:chgData name="Mike B" userId="5c4bf6a326bf31f5" providerId="LiveId" clId="{E689E0BC-E361-436C-81ED-296BADD5C8D9}" dt="2021-04-04T19:10:08.522" v="623" actId="20577"/>
        <pc:sldMkLst>
          <pc:docMk/>
          <pc:sldMk cId="759845807" sldId="474"/>
        </pc:sldMkLst>
        <pc:spChg chg="mod">
          <ac:chgData name="Mike B" userId="5c4bf6a326bf31f5" providerId="LiveId" clId="{E689E0BC-E361-436C-81ED-296BADD5C8D9}" dt="2021-04-04T19:10:08.522" v="623" actId="20577"/>
          <ac:spMkLst>
            <pc:docMk/>
            <pc:sldMk cId="759845807" sldId="474"/>
            <ac:spMk id="3" creationId="{00000000-0000-0000-0000-000000000000}"/>
          </ac:spMkLst>
        </pc:spChg>
      </pc:sldChg>
      <pc:sldChg chg="delSp modSp mod">
        <pc:chgData name="Mike B" userId="5c4bf6a326bf31f5" providerId="LiveId" clId="{E689E0BC-E361-436C-81ED-296BADD5C8D9}" dt="2021-04-05T01:10:24.950" v="4752" actId="20577"/>
        <pc:sldMkLst>
          <pc:docMk/>
          <pc:sldMk cId="892964709" sldId="475"/>
        </pc:sldMkLst>
        <pc:spChg chg="mod">
          <ac:chgData name="Mike B" userId="5c4bf6a326bf31f5" providerId="LiveId" clId="{E689E0BC-E361-436C-81ED-296BADD5C8D9}" dt="2021-04-05T01:10:24.950" v="4752" actId="20577"/>
          <ac:spMkLst>
            <pc:docMk/>
            <pc:sldMk cId="892964709" sldId="475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0:24:40.663" v="2069" actId="113"/>
          <ac:spMkLst>
            <pc:docMk/>
            <pc:sldMk cId="892964709" sldId="475"/>
            <ac:spMk id="3" creationId="{00000000-0000-0000-0000-000000000000}"/>
          </ac:spMkLst>
        </pc:spChg>
        <pc:picChg chg="del">
          <ac:chgData name="Mike B" userId="5c4bf6a326bf31f5" providerId="LiveId" clId="{E689E0BC-E361-436C-81ED-296BADD5C8D9}" dt="2021-04-05T00:20:35.979" v="1657" actId="478"/>
          <ac:picMkLst>
            <pc:docMk/>
            <pc:sldMk cId="892964709" sldId="475"/>
            <ac:picMk id="6" creationId="{29F86D09-84F9-4BCE-B4A5-F9B30F8CBABE}"/>
          </ac:picMkLst>
        </pc:picChg>
      </pc:sldChg>
      <pc:sldChg chg="addSp delSp modSp mod">
        <pc:chgData name="Mike B" userId="5c4bf6a326bf31f5" providerId="LiveId" clId="{E689E0BC-E361-436C-81ED-296BADD5C8D9}" dt="2021-04-05T13:57:00.592" v="4769" actId="20577"/>
        <pc:sldMkLst>
          <pc:docMk/>
          <pc:sldMk cId="2890411283" sldId="476"/>
        </pc:sldMkLst>
        <pc:spChg chg="mod">
          <ac:chgData name="Mike B" userId="5c4bf6a326bf31f5" providerId="LiveId" clId="{E689E0BC-E361-436C-81ED-296BADD5C8D9}" dt="2021-04-05T13:57:00.592" v="4769" actId="20577"/>
          <ac:spMkLst>
            <pc:docMk/>
            <pc:sldMk cId="2890411283" sldId="476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1:00:00.983" v="4060" actId="20577"/>
          <ac:spMkLst>
            <pc:docMk/>
            <pc:sldMk cId="2890411283" sldId="476"/>
            <ac:spMk id="3" creationId="{00000000-0000-0000-0000-000000000000}"/>
          </ac:spMkLst>
        </pc:spChg>
        <pc:spChg chg="add mod">
          <ac:chgData name="Mike B" userId="5c4bf6a326bf31f5" providerId="LiveId" clId="{E689E0BC-E361-436C-81ED-296BADD5C8D9}" dt="2021-04-05T00:56:37.687" v="3793" actId="692"/>
          <ac:spMkLst>
            <pc:docMk/>
            <pc:sldMk cId="2890411283" sldId="476"/>
            <ac:spMk id="5" creationId="{1077A398-79AF-46B7-A596-EA1DDE3C7205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6" creationId="{97F03686-1DEA-499D-AD0B-02A6B841756F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7" creationId="{89192538-89FB-4839-AEEF-2543BDE45927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8" creationId="{21647132-6AA0-4D65-8A60-3D13A20E7164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9" creationId="{FDF4D9C1-4825-46A8-89DB-E3D82BFD8B2A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10" creationId="{BF2476A2-B83C-4597-AAAC-F1851AD21CC3}"/>
          </ac:spMkLst>
        </pc:spChg>
        <pc:spChg chg="add mod">
          <ac:chgData name="Mike B" userId="5c4bf6a326bf31f5" providerId="LiveId" clId="{E689E0BC-E361-436C-81ED-296BADD5C8D9}" dt="2021-04-05T00:56:24.165" v="3790" actId="1076"/>
          <ac:spMkLst>
            <pc:docMk/>
            <pc:sldMk cId="2890411283" sldId="476"/>
            <ac:spMk id="11" creationId="{F215ABBF-9F3C-45F3-8AB6-5A373B3BE4AD}"/>
          </ac:spMkLst>
        </pc:spChg>
        <pc:spChg chg="add mod">
          <ac:chgData name="Mike B" userId="5c4bf6a326bf31f5" providerId="LiveId" clId="{E689E0BC-E361-436C-81ED-296BADD5C8D9}" dt="2021-04-05T00:56:45.402" v="3798" actId="20577"/>
          <ac:spMkLst>
            <pc:docMk/>
            <pc:sldMk cId="2890411283" sldId="476"/>
            <ac:spMk id="16" creationId="{D2DE9188-5432-4430-B294-BD5257782C8A}"/>
          </ac:spMkLst>
        </pc:spChg>
        <pc:cxnChg chg="add mod">
          <ac:chgData name="Mike B" userId="5c4bf6a326bf31f5" providerId="LiveId" clId="{E689E0BC-E361-436C-81ED-296BADD5C8D9}" dt="2021-04-05T01:00:45.755" v="4063" actId="692"/>
          <ac:cxnSpMkLst>
            <pc:docMk/>
            <pc:sldMk cId="2890411283" sldId="476"/>
            <ac:cxnSpMk id="12" creationId="{25FB89F1-5180-4A01-9898-DA9AE98EAE76}"/>
          </ac:cxnSpMkLst>
        </pc:cxnChg>
        <pc:cxnChg chg="add mod">
          <ac:chgData name="Mike B" userId="5c4bf6a326bf31f5" providerId="LiveId" clId="{E689E0BC-E361-436C-81ED-296BADD5C8D9}" dt="2021-04-05T01:00:56.411" v="4066" actId="692"/>
          <ac:cxnSpMkLst>
            <pc:docMk/>
            <pc:sldMk cId="2890411283" sldId="476"/>
            <ac:cxnSpMk id="13" creationId="{1AFA1B35-D46B-49A3-BBAB-6844CEF40E9E}"/>
          </ac:cxnSpMkLst>
        </pc:cxnChg>
        <pc:cxnChg chg="add mod">
          <ac:chgData name="Mike B" userId="5c4bf6a326bf31f5" providerId="LiveId" clId="{E689E0BC-E361-436C-81ED-296BADD5C8D9}" dt="2021-04-05T01:00:59.798" v="4067" actId="692"/>
          <ac:cxnSpMkLst>
            <pc:docMk/>
            <pc:sldMk cId="2890411283" sldId="476"/>
            <ac:cxnSpMk id="14" creationId="{3FCDE38B-EC00-4ECF-ADFF-BA953172F245}"/>
          </ac:cxnSpMkLst>
        </pc:cxnChg>
        <pc:cxnChg chg="add mod">
          <ac:chgData name="Mike B" userId="5c4bf6a326bf31f5" providerId="LiveId" clId="{E689E0BC-E361-436C-81ED-296BADD5C8D9}" dt="2021-04-05T01:00:31.173" v="4062" actId="692"/>
          <ac:cxnSpMkLst>
            <pc:docMk/>
            <pc:sldMk cId="2890411283" sldId="476"/>
            <ac:cxnSpMk id="17" creationId="{B9644484-1EAF-48B0-A526-E3124D735FA0}"/>
          </ac:cxnSpMkLst>
        </pc:cxnChg>
        <pc:cxnChg chg="add del">
          <ac:chgData name="Mike B" userId="5c4bf6a326bf31f5" providerId="LiveId" clId="{E689E0BC-E361-436C-81ED-296BADD5C8D9}" dt="2021-04-05T00:58:08.014" v="3942" actId="11529"/>
          <ac:cxnSpMkLst>
            <pc:docMk/>
            <pc:sldMk cId="2890411283" sldId="476"/>
            <ac:cxnSpMk id="20" creationId="{B4020543-3695-4517-AC92-68312B69D41C}"/>
          </ac:cxnSpMkLst>
        </pc:cxnChg>
        <pc:cxnChg chg="add mod">
          <ac:chgData name="Mike B" userId="5c4bf6a326bf31f5" providerId="LiveId" clId="{E689E0BC-E361-436C-81ED-296BADD5C8D9}" dt="2021-04-05T01:00:49.544" v="4064" actId="692"/>
          <ac:cxnSpMkLst>
            <pc:docMk/>
            <pc:sldMk cId="2890411283" sldId="476"/>
            <ac:cxnSpMk id="22" creationId="{FFE1DEA0-ED1E-4404-989F-9EF428CA27B9}"/>
          </ac:cxnSpMkLst>
        </pc:cxnChg>
        <pc:cxnChg chg="add mod">
          <ac:chgData name="Mike B" userId="5c4bf6a326bf31f5" providerId="LiveId" clId="{E689E0BC-E361-436C-81ED-296BADD5C8D9}" dt="2021-04-05T01:00:53.271" v="4065" actId="692"/>
          <ac:cxnSpMkLst>
            <pc:docMk/>
            <pc:sldMk cId="2890411283" sldId="476"/>
            <ac:cxnSpMk id="24" creationId="{0FE26063-EE0F-4EAB-8EC9-731473E28EEC}"/>
          </ac:cxnSpMkLst>
        </pc:cxnChg>
      </pc:sldChg>
      <pc:sldChg chg="modSp mod">
        <pc:chgData name="Mike B" userId="5c4bf6a326bf31f5" providerId="LiveId" clId="{E689E0BC-E361-436C-81ED-296BADD5C8D9}" dt="2021-04-05T00:43:41.293" v="2791" actId="403"/>
        <pc:sldMkLst>
          <pc:docMk/>
          <pc:sldMk cId="4085022630" sldId="478"/>
        </pc:sldMkLst>
        <pc:spChg chg="mod">
          <ac:chgData name="Mike B" userId="5c4bf6a326bf31f5" providerId="LiveId" clId="{E689E0BC-E361-436C-81ED-296BADD5C8D9}" dt="2021-04-05T00:43:41.293" v="2791" actId="403"/>
          <ac:spMkLst>
            <pc:docMk/>
            <pc:sldMk cId="4085022630" sldId="478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E689E0BC-E361-436C-81ED-296BADD5C8D9}" dt="2021-04-05T01:07:13.164" v="4439" actId="33524"/>
        <pc:sldMkLst>
          <pc:docMk/>
          <pc:sldMk cId="1523119884" sldId="479"/>
        </pc:sldMkLst>
        <pc:spChg chg="add mod">
          <ac:chgData name="Mike B" userId="5c4bf6a326bf31f5" providerId="LiveId" clId="{E689E0BC-E361-436C-81ED-296BADD5C8D9}" dt="2021-04-05T01:07:13.164" v="4439" actId="33524"/>
          <ac:spMkLst>
            <pc:docMk/>
            <pc:sldMk cId="1523119884" sldId="479"/>
            <ac:spMk id="8" creationId="{BFD3EF08-1655-4F02-922B-6BE1BA22C790}"/>
          </ac:spMkLst>
        </pc:spChg>
        <pc:picChg chg="add del mod modCrop">
          <ac:chgData name="Mike B" userId="5c4bf6a326bf31f5" providerId="LiveId" clId="{E689E0BC-E361-436C-81ED-296BADD5C8D9}" dt="2021-04-05T01:04:23.331" v="4077" actId="478"/>
          <ac:picMkLst>
            <pc:docMk/>
            <pc:sldMk cId="1523119884" sldId="479"/>
            <ac:picMk id="3" creationId="{8B668B48-2EDF-4DD6-9AD1-5782DDFD9313}"/>
          </ac:picMkLst>
        </pc:picChg>
        <pc:picChg chg="add mod modCrop">
          <ac:chgData name="Mike B" userId="5c4bf6a326bf31f5" providerId="LiveId" clId="{E689E0BC-E361-436C-81ED-296BADD5C8D9}" dt="2021-04-05T01:04:41.461" v="4081" actId="732"/>
          <ac:picMkLst>
            <pc:docMk/>
            <pc:sldMk cId="1523119884" sldId="479"/>
            <ac:picMk id="5" creationId="{77436F15-D372-4755-9CA2-290E09C94029}"/>
          </ac:picMkLst>
        </pc:picChg>
        <pc:picChg chg="del">
          <ac:chgData name="Mike B" userId="5c4bf6a326bf31f5" providerId="LiveId" clId="{E689E0BC-E361-436C-81ED-296BADD5C8D9}" dt="2021-04-05T00:30:10.096" v="2566" actId="478"/>
          <ac:picMkLst>
            <pc:docMk/>
            <pc:sldMk cId="1523119884" sldId="479"/>
            <ac:picMk id="7" creationId="{52026F05-B9FC-4487-815D-100063993FB4}"/>
          </ac:picMkLst>
        </pc:picChg>
      </pc:sldChg>
      <pc:sldChg chg="addSp delSp modSp mod">
        <pc:chgData name="Mike B" userId="5c4bf6a326bf31f5" providerId="LiveId" clId="{E689E0BC-E361-436C-81ED-296BADD5C8D9}" dt="2021-04-05T01:08:41.087" v="4646" actId="20577"/>
        <pc:sldMkLst>
          <pc:docMk/>
          <pc:sldMk cId="2968062082" sldId="482"/>
        </pc:sldMkLst>
        <pc:spChg chg="mod">
          <ac:chgData name="Mike B" userId="5c4bf6a326bf31f5" providerId="LiveId" clId="{E689E0BC-E361-436C-81ED-296BADD5C8D9}" dt="2021-04-05T01:07:38.288" v="4448" actId="20577"/>
          <ac:spMkLst>
            <pc:docMk/>
            <pc:sldMk cId="2968062082" sldId="482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1:08:41.087" v="4646" actId="20577"/>
          <ac:spMkLst>
            <pc:docMk/>
            <pc:sldMk cId="2968062082" sldId="482"/>
            <ac:spMk id="8" creationId="{E7B8DF67-5A50-4036-9E11-47B581841B58}"/>
          </ac:spMkLst>
        </pc:spChg>
        <pc:picChg chg="add del mod modCrop">
          <ac:chgData name="Mike B" userId="5c4bf6a326bf31f5" providerId="LiveId" clId="{E689E0BC-E361-436C-81ED-296BADD5C8D9}" dt="2021-04-05T01:07:57.008" v="4454" actId="478"/>
          <ac:picMkLst>
            <pc:docMk/>
            <pc:sldMk cId="2968062082" sldId="482"/>
            <ac:picMk id="3" creationId="{CFA2C601-7743-448F-8F01-5E7ABADDDC11}"/>
          </ac:picMkLst>
        </pc:picChg>
        <pc:picChg chg="del">
          <ac:chgData name="Mike B" userId="5c4bf6a326bf31f5" providerId="LiveId" clId="{E689E0BC-E361-436C-81ED-296BADD5C8D9}" dt="2021-04-05T00:30:13.420" v="2567" actId="478"/>
          <ac:picMkLst>
            <pc:docMk/>
            <pc:sldMk cId="2968062082" sldId="482"/>
            <ac:picMk id="5" creationId="{27F3B05C-CD7B-4F28-A360-B9F546307684}"/>
          </ac:picMkLst>
        </pc:picChg>
        <pc:picChg chg="add mod">
          <ac:chgData name="Mike B" userId="5c4bf6a326bf31f5" providerId="LiveId" clId="{E689E0BC-E361-436C-81ED-296BADD5C8D9}" dt="2021-04-05T01:08:04.581" v="4457" actId="1076"/>
          <ac:picMkLst>
            <pc:docMk/>
            <pc:sldMk cId="2968062082" sldId="482"/>
            <ac:picMk id="6" creationId="{B7DB3BD1-D182-430A-99D6-5E8CF682B43F}"/>
          </ac:picMkLst>
        </pc:picChg>
      </pc:sldChg>
      <pc:sldChg chg="del">
        <pc:chgData name="Mike B" userId="5c4bf6a326bf31f5" providerId="LiveId" clId="{E689E0BC-E361-436C-81ED-296BADD5C8D9}" dt="2021-04-05T00:24:51.896" v="2070" actId="2696"/>
        <pc:sldMkLst>
          <pc:docMk/>
          <pc:sldMk cId="3258267316" sldId="484"/>
        </pc:sldMkLst>
      </pc:sldChg>
      <pc:sldChg chg="del">
        <pc:chgData name="Mike B" userId="5c4bf6a326bf31f5" providerId="LiveId" clId="{E689E0BC-E361-436C-81ED-296BADD5C8D9}" dt="2021-04-05T00:24:51.896" v="2070" actId="2696"/>
        <pc:sldMkLst>
          <pc:docMk/>
          <pc:sldMk cId="1101742526" sldId="485"/>
        </pc:sldMkLst>
      </pc:sldChg>
      <pc:sldChg chg="addSp delSp modSp mod">
        <pc:chgData name="Mike B" userId="5c4bf6a326bf31f5" providerId="LiveId" clId="{E689E0BC-E361-436C-81ED-296BADD5C8D9}" dt="2021-04-05T00:31:33.820" v="2628" actId="20577"/>
        <pc:sldMkLst>
          <pc:docMk/>
          <pc:sldMk cId="4130342097" sldId="486"/>
        </pc:sldMkLst>
        <pc:spChg chg="mod">
          <ac:chgData name="Mike B" userId="5c4bf6a326bf31f5" providerId="LiveId" clId="{E689E0BC-E361-436C-81ED-296BADD5C8D9}" dt="2021-04-05T00:31:19.513" v="2601" actId="20577"/>
          <ac:spMkLst>
            <pc:docMk/>
            <pc:sldMk cId="4130342097" sldId="486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0:31:33.820" v="2628" actId="20577"/>
          <ac:spMkLst>
            <pc:docMk/>
            <pc:sldMk cId="4130342097" sldId="486"/>
            <ac:spMk id="3" creationId="{B27D66CC-D5D9-40EA-8B12-EE656CE1C1D2}"/>
          </ac:spMkLst>
        </pc:spChg>
        <pc:spChg chg="add mod">
          <ac:chgData name="Mike B" userId="5c4bf6a326bf31f5" providerId="LiveId" clId="{E689E0BC-E361-436C-81ED-296BADD5C8D9}" dt="2021-04-05T00:29:37.469" v="2507" actId="113"/>
          <ac:spMkLst>
            <pc:docMk/>
            <pc:sldMk cId="4130342097" sldId="486"/>
            <ac:spMk id="9" creationId="{7D746FE4-8960-4B01-9E9E-9D787CAD8499}"/>
          </ac:spMkLst>
        </pc:spChg>
        <pc:picChg chg="add del mod modCrop">
          <ac:chgData name="Mike B" userId="5c4bf6a326bf31f5" providerId="LiveId" clId="{E689E0BC-E361-436C-81ED-296BADD5C8D9}" dt="2021-04-05T00:26:39.453" v="2077" actId="478"/>
          <ac:picMkLst>
            <pc:docMk/>
            <pc:sldMk cId="4130342097" sldId="486"/>
            <ac:picMk id="5" creationId="{EF0747B7-F14D-4959-849A-018212417CB6}"/>
          </ac:picMkLst>
        </pc:picChg>
        <pc:picChg chg="del">
          <ac:chgData name="Mike B" userId="5c4bf6a326bf31f5" providerId="LiveId" clId="{E689E0BC-E361-436C-81ED-296BADD5C8D9}" dt="2021-04-05T00:25:03.952" v="2071" actId="478"/>
          <ac:picMkLst>
            <pc:docMk/>
            <pc:sldMk cId="4130342097" sldId="486"/>
            <ac:picMk id="6" creationId="{CDF8AB58-B48C-4B7D-B599-59FE8288EA73}"/>
          </ac:picMkLst>
        </pc:picChg>
        <pc:picChg chg="add mod">
          <ac:chgData name="Mike B" userId="5c4bf6a326bf31f5" providerId="LiveId" clId="{E689E0BC-E361-436C-81ED-296BADD5C8D9}" dt="2021-04-05T00:26:46.512" v="2080" actId="1076"/>
          <ac:picMkLst>
            <pc:docMk/>
            <pc:sldMk cId="4130342097" sldId="486"/>
            <ac:picMk id="7" creationId="{D3FF12CC-8A40-453D-A0FC-CD8CCAFB4408}"/>
          </ac:picMkLst>
        </pc:picChg>
      </pc:sldChg>
      <pc:sldChg chg="modSp mod">
        <pc:chgData name="Mike B" userId="5c4bf6a326bf31f5" providerId="LiveId" clId="{E689E0BC-E361-436C-81ED-296BADD5C8D9}" dt="2021-04-04T23:49:07.137" v="707" actId="20577"/>
        <pc:sldMkLst>
          <pc:docMk/>
          <pc:sldMk cId="3389894731" sldId="487"/>
        </pc:sldMkLst>
        <pc:spChg chg="mod">
          <ac:chgData name="Mike B" userId="5c4bf6a326bf31f5" providerId="LiveId" clId="{E689E0BC-E361-436C-81ED-296BADD5C8D9}" dt="2021-04-04T23:49:07.137" v="707" actId="20577"/>
          <ac:spMkLst>
            <pc:docMk/>
            <pc:sldMk cId="3389894731" sldId="487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4T21:59:44.005" v="701" actId="33524"/>
          <ac:spMkLst>
            <pc:docMk/>
            <pc:sldMk cId="3389894731" sldId="487"/>
            <ac:spMk id="3" creationId="{00000000-0000-0000-0000-000000000000}"/>
          </ac:spMkLst>
        </pc:spChg>
      </pc:sldChg>
      <pc:sldChg chg="del">
        <pc:chgData name="Mike B" userId="5c4bf6a326bf31f5" providerId="LiveId" clId="{E689E0BC-E361-436C-81ED-296BADD5C8D9}" dt="2021-04-05T00:24:51.896" v="2070" actId="2696"/>
        <pc:sldMkLst>
          <pc:docMk/>
          <pc:sldMk cId="1019709508" sldId="488"/>
        </pc:sldMkLst>
      </pc:sldChg>
      <pc:sldChg chg="del">
        <pc:chgData name="Mike B" userId="5c4bf6a326bf31f5" providerId="LiveId" clId="{E689E0BC-E361-436C-81ED-296BADD5C8D9}" dt="2021-04-05T00:24:51.896" v="2070" actId="2696"/>
        <pc:sldMkLst>
          <pc:docMk/>
          <pc:sldMk cId="494255608" sldId="489"/>
        </pc:sldMkLst>
      </pc:sldChg>
      <pc:sldChg chg="del">
        <pc:chgData name="Mike B" userId="5c4bf6a326bf31f5" providerId="LiveId" clId="{E689E0BC-E361-436C-81ED-296BADD5C8D9}" dt="2021-04-05T00:24:51.896" v="2070" actId="2696"/>
        <pc:sldMkLst>
          <pc:docMk/>
          <pc:sldMk cId="342107670" sldId="490"/>
        </pc:sldMkLst>
      </pc:sldChg>
      <pc:sldChg chg="del">
        <pc:chgData name="Mike B" userId="5c4bf6a326bf31f5" providerId="LiveId" clId="{E689E0BC-E361-436C-81ED-296BADD5C8D9}" dt="2021-04-04T19:01:30.840" v="366" actId="47"/>
        <pc:sldMkLst>
          <pc:docMk/>
          <pc:sldMk cId="2652981826" sldId="491"/>
        </pc:sldMkLst>
      </pc:sldChg>
      <pc:sldChg chg="del">
        <pc:chgData name="Mike B" userId="5c4bf6a326bf31f5" providerId="LiveId" clId="{E689E0BC-E361-436C-81ED-296BADD5C8D9}" dt="2021-04-05T00:29:44.517" v="2508" actId="2696"/>
        <pc:sldMkLst>
          <pc:docMk/>
          <pc:sldMk cId="431802411" sldId="492"/>
        </pc:sldMkLst>
      </pc:sldChg>
      <pc:sldChg chg="addSp delSp modSp add mod ord">
        <pc:chgData name="Mike B" userId="5c4bf6a326bf31f5" providerId="LiveId" clId="{E689E0BC-E361-436C-81ED-296BADD5C8D9}" dt="2021-04-05T00:40:24.529" v="2772"/>
        <pc:sldMkLst>
          <pc:docMk/>
          <pc:sldMk cId="2308007523" sldId="493"/>
        </pc:sldMkLst>
        <pc:spChg chg="mod">
          <ac:chgData name="Mike B" userId="5c4bf6a326bf31f5" providerId="LiveId" clId="{E689E0BC-E361-436C-81ED-296BADD5C8D9}" dt="2021-04-04T19:02:13.595" v="386" actId="20577"/>
          <ac:spMkLst>
            <pc:docMk/>
            <pc:sldMk cId="2308007523" sldId="493"/>
            <ac:spMk id="2" creationId="{00000000-0000-0000-0000-000000000000}"/>
          </ac:spMkLst>
        </pc:spChg>
        <pc:spChg chg="add del mod">
          <ac:chgData name="Mike B" userId="5c4bf6a326bf31f5" providerId="LiveId" clId="{E689E0BC-E361-436C-81ED-296BADD5C8D9}" dt="2021-04-04T23:50:21.579" v="724" actId="113"/>
          <ac:spMkLst>
            <pc:docMk/>
            <pc:sldMk cId="2308007523" sldId="493"/>
            <ac:spMk id="3" creationId="{00000000-0000-0000-0000-000000000000}"/>
          </ac:spMkLst>
        </pc:spChg>
        <pc:spChg chg="add del">
          <ac:chgData name="Mike B" userId="5c4bf6a326bf31f5" providerId="LiveId" clId="{E689E0BC-E361-436C-81ED-296BADD5C8D9}" dt="2021-04-04T19:02:34.994" v="390"/>
          <ac:spMkLst>
            <pc:docMk/>
            <pc:sldMk cId="2308007523" sldId="493"/>
            <ac:spMk id="5" creationId="{706DD4C9-A19D-47C8-8243-F3039B7923B2}"/>
          </ac:spMkLst>
        </pc:spChg>
        <pc:spChg chg="add del mod">
          <ac:chgData name="Mike B" userId="5c4bf6a326bf31f5" providerId="LiveId" clId="{E689E0BC-E361-436C-81ED-296BADD5C8D9}" dt="2021-04-04T19:02:46.840" v="397"/>
          <ac:spMkLst>
            <pc:docMk/>
            <pc:sldMk cId="2308007523" sldId="493"/>
            <ac:spMk id="6" creationId="{ED2DAF65-EAA1-472B-BF8A-0D688ECA49FF}"/>
          </ac:spMkLst>
        </pc:spChg>
        <pc:spChg chg="add del mod">
          <ac:chgData name="Mike B" userId="5c4bf6a326bf31f5" providerId="LiveId" clId="{E689E0BC-E361-436C-81ED-296BADD5C8D9}" dt="2021-04-05T00:40:19.397" v="2771"/>
          <ac:spMkLst>
            <pc:docMk/>
            <pc:sldMk cId="2308007523" sldId="493"/>
            <ac:spMk id="7" creationId="{50845B7A-557D-402C-9DE7-49513BEB1860}"/>
          </ac:spMkLst>
        </pc:spChg>
        <pc:spChg chg="mod">
          <ac:chgData name="Mike B" userId="5c4bf6a326bf31f5" providerId="LiveId" clId="{E689E0BC-E361-436C-81ED-296BADD5C8D9}" dt="2021-04-05T00:40:24.529" v="2772"/>
          <ac:spMkLst>
            <pc:docMk/>
            <pc:sldMk cId="2308007523" sldId="493"/>
            <ac:spMk id="19" creationId="{D446AF8A-FC50-4BA3-A1D0-DAF15B842D3D}"/>
          </ac:spMkLst>
        </pc:spChg>
      </pc:sldChg>
      <pc:sldChg chg="del">
        <pc:chgData name="Mike B" userId="5c4bf6a326bf31f5" providerId="LiveId" clId="{E689E0BC-E361-436C-81ED-296BADD5C8D9}" dt="2021-04-04T19:01:37.947" v="367" actId="47"/>
        <pc:sldMkLst>
          <pc:docMk/>
          <pc:sldMk cId="2616396787" sldId="493"/>
        </pc:sldMkLst>
      </pc:sldChg>
      <pc:sldChg chg="addSp delSp modSp add mod">
        <pc:chgData name="Mike B" userId="5c4bf6a326bf31f5" providerId="LiveId" clId="{E689E0BC-E361-436C-81ED-296BADD5C8D9}" dt="2021-04-05T00:40:51.062" v="2777" actId="20577"/>
        <pc:sldMkLst>
          <pc:docMk/>
          <pc:sldMk cId="1064782976" sldId="494"/>
        </pc:sldMkLst>
        <pc:spChg chg="mod">
          <ac:chgData name="Mike B" userId="5c4bf6a326bf31f5" providerId="LiveId" clId="{E689E0BC-E361-436C-81ED-296BADD5C8D9}" dt="2021-04-04T19:03:56.286" v="435" actId="20577"/>
          <ac:spMkLst>
            <pc:docMk/>
            <pc:sldMk cId="1064782976" sldId="494"/>
            <ac:spMk id="2" creationId="{00000000-0000-0000-0000-000000000000}"/>
          </ac:spMkLst>
        </pc:spChg>
        <pc:spChg chg="add del mod">
          <ac:chgData name="Mike B" userId="5c4bf6a326bf31f5" providerId="LiveId" clId="{E689E0BC-E361-436C-81ED-296BADD5C8D9}" dt="2021-04-04T23:50:10.974" v="718" actId="113"/>
          <ac:spMkLst>
            <pc:docMk/>
            <pc:sldMk cId="1064782976" sldId="494"/>
            <ac:spMk id="3" creationId="{00000000-0000-0000-0000-000000000000}"/>
          </ac:spMkLst>
        </pc:spChg>
        <pc:spChg chg="add del mod">
          <ac:chgData name="Mike B" userId="5c4bf6a326bf31f5" providerId="LiveId" clId="{E689E0BC-E361-436C-81ED-296BADD5C8D9}" dt="2021-04-04T19:04:00.030" v="438"/>
          <ac:spMkLst>
            <pc:docMk/>
            <pc:sldMk cId="1064782976" sldId="494"/>
            <ac:spMk id="5" creationId="{0BCDE316-3471-4162-87CD-1099AA041A43}"/>
          </ac:spMkLst>
        </pc:spChg>
        <pc:spChg chg="add mod">
          <ac:chgData name="Mike B" userId="5c4bf6a326bf31f5" providerId="LiveId" clId="{E689E0BC-E361-436C-81ED-296BADD5C8D9}" dt="2021-04-05T00:40:51.062" v="2777" actId="20577"/>
          <ac:spMkLst>
            <pc:docMk/>
            <pc:sldMk cId="1064782976" sldId="494"/>
            <ac:spMk id="7" creationId="{9C113E0A-EFD5-4D8E-9E11-22A6157E0F06}"/>
          </ac:spMkLst>
        </pc:spChg>
      </pc:sldChg>
      <pc:sldChg chg="modSp add mod">
        <pc:chgData name="Mike B" userId="5c4bf6a326bf31f5" providerId="LiveId" clId="{E689E0BC-E361-436C-81ED-296BADD5C8D9}" dt="2021-04-05T00:43:08.193" v="2789" actId="20577"/>
        <pc:sldMkLst>
          <pc:docMk/>
          <pc:sldMk cId="2639785641" sldId="495"/>
        </pc:sldMkLst>
        <pc:spChg chg="mod">
          <ac:chgData name="Mike B" userId="5c4bf6a326bf31f5" providerId="LiveId" clId="{E689E0BC-E361-436C-81ED-296BADD5C8D9}" dt="2021-04-04T19:06:57.996" v="593" actId="20577"/>
          <ac:spMkLst>
            <pc:docMk/>
            <pc:sldMk cId="2639785641" sldId="495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0:43:08.193" v="2789" actId="20577"/>
          <ac:spMkLst>
            <pc:docMk/>
            <pc:sldMk cId="2639785641" sldId="495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E689E0BC-E361-436C-81ED-296BADD5C8D9}" dt="2021-04-05T00:55:38.087" v="3788" actId="20577"/>
        <pc:sldMkLst>
          <pc:docMk/>
          <pc:sldMk cId="1773562595" sldId="496"/>
        </pc:sldMkLst>
        <pc:spChg chg="mod">
          <ac:chgData name="Mike B" userId="5c4bf6a326bf31f5" providerId="LiveId" clId="{E689E0BC-E361-436C-81ED-296BADD5C8D9}" dt="2021-04-04T19:18:50.349" v="699" actId="20577"/>
          <ac:spMkLst>
            <pc:docMk/>
            <pc:sldMk cId="1773562595" sldId="496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0:55:38.087" v="3788" actId="20577"/>
          <ac:spMkLst>
            <pc:docMk/>
            <pc:sldMk cId="1773562595" sldId="496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53:48.677" v="3612" actId="478"/>
          <ac:picMkLst>
            <pc:docMk/>
            <pc:sldMk cId="1773562595" sldId="496"/>
            <ac:picMk id="5" creationId="{BA1D3FCB-BCA0-410E-A97F-84C328EE1E9D}"/>
          </ac:picMkLst>
        </pc:picChg>
        <pc:picChg chg="add mod">
          <ac:chgData name="Mike B" userId="5c4bf6a326bf31f5" providerId="LiveId" clId="{E689E0BC-E361-436C-81ED-296BADD5C8D9}" dt="2021-04-05T00:54:48.954" v="3770" actId="1038"/>
          <ac:picMkLst>
            <pc:docMk/>
            <pc:sldMk cId="1773562595" sldId="496"/>
            <ac:picMk id="6" creationId="{29432097-C7D7-4590-92AC-B53CE736088E}"/>
          </ac:picMkLst>
        </pc:picChg>
      </pc:sldChg>
      <pc:sldChg chg="addSp modSp add mod">
        <pc:chgData name="Mike B" userId="5c4bf6a326bf31f5" providerId="LiveId" clId="{E689E0BC-E361-436C-81ED-296BADD5C8D9}" dt="2021-04-05T01:01:21.111" v="4070" actId="692"/>
        <pc:sldMkLst>
          <pc:docMk/>
          <pc:sldMk cId="1833091486" sldId="497"/>
        </pc:sldMkLst>
        <pc:spChg chg="mod">
          <ac:chgData name="Mike B" userId="5c4bf6a326bf31f5" providerId="LiveId" clId="{E689E0BC-E361-436C-81ED-296BADD5C8D9}" dt="2021-04-04T23:49:10.696" v="711" actId="20577"/>
          <ac:spMkLst>
            <pc:docMk/>
            <pc:sldMk cId="1833091486" sldId="497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0:35:16.022" v="2629" actId="20577"/>
          <ac:spMkLst>
            <pc:docMk/>
            <pc:sldMk cId="1833091486" sldId="497"/>
            <ac:spMk id="3" creationId="{00000000-0000-0000-0000-000000000000}"/>
          </ac:spMkLst>
        </pc:spChg>
        <pc:spChg chg="add mod">
          <ac:chgData name="Mike B" userId="5c4bf6a326bf31f5" providerId="LiveId" clId="{E689E0BC-E361-436C-81ED-296BADD5C8D9}" dt="2021-04-04T23:59:36.071" v="727" actId="692"/>
          <ac:spMkLst>
            <pc:docMk/>
            <pc:sldMk cId="1833091486" sldId="497"/>
            <ac:spMk id="5" creationId="{7F90987D-BD12-4D30-9051-AF2EB724175C}"/>
          </ac:spMkLst>
        </pc:spChg>
        <pc:spChg chg="add mod">
          <ac:chgData name="Mike B" userId="5c4bf6a326bf31f5" providerId="LiveId" clId="{E689E0BC-E361-436C-81ED-296BADD5C8D9}" dt="2021-04-05T00:00:01.702" v="746" actId="122"/>
          <ac:spMkLst>
            <pc:docMk/>
            <pc:sldMk cId="1833091486" sldId="497"/>
            <ac:spMk id="6" creationId="{8CC2988B-9C67-49CC-A698-75CB75450221}"/>
          </ac:spMkLst>
        </pc:spChg>
        <pc:spChg chg="add mod">
          <ac:chgData name="Mike B" userId="5c4bf6a326bf31f5" providerId="LiveId" clId="{E689E0BC-E361-436C-81ED-296BADD5C8D9}" dt="2021-04-05T00:00:13.371" v="748" actId="1076"/>
          <ac:spMkLst>
            <pc:docMk/>
            <pc:sldMk cId="1833091486" sldId="497"/>
            <ac:spMk id="8" creationId="{EA5A36C8-88F5-4143-8CE3-43342B1D3310}"/>
          </ac:spMkLst>
        </pc:spChg>
        <pc:spChg chg="add mod">
          <ac:chgData name="Mike B" userId="5c4bf6a326bf31f5" providerId="LiveId" clId="{E689E0BC-E361-436C-81ED-296BADD5C8D9}" dt="2021-04-05T00:00:31.180" v="762" actId="1076"/>
          <ac:spMkLst>
            <pc:docMk/>
            <pc:sldMk cId="1833091486" sldId="497"/>
            <ac:spMk id="9" creationId="{65755B2E-1E03-41AC-8570-B1FC806EF150}"/>
          </ac:spMkLst>
        </pc:spChg>
        <pc:spChg chg="add mod">
          <ac:chgData name="Mike B" userId="5c4bf6a326bf31f5" providerId="LiveId" clId="{E689E0BC-E361-436C-81ED-296BADD5C8D9}" dt="2021-04-05T00:00:21.951" v="750" actId="1076"/>
          <ac:spMkLst>
            <pc:docMk/>
            <pc:sldMk cId="1833091486" sldId="497"/>
            <ac:spMk id="10" creationId="{D915CAB9-6C00-4C10-832F-5137880BBD23}"/>
          </ac:spMkLst>
        </pc:spChg>
        <pc:spChg chg="add mod">
          <ac:chgData name="Mike B" userId="5c4bf6a326bf31f5" providerId="LiveId" clId="{E689E0BC-E361-436C-81ED-296BADD5C8D9}" dt="2021-04-05T00:00:37.328" v="771" actId="1076"/>
          <ac:spMkLst>
            <pc:docMk/>
            <pc:sldMk cId="1833091486" sldId="497"/>
            <ac:spMk id="11" creationId="{AA724D22-B6A7-410E-9655-5AA344C14FC1}"/>
          </ac:spMkLst>
        </pc:spChg>
        <pc:cxnChg chg="add mod">
          <ac:chgData name="Mike B" userId="5c4bf6a326bf31f5" providerId="LiveId" clId="{E689E0BC-E361-436C-81ED-296BADD5C8D9}" dt="2021-04-05T01:01:14.254" v="4068" actId="692"/>
          <ac:cxnSpMkLst>
            <pc:docMk/>
            <pc:sldMk cId="1833091486" sldId="497"/>
            <ac:cxnSpMk id="12" creationId="{136702D0-6D6C-497E-8C42-15B4A5F8CB07}"/>
          </ac:cxnSpMkLst>
        </pc:cxnChg>
        <pc:cxnChg chg="add mod">
          <ac:chgData name="Mike B" userId="5c4bf6a326bf31f5" providerId="LiveId" clId="{E689E0BC-E361-436C-81ED-296BADD5C8D9}" dt="2021-04-05T01:01:18.086" v="4069" actId="692"/>
          <ac:cxnSpMkLst>
            <pc:docMk/>
            <pc:sldMk cId="1833091486" sldId="497"/>
            <ac:cxnSpMk id="14" creationId="{0C52AB24-B510-432F-AE3E-8E5CD5833FA0}"/>
          </ac:cxnSpMkLst>
        </pc:cxnChg>
        <pc:cxnChg chg="add mod">
          <ac:chgData name="Mike B" userId="5c4bf6a326bf31f5" providerId="LiveId" clId="{E689E0BC-E361-436C-81ED-296BADD5C8D9}" dt="2021-04-05T01:01:21.111" v="4070" actId="692"/>
          <ac:cxnSpMkLst>
            <pc:docMk/>
            <pc:sldMk cId="1833091486" sldId="497"/>
            <ac:cxnSpMk id="16" creationId="{C7C887D9-A9FC-4C11-A679-478C25E7EDB2}"/>
          </ac:cxnSpMkLst>
        </pc:cxnChg>
      </pc:sldChg>
      <pc:sldChg chg="addSp delSp modSp add mod">
        <pc:chgData name="Mike B" userId="5c4bf6a326bf31f5" providerId="LiveId" clId="{E689E0BC-E361-436C-81ED-296BADD5C8D9}" dt="2021-04-05T00:10:51.575" v="1416" actId="20577"/>
        <pc:sldMkLst>
          <pc:docMk/>
          <pc:sldMk cId="1402228250" sldId="498"/>
        </pc:sldMkLst>
        <pc:spChg chg="mod">
          <ac:chgData name="Mike B" userId="5c4bf6a326bf31f5" providerId="LiveId" clId="{E689E0BC-E361-436C-81ED-296BADD5C8D9}" dt="2021-04-05T00:10:51.575" v="1416" actId="20577"/>
          <ac:spMkLst>
            <pc:docMk/>
            <pc:sldMk cId="1402228250" sldId="498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10:25.164" v="1351" actId="478"/>
          <ac:picMkLst>
            <pc:docMk/>
            <pc:sldMk cId="1402228250" sldId="498"/>
            <ac:picMk id="5" creationId="{9A0C3145-FB1D-450C-A28C-E1895D631151}"/>
          </ac:picMkLst>
        </pc:picChg>
        <pc:picChg chg="add mod">
          <ac:chgData name="Mike B" userId="5c4bf6a326bf31f5" providerId="LiveId" clId="{E689E0BC-E361-436C-81ED-296BADD5C8D9}" dt="2021-04-05T00:10:30.617" v="1354" actId="1076"/>
          <ac:picMkLst>
            <pc:docMk/>
            <pc:sldMk cId="1402228250" sldId="498"/>
            <ac:picMk id="6" creationId="{03069C79-D1BD-482D-88F9-8BAAF5D3B648}"/>
          </ac:picMkLst>
        </pc:picChg>
        <pc:picChg chg="del">
          <ac:chgData name="Mike B" userId="5c4bf6a326bf31f5" providerId="LiveId" clId="{E689E0BC-E361-436C-81ED-296BADD5C8D9}" dt="2021-04-05T00:10:02.346" v="1343" actId="478"/>
          <ac:picMkLst>
            <pc:docMk/>
            <pc:sldMk cId="1402228250" sldId="498"/>
            <ac:picMk id="7" creationId="{D5C32F18-1EB9-4BA5-8C3A-B0594387B254}"/>
          </ac:picMkLst>
        </pc:picChg>
        <pc:picChg chg="add del mod">
          <ac:chgData name="Mike B" userId="5c4bf6a326bf31f5" providerId="LiveId" clId="{E689E0BC-E361-436C-81ED-296BADD5C8D9}" dt="2021-04-05T00:10:19.730" v="1349"/>
          <ac:picMkLst>
            <pc:docMk/>
            <pc:sldMk cId="1402228250" sldId="498"/>
            <ac:picMk id="9" creationId="{02B381E8-2F74-4D75-B51E-AC48D3F9D92D}"/>
          </ac:picMkLst>
        </pc:picChg>
      </pc:sldChg>
      <pc:sldChg chg="addSp delSp modSp add mod">
        <pc:chgData name="Mike B" userId="5c4bf6a326bf31f5" providerId="LiveId" clId="{E689E0BC-E361-436C-81ED-296BADD5C8D9}" dt="2021-04-05T00:12:20.727" v="1574" actId="20577"/>
        <pc:sldMkLst>
          <pc:docMk/>
          <pc:sldMk cId="1217833106" sldId="499"/>
        </pc:sldMkLst>
        <pc:spChg chg="mod">
          <ac:chgData name="Mike B" userId="5c4bf6a326bf31f5" providerId="LiveId" clId="{E689E0BC-E361-436C-81ED-296BADD5C8D9}" dt="2021-04-05T00:12:20.727" v="1574" actId="20577"/>
          <ac:spMkLst>
            <pc:docMk/>
            <pc:sldMk cId="1217833106" sldId="499"/>
            <ac:spMk id="3" creationId="{00000000-0000-0000-0000-000000000000}"/>
          </ac:spMkLst>
        </pc:spChg>
        <pc:spChg chg="mod">
          <ac:chgData name="Mike B" userId="5c4bf6a326bf31f5" providerId="LiveId" clId="{E689E0BC-E361-436C-81ED-296BADD5C8D9}" dt="2021-04-05T00:12:18.306" v="1573" actId="14100"/>
          <ac:spMkLst>
            <pc:docMk/>
            <pc:sldMk cId="1217833106" sldId="499"/>
            <ac:spMk id="19" creationId="{D446AF8A-FC50-4BA3-A1D0-DAF15B842D3D}"/>
          </ac:spMkLst>
        </pc:spChg>
        <pc:picChg chg="add del mod modCrop">
          <ac:chgData name="Mike B" userId="5c4bf6a326bf31f5" providerId="LiveId" clId="{E689E0BC-E361-436C-81ED-296BADD5C8D9}" dt="2021-04-05T00:11:23.374" v="1424" actId="478"/>
          <ac:picMkLst>
            <pc:docMk/>
            <pc:sldMk cId="1217833106" sldId="499"/>
            <ac:picMk id="5" creationId="{F0A90CC1-EC13-4F2B-BDF5-E764FB11BEC3}"/>
          </ac:picMkLst>
        </pc:picChg>
        <pc:picChg chg="del">
          <ac:chgData name="Mike B" userId="5c4bf6a326bf31f5" providerId="LiveId" clId="{E689E0BC-E361-436C-81ED-296BADD5C8D9}" dt="2021-04-05T00:10:58.838" v="1418" actId="478"/>
          <ac:picMkLst>
            <pc:docMk/>
            <pc:sldMk cId="1217833106" sldId="499"/>
            <ac:picMk id="6" creationId="{03069C79-D1BD-482D-88F9-8BAAF5D3B648}"/>
          </ac:picMkLst>
        </pc:picChg>
        <pc:picChg chg="add mod">
          <ac:chgData name="Mike B" userId="5c4bf6a326bf31f5" providerId="LiveId" clId="{E689E0BC-E361-436C-81ED-296BADD5C8D9}" dt="2021-04-05T00:11:34.783" v="1428" actId="1076"/>
          <ac:picMkLst>
            <pc:docMk/>
            <pc:sldMk cId="1217833106" sldId="499"/>
            <ac:picMk id="7" creationId="{69C9466F-B1B8-4711-8C97-9E69EC384B18}"/>
          </ac:picMkLst>
        </pc:picChg>
      </pc:sldChg>
      <pc:sldChg chg="addSp delSp modSp add mod">
        <pc:chgData name="Mike B" userId="5c4bf6a326bf31f5" providerId="LiveId" clId="{E689E0BC-E361-436C-81ED-296BADD5C8D9}" dt="2021-04-05T01:10:36.947" v="4755" actId="20577"/>
        <pc:sldMkLst>
          <pc:docMk/>
          <pc:sldMk cId="3582494865" sldId="500"/>
        </pc:sldMkLst>
        <pc:spChg chg="mod">
          <ac:chgData name="Mike B" userId="5c4bf6a326bf31f5" providerId="LiveId" clId="{E689E0BC-E361-436C-81ED-296BADD5C8D9}" dt="2021-04-05T00:31:10.189" v="2596" actId="20577"/>
          <ac:spMkLst>
            <pc:docMk/>
            <pc:sldMk cId="3582494865" sldId="500"/>
            <ac:spMk id="2" creationId="{00000000-0000-0000-0000-000000000000}"/>
          </ac:spMkLst>
        </pc:spChg>
        <pc:spChg chg="mod">
          <ac:chgData name="Mike B" userId="5c4bf6a326bf31f5" providerId="LiveId" clId="{E689E0BC-E361-436C-81ED-296BADD5C8D9}" dt="2021-04-05T01:10:36.947" v="4755" actId="20577"/>
          <ac:spMkLst>
            <pc:docMk/>
            <pc:sldMk cId="3582494865" sldId="500"/>
            <ac:spMk id="3" creationId="{00000000-0000-0000-0000-000000000000}"/>
          </ac:spMkLst>
        </pc:spChg>
        <pc:picChg chg="add del mod modCrop">
          <ac:chgData name="Mike B" userId="5c4bf6a326bf31f5" providerId="LiveId" clId="{E689E0BC-E361-436C-81ED-296BADD5C8D9}" dt="2021-04-05T00:48:36.167" v="2939" actId="478"/>
          <ac:picMkLst>
            <pc:docMk/>
            <pc:sldMk cId="3582494865" sldId="500"/>
            <ac:picMk id="5" creationId="{0D9C7335-D45C-4432-B946-2452599DB47D}"/>
          </ac:picMkLst>
        </pc:picChg>
        <pc:picChg chg="add mod">
          <ac:chgData name="Mike B" userId="5c4bf6a326bf31f5" providerId="LiveId" clId="{E689E0BC-E361-436C-81ED-296BADD5C8D9}" dt="2021-04-05T00:48:34.501" v="2938" actId="14100"/>
          <ac:picMkLst>
            <pc:docMk/>
            <pc:sldMk cId="3582494865" sldId="500"/>
            <ac:picMk id="6" creationId="{559DEF4E-EEE4-4F6D-AA20-5037BDFB78EA}"/>
          </ac:picMkLst>
        </pc:picChg>
      </pc:sldChg>
    </pc:docChg>
  </pc:docChgLst>
  <pc:docChgLst>
    <pc:chgData name="Mike B" userId="5c4bf6a326bf31f5" providerId="LiveId" clId="{84022609-0924-4658-8E77-EE7939CBA76B}"/>
    <pc:docChg chg="undo redo custSel addSld delSld modSld sldOrd">
      <pc:chgData name="Mike B" userId="5c4bf6a326bf31f5" providerId="LiveId" clId="{84022609-0924-4658-8E77-EE7939CBA76B}" dt="2021-03-08T07:01:49.572" v="7772" actId="20577"/>
      <pc:docMkLst>
        <pc:docMk/>
      </pc:docMkLst>
      <pc:sldChg chg="modSp mod">
        <pc:chgData name="Mike B" userId="5c4bf6a326bf31f5" providerId="LiveId" clId="{84022609-0924-4658-8E77-EE7939CBA76B}" dt="2021-03-08T02:58:15.109" v="13" actId="20577"/>
        <pc:sldMkLst>
          <pc:docMk/>
          <pc:sldMk cId="2712217232" sldId="257"/>
        </pc:sldMkLst>
        <pc:spChg chg="mod">
          <ac:chgData name="Mike B" userId="5c4bf6a326bf31f5" providerId="LiveId" clId="{84022609-0924-4658-8E77-EE7939CBA76B}" dt="2021-03-08T02:58:15.109" v="13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84022609-0924-4658-8E77-EE7939CBA76B}" dt="2021-03-08T06:42:00.312" v="7314" actId="404"/>
        <pc:sldMkLst>
          <pc:docMk/>
          <pc:sldMk cId="1607287902" sldId="259"/>
        </pc:sldMkLst>
        <pc:spChg chg="mod">
          <ac:chgData name="Mike B" userId="5c4bf6a326bf31f5" providerId="LiveId" clId="{84022609-0924-4658-8E77-EE7939CBA76B}" dt="2021-03-08T06:42:00.312" v="7314" actId="404"/>
          <ac:spMkLst>
            <pc:docMk/>
            <pc:sldMk cId="1607287902" sldId="259"/>
            <ac:spMk id="3" creationId="{00000000-0000-0000-0000-000000000000}"/>
          </ac:spMkLst>
        </pc:spChg>
      </pc:sldChg>
      <pc:sldChg chg="modSp mod">
        <pc:chgData name="Mike B" userId="5c4bf6a326bf31f5" providerId="LiveId" clId="{84022609-0924-4658-8E77-EE7939CBA76B}" dt="2021-03-08T04:02:31.507" v="363" actId="20577"/>
        <pc:sldMkLst>
          <pc:docMk/>
          <pc:sldMk cId="2912554101" sldId="460"/>
        </pc:sldMkLst>
        <pc:spChg chg="mod">
          <ac:chgData name="Mike B" userId="5c4bf6a326bf31f5" providerId="LiveId" clId="{84022609-0924-4658-8E77-EE7939CBA76B}" dt="2021-03-08T02:59:12.510" v="151" actId="20577"/>
          <ac:spMkLst>
            <pc:docMk/>
            <pc:sldMk cId="2912554101" sldId="460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4:02:31.507" v="363" actId="20577"/>
          <ac:spMkLst>
            <pc:docMk/>
            <pc:sldMk cId="2912554101" sldId="460"/>
            <ac:spMk id="3" creationId="{00000000-0000-0000-0000-000000000000}"/>
          </ac:spMkLst>
        </pc:spChg>
      </pc:sldChg>
      <pc:sldChg chg="modSp add mod">
        <pc:chgData name="Mike B" userId="5c4bf6a326bf31f5" providerId="LiveId" clId="{84022609-0924-4658-8E77-EE7939CBA76B}" dt="2021-03-08T06:37:40.675" v="7215" actId="20577"/>
        <pc:sldMkLst>
          <pc:docMk/>
          <pc:sldMk cId="498216117" sldId="461"/>
        </pc:sldMkLst>
        <pc:spChg chg="mod">
          <ac:chgData name="Mike B" userId="5c4bf6a326bf31f5" providerId="LiveId" clId="{84022609-0924-4658-8E77-EE7939CBA76B}" dt="2021-03-08T04:02:47.691" v="376" actId="20577"/>
          <ac:spMkLst>
            <pc:docMk/>
            <pc:sldMk cId="498216117" sldId="461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6:37:40.675" v="7215" actId="20577"/>
          <ac:spMkLst>
            <pc:docMk/>
            <pc:sldMk cId="498216117" sldId="461"/>
            <ac:spMk id="3" creationId="{00000000-0000-0000-0000-000000000000}"/>
          </ac:spMkLst>
        </pc:sp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010382849" sldId="461"/>
        </pc:sldMkLst>
      </pc:sldChg>
      <pc:sldChg chg="addSp modSp add mod">
        <pc:chgData name="Mike B" userId="5c4bf6a326bf31f5" providerId="LiveId" clId="{84022609-0924-4658-8E77-EE7939CBA76B}" dt="2021-03-08T04:23:12.547" v="1373" actId="20577"/>
        <pc:sldMkLst>
          <pc:docMk/>
          <pc:sldMk cId="2026055558" sldId="462"/>
        </pc:sldMkLst>
        <pc:spChg chg="mod">
          <ac:chgData name="Mike B" userId="5c4bf6a326bf31f5" providerId="LiveId" clId="{84022609-0924-4658-8E77-EE7939CBA76B}" dt="2021-03-08T04:23:12.547" v="1373" actId="20577"/>
          <ac:spMkLst>
            <pc:docMk/>
            <pc:sldMk cId="2026055558" sldId="462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4:08:02.071" v="701" actId="14100"/>
          <ac:spMkLst>
            <pc:docMk/>
            <pc:sldMk cId="2026055558" sldId="462"/>
            <ac:spMk id="3" creationId="{00000000-0000-0000-0000-000000000000}"/>
          </ac:spMkLst>
        </pc:spChg>
        <pc:spChg chg="add mod">
          <ac:chgData name="Mike B" userId="5c4bf6a326bf31f5" providerId="LiveId" clId="{84022609-0924-4658-8E77-EE7939CBA76B}" dt="2021-03-08T04:13:05.307" v="1267" actId="20577"/>
          <ac:spMkLst>
            <pc:docMk/>
            <pc:sldMk cId="2026055558" sldId="462"/>
            <ac:spMk id="6" creationId="{7F5495D4-2011-43E4-AE97-112A1442B5C7}"/>
          </ac:spMkLst>
        </pc:spChg>
        <pc:picChg chg="add mod modCrop">
          <ac:chgData name="Mike B" userId="5c4bf6a326bf31f5" providerId="LiveId" clId="{84022609-0924-4658-8E77-EE7939CBA76B}" dt="2021-03-08T04:08:25.775" v="709" actId="1076"/>
          <ac:picMkLst>
            <pc:docMk/>
            <pc:sldMk cId="2026055558" sldId="462"/>
            <ac:picMk id="5" creationId="{A58A68F4-E4F0-4427-854F-F09E4081C256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824280663" sldId="463"/>
        </pc:sldMkLst>
      </pc:sldChg>
      <pc:sldChg chg="addSp delSp modSp add mod">
        <pc:chgData name="Mike B" userId="5c4bf6a326bf31f5" providerId="LiveId" clId="{84022609-0924-4658-8E77-EE7939CBA76B}" dt="2021-03-08T04:23:26.986" v="1385" actId="20577"/>
        <pc:sldMkLst>
          <pc:docMk/>
          <pc:sldMk cId="3365860318" sldId="463"/>
        </pc:sldMkLst>
        <pc:spChg chg="mod">
          <ac:chgData name="Mike B" userId="5c4bf6a326bf31f5" providerId="LiveId" clId="{84022609-0924-4658-8E77-EE7939CBA76B}" dt="2021-03-08T04:23:26.986" v="1385" actId="20577"/>
          <ac:spMkLst>
            <pc:docMk/>
            <pc:sldMk cId="3365860318" sldId="463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4:14:35.886" v="1361" actId="20577"/>
          <ac:spMkLst>
            <pc:docMk/>
            <pc:sldMk cId="3365860318" sldId="463"/>
            <ac:spMk id="3" creationId="{00000000-0000-0000-0000-000000000000}"/>
          </ac:spMkLst>
        </pc:spChg>
        <pc:spChg chg="del mod">
          <ac:chgData name="Mike B" userId="5c4bf6a326bf31f5" providerId="LiveId" clId="{84022609-0924-4658-8E77-EE7939CBA76B}" dt="2021-03-08T04:13:29.081" v="1272"/>
          <ac:spMkLst>
            <pc:docMk/>
            <pc:sldMk cId="3365860318" sldId="463"/>
            <ac:spMk id="6" creationId="{7F5495D4-2011-43E4-AE97-112A1442B5C7}"/>
          </ac:spMkLst>
        </pc:spChg>
        <pc:picChg chg="del">
          <ac:chgData name="Mike B" userId="5c4bf6a326bf31f5" providerId="LiveId" clId="{84022609-0924-4658-8E77-EE7939CBA76B}" dt="2021-03-08T04:13:26.235" v="1269" actId="478"/>
          <ac:picMkLst>
            <pc:docMk/>
            <pc:sldMk cId="3365860318" sldId="463"/>
            <ac:picMk id="5" creationId="{A58A68F4-E4F0-4427-854F-F09E4081C256}"/>
          </ac:picMkLst>
        </pc:picChg>
        <pc:picChg chg="add del mod modCrop">
          <ac:chgData name="Mike B" userId="5c4bf6a326bf31f5" providerId="LiveId" clId="{84022609-0924-4658-8E77-EE7939CBA76B}" dt="2021-03-08T04:13:54.868" v="1278" actId="478"/>
          <ac:picMkLst>
            <pc:docMk/>
            <pc:sldMk cId="3365860318" sldId="463"/>
            <ac:picMk id="7" creationId="{5C63BA39-E2F0-4C67-905A-323A582ACA87}"/>
          </ac:picMkLst>
        </pc:picChg>
        <pc:picChg chg="add mod">
          <ac:chgData name="Mike B" userId="5c4bf6a326bf31f5" providerId="LiveId" clId="{84022609-0924-4658-8E77-EE7939CBA76B}" dt="2021-03-08T04:14:03.640" v="1281" actId="1076"/>
          <ac:picMkLst>
            <pc:docMk/>
            <pc:sldMk cId="3365860318" sldId="463"/>
            <ac:picMk id="8" creationId="{4881FC85-DE01-4888-9879-EADC6155E526}"/>
          </ac:picMkLst>
        </pc:picChg>
      </pc:sldChg>
      <pc:sldChg chg="addSp delSp modSp add mod ord addCm delCm">
        <pc:chgData name="Mike B" userId="5c4bf6a326bf31f5" providerId="LiveId" clId="{84022609-0924-4658-8E77-EE7939CBA76B}" dt="2021-03-08T04:31:00.296" v="1716" actId="113"/>
        <pc:sldMkLst>
          <pc:docMk/>
          <pc:sldMk cId="1617801699" sldId="464"/>
        </pc:sldMkLst>
        <pc:spChg chg="mod">
          <ac:chgData name="Mike B" userId="5c4bf6a326bf31f5" providerId="LiveId" clId="{84022609-0924-4658-8E77-EE7939CBA76B}" dt="2021-03-08T04:23:35.689" v="1390" actId="20577"/>
          <ac:spMkLst>
            <pc:docMk/>
            <pc:sldMk cId="1617801699" sldId="464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4:23:56.161" v="1449" actId="20577"/>
          <ac:spMkLst>
            <pc:docMk/>
            <pc:sldMk cId="1617801699" sldId="464"/>
            <ac:spMk id="3" creationId="{00000000-0000-0000-0000-000000000000}"/>
          </ac:spMkLst>
        </pc:spChg>
        <pc:spChg chg="mod">
          <ac:chgData name="Mike B" userId="5c4bf6a326bf31f5" providerId="LiveId" clId="{84022609-0924-4658-8E77-EE7939CBA76B}" dt="2021-03-08T04:28:37.428" v="1674" actId="1076"/>
          <ac:spMkLst>
            <pc:docMk/>
            <pc:sldMk cId="1617801699" sldId="464"/>
            <ac:spMk id="6" creationId="{7F5495D4-2011-43E4-AE97-112A1442B5C7}"/>
          </ac:spMkLst>
        </pc:spChg>
        <pc:spChg chg="add mod">
          <ac:chgData name="Mike B" userId="5c4bf6a326bf31f5" providerId="LiveId" clId="{84022609-0924-4658-8E77-EE7939CBA76B}" dt="2021-03-08T04:29:02.441" v="1710" actId="20577"/>
          <ac:spMkLst>
            <pc:docMk/>
            <pc:sldMk cId="1617801699" sldId="464"/>
            <ac:spMk id="8" creationId="{9E37BFC8-7EE9-40A0-B29E-F6E0D671CED8}"/>
          </ac:spMkLst>
        </pc:spChg>
        <pc:spChg chg="add mod">
          <ac:chgData name="Mike B" userId="5c4bf6a326bf31f5" providerId="LiveId" clId="{84022609-0924-4658-8E77-EE7939CBA76B}" dt="2021-03-08T04:31:00.296" v="1716" actId="113"/>
          <ac:spMkLst>
            <pc:docMk/>
            <pc:sldMk cId="1617801699" sldId="464"/>
            <ac:spMk id="9" creationId="{DEDF3A1C-866A-449D-BB3F-A0B07D076481}"/>
          </ac:spMkLst>
        </pc:spChg>
        <pc:graphicFrameChg chg="add mod modGraphic">
          <ac:chgData name="Mike B" userId="5c4bf6a326bf31f5" providerId="LiveId" clId="{84022609-0924-4658-8E77-EE7939CBA76B}" dt="2021-03-08T04:28:31.535" v="1673" actId="1076"/>
          <ac:graphicFrameMkLst>
            <pc:docMk/>
            <pc:sldMk cId="1617801699" sldId="464"/>
            <ac:graphicFrameMk id="7" creationId="{34711C94-EF52-43DA-B3D5-5AB782A02D78}"/>
          </ac:graphicFrameMkLst>
        </pc:graphicFrameChg>
        <pc:picChg chg="del">
          <ac:chgData name="Mike B" userId="5c4bf6a326bf31f5" providerId="LiveId" clId="{84022609-0924-4658-8E77-EE7939CBA76B}" dt="2021-03-08T04:23:39.030" v="1391" actId="478"/>
          <ac:picMkLst>
            <pc:docMk/>
            <pc:sldMk cId="1617801699" sldId="464"/>
            <ac:picMk id="5" creationId="{A58A68F4-E4F0-4427-854F-F09E4081C256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056877995" sldId="464"/>
        </pc:sldMkLst>
      </pc:sldChg>
      <pc:sldChg chg="del">
        <pc:chgData name="Mike B" userId="5c4bf6a326bf31f5" providerId="LiveId" clId="{84022609-0924-4658-8E77-EE7939CBA76B}" dt="2021-03-08T03:01:15.293" v="352" actId="47"/>
        <pc:sldMkLst>
          <pc:docMk/>
          <pc:sldMk cId="1128498461" sldId="465"/>
        </pc:sldMkLst>
      </pc:sldChg>
      <pc:sldChg chg="addSp delSp modSp add mod ord">
        <pc:chgData name="Mike B" userId="5c4bf6a326bf31f5" providerId="LiveId" clId="{84022609-0924-4658-8E77-EE7939CBA76B}" dt="2021-03-08T04:32:07.012" v="1730" actId="1076"/>
        <pc:sldMkLst>
          <pc:docMk/>
          <pc:sldMk cId="2437045155" sldId="465"/>
        </pc:sldMkLst>
        <pc:spChg chg="mod">
          <ac:chgData name="Mike B" userId="5c4bf6a326bf31f5" providerId="LiveId" clId="{84022609-0924-4658-8E77-EE7939CBA76B}" dt="2021-03-08T04:31:28.174" v="1720" actId="20577"/>
          <ac:spMkLst>
            <pc:docMk/>
            <pc:sldMk cId="2437045155" sldId="465"/>
            <ac:spMk id="2" creationId="{00000000-0000-0000-0000-000000000000}"/>
          </ac:spMkLst>
        </pc:spChg>
        <pc:picChg chg="add del mod modCrop">
          <ac:chgData name="Mike B" userId="5c4bf6a326bf31f5" providerId="LiveId" clId="{84022609-0924-4658-8E77-EE7939CBA76B}" dt="2021-03-08T04:31:59.721" v="1727" actId="478"/>
          <ac:picMkLst>
            <pc:docMk/>
            <pc:sldMk cId="2437045155" sldId="465"/>
            <ac:picMk id="5" creationId="{0BC9F2F2-E5D3-4434-8527-84F796139642}"/>
          </ac:picMkLst>
        </pc:picChg>
        <pc:picChg chg="add mod">
          <ac:chgData name="Mike B" userId="5c4bf6a326bf31f5" providerId="LiveId" clId="{84022609-0924-4658-8E77-EE7939CBA76B}" dt="2021-03-08T04:32:07.012" v="1730" actId="1076"/>
          <ac:picMkLst>
            <pc:docMk/>
            <pc:sldMk cId="2437045155" sldId="465"/>
            <ac:picMk id="6" creationId="{F82B5953-20A0-4082-B32C-D4CF6198D4F4}"/>
          </ac:picMkLst>
        </pc:picChg>
        <pc:picChg chg="del">
          <ac:chgData name="Mike B" userId="5c4bf6a326bf31f5" providerId="LiveId" clId="{84022609-0924-4658-8E77-EE7939CBA76B}" dt="2021-03-08T04:31:30.231" v="1721" actId="478"/>
          <ac:picMkLst>
            <pc:docMk/>
            <pc:sldMk cId="2437045155" sldId="465"/>
            <ac:picMk id="8" creationId="{4881FC85-DE01-4888-9879-EADC6155E526}"/>
          </ac:picMkLst>
        </pc:picChg>
      </pc:sldChg>
      <pc:sldChg chg="addSp modSp add mod ord">
        <pc:chgData name="Mike B" userId="5c4bf6a326bf31f5" providerId="LiveId" clId="{84022609-0924-4658-8E77-EE7939CBA76B}" dt="2021-03-08T04:49:16.366" v="2633" actId="20577"/>
        <pc:sldMkLst>
          <pc:docMk/>
          <pc:sldMk cId="1944437714" sldId="466"/>
        </pc:sldMkLst>
        <pc:spChg chg="mod">
          <ac:chgData name="Mike B" userId="5c4bf6a326bf31f5" providerId="LiveId" clId="{84022609-0924-4658-8E77-EE7939CBA76B}" dt="2021-03-08T04:32:44.603" v="1752" actId="20577"/>
          <ac:spMkLst>
            <pc:docMk/>
            <pc:sldMk cId="1944437714" sldId="466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4:40:11.385" v="2308" actId="20577"/>
          <ac:spMkLst>
            <pc:docMk/>
            <pc:sldMk cId="1944437714" sldId="466"/>
            <ac:spMk id="3" creationId="{00000000-0000-0000-0000-000000000000}"/>
          </ac:spMkLst>
        </pc:spChg>
        <pc:graphicFrameChg chg="add mod modGraphic">
          <ac:chgData name="Mike B" userId="5c4bf6a326bf31f5" providerId="LiveId" clId="{84022609-0924-4658-8E77-EE7939CBA76B}" dt="2021-03-08T04:49:16.366" v="2633" actId="20577"/>
          <ac:graphicFrameMkLst>
            <pc:docMk/>
            <pc:sldMk cId="1944437714" sldId="466"/>
            <ac:graphicFrameMk id="5" creationId="{79EC882A-CD0B-467A-81C3-0F6E5D28B59E}"/>
          </ac:graphicFrameMkLst>
        </pc:graphicFrame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3791744399" sldId="466"/>
        </pc:sldMkLst>
      </pc:sldChg>
      <pc:sldChg chg="addSp delSp modSp add mod ord">
        <pc:chgData name="Mike B" userId="5c4bf6a326bf31f5" providerId="LiveId" clId="{84022609-0924-4658-8E77-EE7939CBA76B}" dt="2021-03-08T07:01:49.572" v="7772" actId="20577"/>
        <pc:sldMkLst>
          <pc:docMk/>
          <pc:sldMk cId="279896695" sldId="467"/>
        </pc:sldMkLst>
        <pc:spChg chg="mod">
          <ac:chgData name="Mike B" userId="5c4bf6a326bf31f5" providerId="LiveId" clId="{84022609-0924-4658-8E77-EE7939CBA76B}" dt="2021-03-08T04:46:20.542" v="2493" actId="20577"/>
          <ac:spMkLst>
            <pc:docMk/>
            <pc:sldMk cId="279896695" sldId="467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10:39.309" v="3459" actId="404"/>
          <ac:spMkLst>
            <pc:docMk/>
            <pc:sldMk cId="279896695" sldId="467"/>
            <ac:spMk id="3" creationId="{00000000-0000-0000-0000-000000000000}"/>
          </ac:spMkLst>
        </pc:spChg>
        <pc:spChg chg="add del mod">
          <ac:chgData name="Mike B" userId="5c4bf6a326bf31f5" providerId="LiveId" clId="{84022609-0924-4658-8E77-EE7939CBA76B}" dt="2021-03-08T04:59:39.450" v="2973" actId="478"/>
          <ac:spMkLst>
            <pc:docMk/>
            <pc:sldMk cId="279896695" sldId="467"/>
            <ac:spMk id="6" creationId="{E9AC6C15-5ED0-4796-85FE-29B3DF3D335C}"/>
          </ac:spMkLst>
        </pc:spChg>
        <pc:spChg chg="add del mod">
          <ac:chgData name="Mike B" userId="5c4bf6a326bf31f5" providerId="LiveId" clId="{84022609-0924-4658-8E77-EE7939CBA76B}" dt="2021-03-08T04:59:43.882" v="2975" actId="478"/>
          <ac:spMkLst>
            <pc:docMk/>
            <pc:sldMk cId="279896695" sldId="467"/>
            <ac:spMk id="7" creationId="{1919980A-871C-4EDD-8DBB-58443286D364}"/>
          </ac:spMkLst>
        </pc:spChg>
        <pc:spChg chg="add del mod">
          <ac:chgData name="Mike B" userId="5c4bf6a326bf31f5" providerId="LiveId" clId="{84022609-0924-4658-8E77-EE7939CBA76B}" dt="2021-03-08T04:59:39.450" v="2973" actId="478"/>
          <ac:spMkLst>
            <pc:docMk/>
            <pc:sldMk cId="279896695" sldId="467"/>
            <ac:spMk id="8" creationId="{E839E17F-F24E-4AC2-9222-8FA29466CF06}"/>
          </ac:spMkLst>
        </pc:spChg>
        <pc:spChg chg="add del mod">
          <ac:chgData name="Mike B" userId="5c4bf6a326bf31f5" providerId="LiveId" clId="{84022609-0924-4658-8E77-EE7939CBA76B}" dt="2021-03-08T04:57:29.923" v="2742"/>
          <ac:spMkLst>
            <pc:docMk/>
            <pc:sldMk cId="279896695" sldId="467"/>
            <ac:spMk id="15" creationId="{A9B40316-B341-46A8-8843-87AA41A9C7C6}"/>
          </ac:spMkLst>
        </pc:spChg>
        <pc:spChg chg="add del mod">
          <ac:chgData name="Mike B" userId="5c4bf6a326bf31f5" providerId="LiveId" clId="{84022609-0924-4658-8E77-EE7939CBA76B}" dt="2021-03-08T04:59:39.450" v="2973" actId="478"/>
          <ac:spMkLst>
            <pc:docMk/>
            <pc:sldMk cId="279896695" sldId="467"/>
            <ac:spMk id="16" creationId="{3A9C4B78-DF39-41C3-A0FA-47D74BF5F9A5}"/>
          </ac:spMkLst>
        </pc:spChg>
        <pc:spChg chg="add del mod">
          <ac:chgData name="Mike B" userId="5c4bf6a326bf31f5" providerId="LiveId" clId="{84022609-0924-4658-8E77-EE7939CBA76B}" dt="2021-03-08T04:59:42.249" v="2974" actId="478"/>
          <ac:spMkLst>
            <pc:docMk/>
            <pc:sldMk cId="279896695" sldId="467"/>
            <ac:spMk id="17" creationId="{BA2A4987-9DFB-401B-A17E-0197C84F965A}"/>
          </ac:spMkLst>
        </pc:spChg>
        <pc:spChg chg="add del mod">
          <ac:chgData name="Mike B" userId="5c4bf6a326bf31f5" providerId="LiveId" clId="{84022609-0924-4658-8E77-EE7939CBA76B}" dt="2021-03-08T04:59:39.450" v="2973" actId="478"/>
          <ac:spMkLst>
            <pc:docMk/>
            <pc:sldMk cId="279896695" sldId="467"/>
            <ac:spMk id="18" creationId="{D4F3B166-C8B1-4011-808B-8A740850FF01}"/>
          </ac:spMkLst>
        </pc:spChg>
        <pc:spChg chg="add mod">
          <ac:chgData name="Mike B" userId="5c4bf6a326bf31f5" providerId="LiveId" clId="{84022609-0924-4658-8E77-EE7939CBA76B}" dt="2021-03-08T04:59:31.303" v="2972" actId="20577"/>
          <ac:spMkLst>
            <pc:docMk/>
            <pc:sldMk cId="279896695" sldId="467"/>
            <ac:spMk id="19" creationId="{D446AF8A-FC50-4BA3-A1D0-DAF15B842D3D}"/>
          </ac:spMkLst>
        </pc:spChg>
        <pc:spChg chg="add mod">
          <ac:chgData name="Mike B" userId="5c4bf6a326bf31f5" providerId="LiveId" clId="{84022609-0924-4658-8E77-EE7939CBA76B}" dt="2021-03-08T07:01:49.572" v="7772" actId="20577"/>
          <ac:spMkLst>
            <pc:docMk/>
            <pc:sldMk cId="279896695" sldId="467"/>
            <ac:spMk id="22" creationId="{428730A2-15FD-4C58-AB09-25B5C78E8D82}"/>
          </ac:spMkLst>
        </pc:spChg>
        <pc:spChg chg="add mod">
          <ac:chgData name="Mike B" userId="5c4bf6a326bf31f5" providerId="LiveId" clId="{84022609-0924-4658-8E77-EE7939CBA76B}" dt="2021-03-08T06:16:45.096" v="6123" actId="313"/>
          <ac:spMkLst>
            <pc:docMk/>
            <pc:sldMk cId="279896695" sldId="467"/>
            <ac:spMk id="25" creationId="{14887EF3-BC07-40F2-822B-BFF8088A7486}"/>
          </ac:spMkLst>
        </pc:spChg>
        <pc:picChg chg="add del mod">
          <ac:chgData name="Mike B" userId="5c4bf6a326bf31f5" providerId="LiveId" clId="{84022609-0924-4658-8E77-EE7939CBA76B}" dt="2021-03-08T04:55:23.311" v="2728"/>
          <ac:picMkLst>
            <pc:docMk/>
            <pc:sldMk cId="279896695" sldId="467"/>
            <ac:picMk id="5" creationId="{5A773F1D-9677-4D90-A442-4B0F2E2195B9}"/>
          </ac:picMkLst>
        </pc:picChg>
        <pc:picChg chg="add del mod modCrop">
          <ac:chgData name="Mike B" userId="5c4bf6a326bf31f5" providerId="LiveId" clId="{84022609-0924-4658-8E77-EE7939CBA76B}" dt="2021-03-08T05:06:24.815" v="3069" actId="478"/>
          <ac:picMkLst>
            <pc:docMk/>
            <pc:sldMk cId="279896695" sldId="467"/>
            <ac:picMk id="20" creationId="{B5D8B298-CFFA-4EC1-AE9F-0C4DAFC3D399}"/>
          </ac:picMkLst>
        </pc:picChg>
        <pc:picChg chg="add mod">
          <ac:chgData name="Mike B" userId="5c4bf6a326bf31f5" providerId="LiveId" clId="{84022609-0924-4658-8E77-EE7939CBA76B}" dt="2021-03-08T05:09:20.259" v="3240" actId="1035"/>
          <ac:picMkLst>
            <pc:docMk/>
            <pc:sldMk cId="279896695" sldId="467"/>
            <ac:picMk id="21" creationId="{F0FFB904-C40B-43A1-9EEB-1DBD79555286}"/>
          </ac:picMkLst>
        </pc:picChg>
        <pc:picChg chg="add del mod modCrop">
          <ac:chgData name="Mike B" userId="5c4bf6a326bf31f5" providerId="LiveId" clId="{84022609-0924-4658-8E77-EE7939CBA76B}" dt="2021-03-08T05:08:39.494" v="3189" actId="478"/>
          <ac:picMkLst>
            <pc:docMk/>
            <pc:sldMk cId="279896695" sldId="467"/>
            <ac:picMk id="23" creationId="{3888E320-7AC2-4164-A5BB-3F1962BCE791}"/>
          </ac:picMkLst>
        </pc:picChg>
        <pc:picChg chg="add mod">
          <ac:chgData name="Mike B" userId="5c4bf6a326bf31f5" providerId="LiveId" clId="{84022609-0924-4658-8E77-EE7939CBA76B}" dt="2021-03-08T05:09:28.774" v="3271" actId="1035"/>
          <ac:picMkLst>
            <pc:docMk/>
            <pc:sldMk cId="279896695" sldId="467"/>
            <ac:picMk id="24" creationId="{47706E0E-868C-40D7-BE57-790A51F0AD92}"/>
          </ac:picMkLst>
        </pc:picChg>
        <pc:cxnChg chg="add del mod">
          <ac:chgData name="Mike B" userId="5c4bf6a326bf31f5" providerId="LiveId" clId="{84022609-0924-4658-8E77-EE7939CBA76B}" dt="2021-03-08T04:59:39.450" v="2973" actId="478"/>
          <ac:cxnSpMkLst>
            <pc:docMk/>
            <pc:sldMk cId="279896695" sldId="467"/>
            <ac:cxnSpMk id="10" creationId="{95C0A925-B1EA-4408-B8BF-AF011F553504}"/>
          </ac:cxnSpMkLst>
        </pc:cxnChg>
        <pc:cxnChg chg="add del mod">
          <ac:chgData name="Mike B" userId="5c4bf6a326bf31f5" providerId="LiveId" clId="{84022609-0924-4658-8E77-EE7939CBA76B}" dt="2021-03-08T04:59:39.450" v="2973" actId="478"/>
          <ac:cxnSpMkLst>
            <pc:docMk/>
            <pc:sldMk cId="279896695" sldId="467"/>
            <ac:cxnSpMk id="12" creationId="{D49C9C27-0E25-426C-BFD6-8D211F797F25}"/>
          </ac:cxnSpMkLst>
        </pc:cxnChg>
        <pc:cxnChg chg="add del mod">
          <ac:chgData name="Mike B" userId="5c4bf6a326bf31f5" providerId="LiveId" clId="{84022609-0924-4658-8E77-EE7939CBA76B}" dt="2021-03-08T04:59:39.450" v="2973" actId="478"/>
          <ac:cxnSpMkLst>
            <pc:docMk/>
            <pc:sldMk cId="279896695" sldId="467"/>
            <ac:cxnSpMk id="14" creationId="{467A7014-6BE7-48DC-BF52-3B2F679F9674}"/>
          </ac:cxnSpMkLst>
        </pc:cxn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1768145617" sldId="467"/>
        </pc:sldMkLst>
      </pc:sldChg>
      <pc:sldChg chg="modSp add mod ord">
        <pc:chgData name="Mike B" userId="5c4bf6a326bf31f5" providerId="LiveId" clId="{84022609-0924-4658-8E77-EE7939CBA76B}" dt="2021-03-08T04:59:28.118" v="2971"/>
        <pc:sldMkLst>
          <pc:docMk/>
          <pc:sldMk cId="2366076246" sldId="468"/>
        </pc:sldMkLst>
        <pc:spChg chg="mod">
          <ac:chgData name="Mike B" userId="5c4bf6a326bf31f5" providerId="LiveId" clId="{84022609-0924-4658-8E77-EE7939CBA76B}" dt="2021-03-08T04:59:23.457" v="2969" actId="20577"/>
          <ac:spMkLst>
            <pc:docMk/>
            <pc:sldMk cId="2366076246" sldId="468"/>
            <ac:spMk id="2" creationId="{00000000-0000-0000-0000-000000000000}"/>
          </ac:spMkLst>
        </pc:sp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429326494" sldId="468"/>
        </pc:sldMkLst>
      </pc:sldChg>
      <pc:sldChg chg="addSp delSp modSp add mod">
        <pc:chgData name="Mike B" userId="5c4bf6a326bf31f5" providerId="LiveId" clId="{84022609-0924-4658-8E77-EE7939CBA76B}" dt="2021-03-08T05:21:17.875" v="3847" actId="20577"/>
        <pc:sldMkLst>
          <pc:docMk/>
          <pc:sldMk cId="1201407865" sldId="469"/>
        </pc:sldMkLst>
        <pc:spChg chg="mod">
          <ac:chgData name="Mike B" userId="5c4bf6a326bf31f5" providerId="LiveId" clId="{84022609-0924-4658-8E77-EE7939CBA76B}" dt="2021-03-08T05:18:34.444" v="3475" actId="20577"/>
          <ac:spMkLst>
            <pc:docMk/>
            <pc:sldMk cId="1201407865" sldId="469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19:46.321" v="3555" actId="20577"/>
          <ac:spMkLst>
            <pc:docMk/>
            <pc:sldMk cId="1201407865" sldId="469"/>
            <ac:spMk id="3" creationId="{00000000-0000-0000-0000-000000000000}"/>
          </ac:spMkLst>
        </pc:spChg>
        <pc:spChg chg="add mod">
          <ac:chgData name="Mike B" userId="5c4bf6a326bf31f5" providerId="LiveId" clId="{84022609-0924-4658-8E77-EE7939CBA76B}" dt="2021-03-08T05:21:17.875" v="3847" actId="20577"/>
          <ac:spMkLst>
            <pc:docMk/>
            <pc:sldMk cId="1201407865" sldId="469"/>
            <ac:spMk id="12" creationId="{EFCC307F-81EB-417E-8C53-A7CD2061E69D}"/>
          </ac:spMkLst>
        </pc:spChg>
        <pc:spChg chg="del">
          <ac:chgData name="Mike B" userId="5c4bf6a326bf31f5" providerId="LiveId" clId="{84022609-0924-4658-8E77-EE7939CBA76B}" dt="2021-03-08T05:11:07.141" v="3462" actId="478"/>
          <ac:spMkLst>
            <pc:docMk/>
            <pc:sldMk cId="1201407865" sldId="469"/>
            <ac:spMk id="22" creationId="{428730A2-15FD-4C58-AB09-25B5C78E8D82}"/>
          </ac:spMkLst>
        </pc:spChg>
        <pc:spChg chg="del">
          <ac:chgData name="Mike B" userId="5c4bf6a326bf31f5" providerId="LiveId" clId="{84022609-0924-4658-8E77-EE7939CBA76B}" dt="2021-03-08T05:11:11.945" v="3464" actId="478"/>
          <ac:spMkLst>
            <pc:docMk/>
            <pc:sldMk cId="1201407865" sldId="469"/>
            <ac:spMk id="25" creationId="{14887EF3-BC07-40F2-822B-BFF8088A7486}"/>
          </ac:spMkLst>
        </pc:spChg>
        <pc:picChg chg="add del mod modCrop">
          <ac:chgData name="Mike B" userId="5c4bf6a326bf31f5" providerId="LiveId" clId="{84022609-0924-4658-8E77-EE7939CBA76B}" dt="2021-03-08T05:19:24.118" v="3482" actId="478"/>
          <ac:picMkLst>
            <pc:docMk/>
            <pc:sldMk cId="1201407865" sldId="469"/>
            <ac:picMk id="5" creationId="{C6B1DA4A-F172-449B-884E-932EEB79CBDE}"/>
          </ac:picMkLst>
        </pc:picChg>
        <pc:picChg chg="add mod">
          <ac:chgData name="Mike B" userId="5c4bf6a326bf31f5" providerId="LiveId" clId="{84022609-0924-4658-8E77-EE7939CBA76B}" dt="2021-03-08T05:19:32.460" v="3485" actId="1076"/>
          <ac:picMkLst>
            <pc:docMk/>
            <pc:sldMk cId="1201407865" sldId="469"/>
            <ac:picMk id="6" creationId="{C77AE9A6-0CCC-4D99-B57C-3F5F8D6489DD}"/>
          </ac:picMkLst>
        </pc:picChg>
        <pc:picChg chg="del">
          <ac:chgData name="Mike B" userId="5c4bf6a326bf31f5" providerId="LiveId" clId="{84022609-0924-4658-8E77-EE7939CBA76B}" dt="2021-03-08T05:11:04.947" v="3461" actId="478"/>
          <ac:picMkLst>
            <pc:docMk/>
            <pc:sldMk cId="1201407865" sldId="469"/>
            <ac:picMk id="21" creationId="{F0FFB904-C40B-43A1-9EEB-1DBD79555286}"/>
          </ac:picMkLst>
        </pc:picChg>
        <pc:picChg chg="del">
          <ac:chgData name="Mike B" userId="5c4bf6a326bf31f5" providerId="LiveId" clId="{84022609-0924-4658-8E77-EE7939CBA76B}" dt="2021-03-08T05:11:09.183" v="3463" actId="478"/>
          <ac:picMkLst>
            <pc:docMk/>
            <pc:sldMk cId="1201407865" sldId="469"/>
            <ac:picMk id="24" creationId="{47706E0E-868C-40D7-BE57-790A51F0AD92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770884833" sldId="469"/>
        </pc:sldMkLst>
      </pc:sldChg>
      <pc:sldChg chg="addSp delSp modSp add mod">
        <pc:chgData name="Mike B" userId="5c4bf6a326bf31f5" providerId="LiveId" clId="{84022609-0924-4658-8E77-EE7939CBA76B}" dt="2021-03-08T06:24:53.606" v="6672" actId="1076"/>
        <pc:sldMkLst>
          <pc:docMk/>
          <pc:sldMk cId="1231440174" sldId="470"/>
        </pc:sldMkLst>
        <pc:spChg chg="mod">
          <ac:chgData name="Mike B" userId="5c4bf6a326bf31f5" providerId="LiveId" clId="{84022609-0924-4658-8E77-EE7939CBA76B}" dt="2021-03-08T05:21:53.986" v="3854" actId="20577"/>
          <ac:spMkLst>
            <pc:docMk/>
            <pc:sldMk cId="1231440174" sldId="470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6:19:08.097" v="6290" actId="1076"/>
          <ac:spMkLst>
            <pc:docMk/>
            <pc:sldMk cId="1231440174" sldId="470"/>
            <ac:spMk id="3" creationId="{00000000-0000-0000-0000-000000000000}"/>
          </ac:spMkLst>
        </pc:spChg>
        <pc:spChg chg="mod">
          <ac:chgData name="Mike B" userId="5c4bf6a326bf31f5" providerId="LiveId" clId="{84022609-0924-4658-8E77-EE7939CBA76B}" dt="2021-03-08T05:21:56.303" v="3855" actId="20577"/>
          <ac:spMkLst>
            <pc:docMk/>
            <pc:sldMk cId="1231440174" sldId="470"/>
            <ac:spMk id="12" creationId="{EFCC307F-81EB-417E-8C53-A7CD2061E69D}"/>
          </ac:spMkLst>
        </pc:spChg>
        <pc:picChg chg="add del mod modCrop">
          <ac:chgData name="Mike B" userId="5c4bf6a326bf31f5" providerId="LiveId" clId="{84022609-0924-4658-8E77-EE7939CBA76B}" dt="2021-03-08T05:22:56.172" v="3872" actId="478"/>
          <ac:picMkLst>
            <pc:docMk/>
            <pc:sldMk cId="1231440174" sldId="470"/>
            <ac:picMk id="5" creationId="{04CEDAD0-6AF2-4D47-B6C9-A6CA860ACBD6}"/>
          </ac:picMkLst>
        </pc:picChg>
        <pc:picChg chg="del">
          <ac:chgData name="Mike B" userId="5c4bf6a326bf31f5" providerId="LiveId" clId="{84022609-0924-4658-8E77-EE7939CBA76B}" dt="2021-03-08T05:21:58.166" v="3856" actId="478"/>
          <ac:picMkLst>
            <pc:docMk/>
            <pc:sldMk cId="1231440174" sldId="470"/>
            <ac:picMk id="6" creationId="{C77AE9A6-0CCC-4D99-B57C-3F5F8D6489DD}"/>
          </ac:picMkLst>
        </pc:picChg>
        <pc:picChg chg="add del mod">
          <ac:chgData name="Mike B" userId="5c4bf6a326bf31f5" providerId="LiveId" clId="{84022609-0924-4658-8E77-EE7939CBA76B}" dt="2021-03-08T06:22:31.277" v="6641" actId="478"/>
          <ac:picMkLst>
            <pc:docMk/>
            <pc:sldMk cId="1231440174" sldId="470"/>
            <ac:picMk id="7" creationId="{67F415F0-421E-4ECC-B5E9-E7D8E35FDE91}"/>
          </ac:picMkLst>
        </pc:picChg>
        <pc:picChg chg="add del mod modCrop">
          <ac:chgData name="Mike B" userId="5c4bf6a326bf31f5" providerId="LiveId" clId="{84022609-0924-4658-8E77-EE7939CBA76B}" dt="2021-03-08T06:22:52.495" v="6647" actId="478"/>
          <ac:picMkLst>
            <pc:docMk/>
            <pc:sldMk cId="1231440174" sldId="470"/>
            <ac:picMk id="8" creationId="{24802412-B26C-4F6F-98F5-F10B57AF600D}"/>
          </ac:picMkLst>
        </pc:picChg>
        <pc:picChg chg="add del mod">
          <ac:chgData name="Mike B" userId="5c4bf6a326bf31f5" providerId="LiveId" clId="{84022609-0924-4658-8E77-EE7939CBA76B}" dt="2021-03-08T06:24:09.848" v="6663" actId="478"/>
          <ac:picMkLst>
            <pc:docMk/>
            <pc:sldMk cId="1231440174" sldId="470"/>
            <ac:picMk id="9" creationId="{E84BFD98-33EE-4B76-A4E3-A86BA7055FC7}"/>
          </ac:picMkLst>
        </pc:picChg>
        <pc:picChg chg="add del mod modCrop">
          <ac:chgData name="Mike B" userId="5c4bf6a326bf31f5" providerId="LiveId" clId="{84022609-0924-4658-8E77-EE7939CBA76B}" dt="2021-03-08T06:24:47.544" v="6669" actId="478"/>
          <ac:picMkLst>
            <pc:docMk/>
            <pc:sldMk cId="1231440174" sldId="470"/>
            <ac:picMk id="10" creationId="{332CB66E-67FB-4507-8EA6-C8F45A9F2112}"/>
          </ac:picMkLst>
        </pc:picChg>
        <pc:picChg chg="add mod">
          <ac:chgData name="Mike B" userId="5c4bf6a326bf31f5" providerId="LiveId" clId="{84022609-0924-4658-8E77-EE7939CBA76B}" dt="2021-03-08T06:24:53.606" v="6672" actId="1076"/>
          <ac:picMkLst>
            <pc:docMk/>
            <pc:sldMk cId="1231440174" sldId="470"/>
            <ac:picMk id="11" creationId="{576C7081-FBA8-4FEC-B3BF-BB108E8FC5E3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3054459084" sldId="470"/>
        </pc:sldMkLst>
      </pc:sldChg>
      <pc:sldChg chg="addSp delSp modSp add mod">
        <pc:chgData name="Mike B" userId="5c4bf6a326bf31f5" providerId="LiveId" clId="{84022609-0924-4658-8E77-EE7939CBA76B}" dt="2021-03-08T06:25:32.034" v="6682" actId="1076"/>
        <pc:sldMkLst>
          <pc:docMk/>
          <pc:sldMk cId="1163361351" sldId="471"/>
        </pc:sldMkLst>
        <pc:spChg chg="mod">
          <ac:chgData name="Mike B" userId="5c4bf6a326bf31f5" providerId="LiveId" clId="{84022609-0924-4658-8E77-EE7939CBA76B}" dt="2021-03-08T05:26:16.408" v="4346" actId="20577"/>
          <ac:spMkLst>
            <pc:docMk/>
            <pc:sldMk cId="1163361351" sldId="471"/>
            <ac:spMk id="3" creationId="{00000000-0000-0000-0000-000000000000}"/>
          </ac:spMkLst>
        </pc:spChg>
        <pc:picChg chg="add del mod modCrop">
          <ac:chgData name="Mike B" userId="5c4bf6a326bf31f5" providerId="LiveId" clId="{84022609-0924-4658-8E77-EE7939CBA76B}" dt="2021-03-08T05:25:37.353" v="4218" actId="478"/>
          <ac:picMkLst>
            <pc:docMk/>
            <pc:sldMk cId="1163361351" sldId="471"/>
            <ac:picMk id="5" creationId="{D4E326A6-B589-4515-B3C6-A51627F99CA2}"/>
          </ac:picMkLst>
        </pc:picChg>
        <pc:picChg chg="add del mod">
          <ac:chgData name="Mike B" userId="5c4bf6a326bf31f5" providerId="LiveId" clId="{84022609-0924-4658-8E77-EE7939CBA76B}" dt="2021-03-08T06:23:19.907" v="6651" actId="478"/>
          <ac:picMkLst>
            <pc:docMk/>
            <pc:sldMk cId="1163361351" sldId="471"/>
            <ac:picMk id="6" creationId="{DACB5BF2-4B22-4094-A183-EDBF54D71079}"/>
          </ac:picMkLst>
        </pc:picChg>
        <pc:picChg chg="del">
          <ac:chgData name="Mike B" userId="5c4bf6a326bf31f5" providerId="LiveId" clId="{84022609-0924-4658-8E77-EE7939CBA76B}" dt="2021-03-08T05:25:13.486" v="4210" actId="478"/>
          <ac:picMkLst>
            <pc:docMk/>
            <pc:sldMk cId="1163361351" sldId="471"/>
            <ac:picMk id="7" creationId="{67F415F0-421E-4ECC-B5E9-E7D8E35FDE91}"/>
          </ac:picMkLst>
        </pc:picChg>
        <pc:picChg chg="add del mod modCrop">
          <ac:chgData name="Mike B" userId="5c4bf6a326bf31f5" providerId="LiveId" clId="{84022609-0924-4658-8E77-EE7939CBA76B}" dt="2021-03-08T06:23:39.119" v="6658" actId="478"/>
          <ac:picMkLst>
            <pc:docMk/>
            <pc:sldMk cId="1163361351" sldId="471"/>
            <ac:picMk id="8" creationId="{AA573A21-D5E9-4641-BA76-DBF9E69B154B}"/>
          </ac:picMkLst>
        </pc:picChg>
        <pc:picChg chg="add del mod">
          <ac:chgData name="Mike B" userId="5c4bf6a326bf31f5" providerId="LiveId" clId="{84022609-0924-4658-8E77-EE7939CBA76B}" dt="2021-03-08T06:24:56.729" v="6673" actId="478"/>
          <ac:picMkLst>
            <pc:docMk/>
            <pc:sldMk cId="1163361351" sldId="471"/>
            <ac:picMk id="9" creationId="{5DCB1078-A79E-4358-BDD8-656DC245AB06}"/>
          </ac:picMkLst>
        </pc:picChg>
        <pc:picChg chg="add del mod modCrop">
          <ac:chgData name="Mike B" userId="5c4bf6a326bf31f5" providerId="LiveId" clId="{84022609-0924-4658-8E77-EE7939CBA76B}" dt="2021-03-08T06:25:25.923" v="6679" actId="478"/>
          <ac:picMkLst>
            <pc:docMk/>
            <pc:sldMk cId="1163361351" sldId="471"/>
            <ac:picMk id="10" creationId="{265590DA-2179-4A84-B299-0BCFA3FF6787}"/>
          </ac:picMkLst>
        </pc:picChg>
        <pc:picChg chg="add mod">
          <ac:chgData name="Mike B" userId="5c4bf6a326bf31f5" providerId="LiveId" clId="{84022609-0924-4658-8E77-EE7939CBA76B}" dt="2021-03-08T06:25:32.034" v="6682" actId="1076"/>
          <ac:picMkLst>
            <pc:docMk/>
            <pc:sldMk cId="1163361351" sldId="471"/>
            <ac:picMk id="11" creationId="{40AE191B-6DFF-42D0-BF75-7EA188C57769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2315963367" sldId="471"/>
        </pc:sldMkLst>
      </pc:sldChg>
      <pc:sldChg chg="addSp delSp modSp add mod ord">
        <pc:chgData name="Mike B" userId="5c4bf6a326bf31f5" providerId="LiveId" clId="{84022609-0924-4658-8E77-EE7939CBA76B}" dt="2021-03-08T06:26:17.608" v="6691" actId="1076"/>
        <pc:sldMkLst>
          <pc:docMk/>
          <pc:sldMk cId="471314843" sldId="472"/>
        </pc:sldMkLst>
        <pc:spChg chg="mod">
          <ac:chgData name="Mike B" userId="5c4bf6a326bf31f5" providerId="LiveId" clId="{84022609-0924-4658-8E77-EE7939CBA76B}" dt="2021-03-08T05:26:57.671" v="4396" actId="20577"/>
          <ac:spMkLst>
            <pc:docMk/>
            <pc:sldMk cId="471314843" sldId="472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29:26.920" v="4633" actId="20577"/>
          <ac:spMkLst>
            <pc:docMk/>
            <pc:sldMk cId="471314843" sldId="472"/>
            <ac:spMk id="3" creationId="{00000000-0000-0000-0000-000000000000}"/>
          </ac:spMkLst>
        </pc:spChg>
        <pc:spChg chg="mod">
          <ac:chgData name="Mike B" userId="5c4bf6a326bf31f5" providerId="LiveId" clId="{84022609-0924-4658-8E77-EE7939CBA76B}" dt="2021-03-08T05:30:53.358" v="4780" actId="20577"/>
          <ac:spMkLst>
            <pc:docMk/>
            <pc:sldMk cId="471314843" sldId="472"/>
            <ac:spMk id="12" creationId="{EFCC307F-81EB-417E-8C53-A7CD2061E69D}"/>
          </ac:spMkLst>
        </pc:spChg>
        <pc:picChg chg="add del mod modCrop">
          <ac:chgData name="Mike B" userId="5c4bf6a326bf31f5" providerId="LiveId" clId="{84022609-0924-4658-8E77-EE7939CBA76B}" dt="2021-03-08T05:30:00.857" v="4647" actId="478"/>
          <ac:picMkLst>
            <pc:docMk/>
            <pc:sldMk cId="471314843" sldId="472"/>
            <ac:picMk id="5" creationId="{B39453FE-5835-4957-B8FC-A4F498875699}"/>
          </ac:picMkLst>
        </pc:picChg>
        <pc:picChg chg="del">
          <ac:chgData name="Mike B" userId="5c4bf6a326bf31f5" providerId="LiveId" clId="{84022609-0924-4658-8E77-EE7939CBA76B}" dt="2021-03-08T05:28:56.447" v="4552" actId="478"/>
          <ac:picMkLst>
            <pc:docMk/>
            <pc:sldMk cId="471314843" sldId="472"/>
            <ac:picMk id="6" creationId="{C77AE9A6-0CCC-4D99-B57C-3F5F8D6489DD}"/>
          </ac:picMkLst>
        </pc:picChg>
        <pc:picChg chg="add del mod">
          <ac:chgData name="Mike B" userId="5c4bf6a326bf31f5" providerId="LiveId" clId="{84022609-0924-4658-8E77-EE7939CBA76B}" dt="2021-03-08T06:23:49.525" v="6662" actId="478"/>
          <ac:picMkLst>
            <pc:docMk/>
            <pc:sldMk cId="471314843" sldId="472"/>
            <ac:picMk id="7" creationId="{FAD27705-F7C6-411B-BF45-E0D9030B72E3}"/>
          </ac:picMkLst>
        </pc:picChg>
        <pc:picChg chg="add del mod modCrop">
          <ac:chgData name="Mike B" userId="5c4bf6a326bf31f5" providerId="LiveId" clId="{84022609-0924-4658-8E77-EE7939CBA76B}" dt="2021-03-08T06:26:11.846" v="6688" actId="478"/>
          <ac:picMkLst>
            <pc:docMk/>
            <pc:sldMk cId="471314843" sldId="472"/>
            <ac:picMk id="8" creationId="{9F9C724B-140F-43AF-A971-66F364702CF4}"/>
          </ac:picMkLst>
        </pc:picChg>
        <pc:picChg chg="add mod">
          <ac:chgData name="Mike B" userId="5c4bf6a326bf31f5" providerId="LiveId" clId="{84022609-0924-4658-8E77-EE7939CBA76B}" dt="2021-03-08T06:26:17.608" v="6691" actId="1076"/>
          <ac:picMkLst>
            <pc:docMk/>
            <pc:sldMk cId="471314843" sldId="472"/>
            <ac:picMk id="9" creationId="{4DC38ECB-460C-46A1-9D78-EADE0C24D20C}"/>
          </ac:picMkLst>
        </pc:picChg>
      </pc:sldChg>
      <pc:sldChg chg="del">
        <pc:chgData name="Mike B" userId="5c4bf6a326bf31f5" providerId="LiveId" clId="{84022609-0924-4658-8E77-EE7939CBA76B}" dt="2021-03-08T04:02:09.254" v="353" actId="47"/>
        <pc:sldMkLst>
          <pc:docMk/>
          <pc:sldMk cId="660104850" sldId="472"/>
        </pc:sldMkLst>
      </pc:sldChg>
      <pc:sldChg chg="addSp delSp modSp add mod">
        <pc:chgData name="Mike B" userId="5c4bf6a326bf31f5" providerId="LiveId" clId="{84022609-0924-4658-8E77-EE7939CBA76B}" dt="2021-03-08T05:36:08.575" v="4859" actId="20577"/>
        <pc:sldMkLst>
          <pc:docMk/>
          <pc:sldMk cId="2957074721" sldId="473"/>
        </pc:sldMkLst>
        <pc:spChg chg="mod">
          <ac:chgData name="Mike B" userId="5c4bf6a326bf31f5" providerId="LiveId" clId="{84022609-0924-4658-8E77-EE7939CBA76B}" dt="2021-03-08T05:36:08.575" v="4859" actId="20577"/>
          <ac:spMkLst>
            <pc:docMk/>
            <pc:sldMk cId="2957074721" sldId="473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34:53.261" v="4803" actId="20577"/>
          <ac:spMkLst>
            <pc:docMk/>
            <pc:sldMk cId="2957074721" sldId="473"/>
            <ac:spMk id="3" creationId="{00000000-0000-0000-0000-000000000000}"/>
          </ac:spMkLst>
        </pc:spChg>
        <pc:spChg chg="del mod">
          <ac:chgData name="Mike B" userId="5c4bf6a326bf31f5" providerId="LiveId" clId="{84022609-0924-4658-8E77-EE7939CBA76B}" dt="2021-03-08T05:36:01.171" v="4856" actId="478"/>
          <ac:spMkLst>
            <pc:docMk/>
            <pc:sldMk cId="2957074721" sldId="473"/>
            <ac:spMk id="12" creationId="{EFCC307F-81EB-417E-8C53-A7CD2061E69D}"/>
          </ac:spMkLst>
        </pc:spChg>
        <pc:picChg chg="add del mod modCrop">
          <ac:chgData name="Mike B" userId="5c4bf6a326bf31f5" providerId="LiveId" clId="{84022609-0924-4658-8E77-EE7939CBA76B}" dt="2021-03-08T05:35:39.521" v="4810" actId="478"/>
          <ac:picMkLst>
            <pc:docMk/>
            <pc:sldMk cId="2957074721" sldId="473"/>
            <ac:picMk id="5" creationId="{3C2B3A78-413A-4457-98CB-7AA9C5D4F1A3}"/>
          </ac:picMkLst>
        </pc:picChg>
        <pc:picChg chg="add mod">
          <ac:chgData name="Mike B" userId="5c4bf6a326bf31f5" providerId="LiveId" clId="{84022609-0924-4658-8E77-EE7939CBA76B}" dt="2021-03-08T05:35:44.809" v="4812" actId="14100"/>
          <ac:picMkLst>
            <pc:docMk/>
            <pc:sldMk cId="2957074721" sldId="473"/>
            <ac:picMk id="6" creationId="{ADB5D5FD-A4ED-4BBF-9433-236B00D9C7E1}"/>
          </ac:picMkLst>
        </pc:picChg>
        <pc:picChg chg="del">
          <ac:chgData name="Mike B" userId="5c4bf6a326bf31f5" providerId="LiveId" clId="{84022609-0924-4658-8E77-EE7939CBA76B}" dt="2021-03-08T05:34:57.610" v="4804" actId="478"/>
          <ac:picMkLst>
            <pc:docMk/>
            <pc:sldMk cId="2957074721" sldId="473"/>
            <ac:picMk id="7" creationId="{FAD27705-F7C6-411B-BF45-E0D9030B72E3}"/>
          </ac:picMkLst>
        </pc:picChg>
      </pc:sldChg>
      <pc:sldChg chg="del">
        <pc:chgData name="Mike B" userId="5c4bf6a326bf31f5" providerId="LiveId" clId="{84022609-0924-4658-8E77-EE7939CBA76B}" dt="2021-03-08T03:01:13.662" v="351" actId="2696"/>
        <pc:sldMkLst>
          <pc:docMk/>
          <pc:sldMk cId="4072337299" sldId="473"/>
        </pc:sldMkLst>
      </pc:sldChg>
      <pc:sldChg chg="delSp modSp add mod">
        <pc:chgData name="Mike B" userId="5c4bf6a326bf31f5" providerId="LiveId" clId="{84022609-0924-4658-8E77-EE7939CBA76B}" dt="2021-03-08T05:47:05.567" v="5141" actId="20577"/>
        <pc:sldMkLst>
          <pc:docMk/>
          <pc:sldMk cId="759845807" sldId="474"/>
        </pc:sldMkLst>
        <pc:spChg chg="mod">
          <ac:chgData name="Mike B" userId="5c4bf6a326bf31f5" providerId="LiveId" clId="{84022609-0924-4658-8E77-EE7939CBA76B}" dt="2021-03-08T05:47:05.567" v="5141" actId="20577"/>
          <ac:spMkLst>
            <pc:docMk/>
            <pc:sldMk cId="759845807" sldId="474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46:03.751" v="5137" actId="20577"/>
          <ac:spMkLst>
            <pc:docMk/>
            <pc:sldMk cId="759845807" sldId="474"/>
            <ac:spMk id="3" creationId="{00000000-0000-0000-0000-000000000000}"/>
          </ac:spMkLst>
        </pc:spChg>
        <pc:picChg chg="del">
          <ac:chgData name="Mike B" userId="5c4bf6a326bf31f5" providerId="LiveId" clId="{84022609-0924-4658-8E77-EE7939CBA76B}" dt="2021-03-08T05:45:26.131" v="4984" actId="478"/>
          <ac:picMkLst>
            <pc:docMk/>
            <pc:sldMk cId="759845807" sldId="474"/>
            <ac:picMk id="6" creationId="{ADB5D5FD-A4ED-4BBF-9433-236B00D9C7E1}"/>
          </ac:picMkLst>
        </pc:picChg>
      </pc:sldChg>
      <pc:sldChg chg="del">
        <pc:chgData name="Mike B" userId="5c4bf6a326bf31f5" providerId="LiveId" clId="{84022609-0924-4658-8E77-EE7939CBA76B}" dt="2021-03-08T03:01:13.662" v="351" actId="2696"/>
        <pc:sldMkLst>
          <pc:docMk/>
          <pc:sldMk cId="3228394449" sldId="474"/>
        </pc:sldMkLst>
      </pc:sldChg>
      <pc:sldChg chg="del">
        <pc:chgData name="Mike B" userId="5c4bf6a326bf31f5" providerId="LiveId" clId="{84022609-0924-4658-8E77-EE7939CBA76B}" dt="2021-03-08T03:01:13.662" v="351" actId="2696"/>
        <pc:sldMkLst>
          <pc:docMk/>
          <pc:sldMk cId="340783532" sldId="475"/>
        </pc:sldMkLst>
      </pc:sldChg>
      <pc:sldChg chg="addSp delSp modSp add mod">
        <pc:chgData name="Mike B" userId="5c4bf6a326bf31f5" providerId="LiveId" clId="{84022609-0924-4658-8E77-EE7939CBA76B}" dt="2021-03-08T06:27:26.018" v="6701" actId="1076"/>
        <pc:sldMkLst>
          <pc:docMk/>
          <pc:sldMk cId="892964709" sldId="475"/>
        </pc:sldMkLst>
        <pc:spChg chg="mod">
          <ac:chgData name="Mike B" userId="5c4bf6a326bf31f5" providerId="LiveId" clId="{84022609-0924-4658-8E77-EE7939CBA76B}" dt="2021-03-08T05:48:49.123" v="5172" actId="20577"/>
          <ac:spMkLst>
            <pc:docMk/>
            <pc:sldMk cId="892964709" sldId="475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49:15.125" v="5289" actId="20577"/>
          <ac:spMkLst>
            <pc:docMk/>
            <pc:sldMk cId="892964709" sldId="475"/>
            <ac:spMk id="3" creationId="{00000000-0000-0000-0000-000000000000}"/>
          </ac:spMkLst>
        </pc:spChg>
        <pc:spChg chg="add mod">
          <ac:chgData name="Mike B" userId="5c4bf6a326bf31f5" providerId="LiveId" clId="{84022609-0924-4658-8E77-EE7939CBA76B}" dt="2021-03-08T05:53:08.175" v="5819" actId="20577"/>
          <ac:spMkLst>
            <pc:docMk/>
            <pc:sldMk cId="892964709" sldId="475"/>
            <ac:spMk id="7" creationId="{FE3748BC-B584-46B9-84D3-C8A8E0C49B09}"/>
          </ac:spMkLst>
        </pc:spChg>
        <pc:picChg chg="add del mod modCrop">
          <ac:chgData name="Mike B" userId="5c4bf6a326bf31f5" providerId="LiveId" clId="{84022609-0924-4658-8E77-EE7939CBA76B}" dt="2021-03-08T05:49:51.348" v="5295" actId="478"/>
          <ac:picMkLst>
            <pc:docMk/>
            <pc:sldMk cId="892964709" sldId="475"/>
            <ac:picMk id="5" creationId="{07A2D6D5-0477-4AB8-B25E-3F90CBCDC3FC}"/>
          </ac:picMkLst>
        </pc:picChg>
        <pc:picChg chg="add del mod">
          <ac:chgData name="Mike B" userId="5c4bf6a326bf31f5" providerId="LiveId" clId="{84022609-0924-4658-8E77-EE7939CBA76B}" dt="2021-03-08T06:26:43.070" v="6692" actId="478"/>
          <ac:picMkLst>
            <pc:docMk/>
            <pc:sldMk cId="892964709" sldId="475"/>
            <ac:picMk id="6" creationId="{F57BE66D-7429-4F37-8CDA-503A5A6B6AD8}"/>
          </ac:picMkLst>
        </pc:picChg>
        <pc:picChg chg="add del mod modCrop">
          <ac:chgData name="Mike B" userId="5c4bf6a326bf31f5" providerId="LiveId" clId="{84022609-0924-4658-8E77-EE7939CBA76B}" dt="2021-03-08T06:27:20.199" v="6698" actId="478"/>
          <ac:picMkLst>
            <pc:docMk/>
            <pc:sldMk cId="892964709" sldId="475"/>
            <ac:picMk id="8" creationId="{C823ADAF-0710-4FA5-A0DA-04A8FBB24051}"/>
          </ac:picMkLst>
        </pc:picChg>
        <pc:picChg chg="add mod">
          <ac:chgData name="Mike B" userId="5c4bf6a326bf31f5" providerId="LiveId" clId="{84022609-0924-4658-8E77-EE7939CBA76B}" dt="2021-03-08T06:27:26.018" v="6701" actId="1076"/>
          <ac:picMkLst>
            <pc:docMk/>
            <pc:sldMk cId="892964709" sldId="475"/>
            <ac:picMk id="9" creationId="{ED8C3F97-F864-4DF7-82F6-35C1A3D06A8D}"/>
          </ac:picMkLst>
        </pc:picChg>
      </pc:sldChg>
      <pc:sldChg chg="addSp delSp modSp add mod ord">
        <pc:chgData name="Mike B" userId="5c4bf6a326bf31f5" providerId="LiveId" clId="{84022609-0924-4658-8E77-EE7939CBA76B}" dt="2021-03-08T06:00:52.930" v="6016"/>
        <pc:sldMkLst>
          <pc:docMk/>
          <pc:sldMk cId="2890411283" sldId="476"/>
        </pc:sldMkLst>
        <pc:spChg chg="mod">
          <ac:chgData name="Mike B" userId="5c4bf6a326bf31f5" providerId="LiveId" clId="{84022609-0924-4658-8E77-EE7939CBA76B}" dt="2021-03-08T05:54:31.886" v="5855" actId="20577"/>
          <ac:spMkLst>
            <pc:docMk/>
            <pc:sldMk cId="2890411283" sldId="476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5:54:43.642" v="5860" actId="20577"/>
          <ac:spMkLst>
            <pc:docMk/>
            <pc:sldMk cId="2890411283" sldId="476"/>
            <ac:spMk id="3" creationId="{00000000-0000-0000-0000-000000000000}"/>
          </ac:spMkLst>
        </pc:spChg>
        <pc:spChg chg="mod">
          <ac:chgData name="Mike B" userId="5c4bf6a326bf31f5" providerId="LiveId" clId="{84022609-0924-4658-8E77-EE7939CBA76B}" dt="2021-03-08T05:56:51.948" v="5949" actId="1076"/>
          <ac:spMkLst>
            <pc:docMk/>
            <pc:sldMk cId="2890411283" sldId="476"/>
            <ac:spMk id="6" creationId="{E9AC6C15-5ED0-4796-85FE-29B3DF3D335C}"/>
          </ac:spMkLst>
        </pc:spChg>
        <pc:spChg chg="mod">
          <ac:chgData name="Mike B" userId="5c4bf6a326bf31f5" providerId="LiveId" clId="{84022609-0924-4658-8E77-EE7939CBA76B}" dt="2021-03-08T05:57:12.471" v="5954" actId="1076"/>
          <ac:spMkLst>
            <pc:docMk/>
            <pc:sldMk cId="2890411283" sldId="476"/>
            <ac:spMk id="7" creationId="{1919980A-871C-4EDD-8DBB-58443286D364}"/>
          </ac:spMkLst>
        </pc:spChg>
        <pc:spChg chg="mod">
          <ac:chgData name="Mike B" userId="5c4bf6a326bf31f5" providerId="LiveId" clId="{84022609-0924-4658-8E77-EE7939CBA76B}" dt="2021-03-08T05:57:41.434" v="5961" actId="1076"/>
          <ac:spMkLst>
            <pc:docMk/>
            <pc:sldMk cId="2890411283" sldId="476"/>
            <ac:spMk id="8" creationId="{E839E17F-F24E-4AC2-9222-8FA29466CF06}"/>
          </ac:spMkLst>
        </pc:spChg>
        <pc:spChg chg="add mod">
          <ac:chgData name="Mike B" userId="5c4bf6a326bf31f5" providerId="LiveId" clId="{84022609-0924-4658-8E77-EE7939CBA76B}" dt="2021-03-08T05:58:30.187" v="5971" actId="1076"/>
          <ac:spMkLst>
            <pc:docMk/>
            <pc:sldMk cId="2890411283" sldId="476"/>
            <ac:spMk id="15" creationId="{429DCCE7-48EF-48CC-B732-CD0F8AD8DED4}"/>
          </ac:spMkLst>
        </pc:spChg>
        <pc:spChg chg="mod">
          <ac:chgData name="Mike B" userId="5c4bf6a326bf31f5" providerId="LiveId" clId="{84022609-0924-4658-8E77-EE7939CBA76B}" dt="2021-03-08T05:56:56.839" v="5950" actId="1076"/>
          <ac:spMkLst>
            <pc:docMk/>
            <pc:sldMk cId="2890411283" sldId="476"/>
            <ac:spMk id="16" creationId="{3A9C4B78-DF39-41C3-A0FA-47D74BF5F9A5}"/>
          </ac:spMkLst>
        </pc:spChg>
        <pc:spChg chg="mod">
          <ac:chgData name="Mike B" userId="5c4bf6a326bf31f5" providerId="LiveId" clId="{84022609-0924-4658-8E77-EE7939CBA76B}" dt="2021-03-08T05:57:22.776" v="5957" actId="1076"/>
          <ac:spMkLst>
            <pc:docMk/>
            <pc:sldMk cId="2890411283" sldId="476"/>
            <ac:spMk id="17" creationId="{BA2A4987-9DFB-401B-A17E-0197C84F965A}"/>
          </ac:spMkLst>
        </pc:spChg>
        <pc:spChg chg="mod">
          <ac:chgData name="Mike B" userId="5c4bf6a326bf31f5" providerId="LiveId" clId="{84022609-0924-4658-8E77-EE7939CBA76B}" dt="2021-03-08T05:57:45.792" v="5962" actId="1076"/>
          <ac:spMkLst>
            <pc:docMk/>
            <pc:sldMk cId="2890411283" sldId="476"/>
            <ac:spMk id="18" creationId="{D4F3B166-C8B1-4011-808B-8A740850FF01}"/>
          </ac:spMkLst>
        </pc:spChg>
        <pc:spChg chg="mod">
          <ac:chgData name="Mike B" userId="5c4bf6a326bf31f5" providerId="LiveId" clId="{84022609-0924-4658-8E77-EE7939CBA76B}" dt="2021-03-08T05:59:39.980" v="5979" actId="20577"/>
          <ac:spMkLst>
            <pc:docMk/>
            <pc:sldMk cId="2890411283" sldId="476"/>
            <ac:spMk id="19" creationId="{D446AF8A-FC50-4BA3-A1D0-DAF15B842D3D}"/>
          </ac:spMkLst>
        </pc:spChg>
        <pc:spChg chg="add mod">
          <ac:chgData name="Mike B" userId="5c4bf6a326bf31f5" providerId="LiveId" clId="{84022609-0924-4658-8E77-EE7939CBA76B}" dt="2021-03-08T05:57:26.540" v="5958" actId="1076"/>
          <ac:spMkLst>
            <pc:docMk/>
            <pc:sldMk cId="2890411283" sldId="476"/>
            <ac:spMk id="20" creationId="{A1E86EB3-115E-4011-BDB4-93CB28A746A5}"/>
          </ac:spMkLst>
        </pc:spChg>
        <pc:spChg chg="add mod">
          <ac:chgData name="Mike B" userId="5c4bf6a326bf31f5" providerId="LiveId" clId="{84022609-0924-4658-8E77-EE7939CBA76B}" dt="2021-03-08T05:59:24.552" v="5978" actId="692"/>
          <ac:spMkLst>
            <pc:docMk/>
            <pc:sldMk cId="2890411283" sldId="476"/>
            <ac:spMk id="26" creationId="{6DA1C497-E6AF-4631-9566-4ED4B18FA49E}"/>
          </ac:spMkLst>
        </pc:spChg>
        <pc:spChg chg="add del mod">
          <ac:chgData name="Mike B" userId="5c4bf6a326bf31f5" providerId="LiveId" clId="{84022609-0924-4658-8E77-EE7939CBA76B}" dt="2021-03-08T06:00:52.930" v="6016"/>
          <ac:spMkLst>
            <pc:docMk/>
            <pc:sldMk cId="2890411283" sldId="476"/>
            <ac:spMk id="27" creationId="{62A113EE-8A9C-46C1-9A0A-07F64F319A02}"/>
          </ac:spMkLst>
        </pc:spChg>
        <pc:cxnChg chg="mod">
          <ac:chgData name="Mike B" userId="5c4bf6a326bf31f5" providerId="LiveId" clId="{84022609-0924-4658-8E77-EE7939CBA76B}" dt="2021-03-08T05:57:12.471" v="5954" actId="1076"/>
          <ac:cxnSpMkLst>
            <pc:docMk/>
            <pc:sldMk cId="2890411283" sldId="476"/>
            <ac:cxnSpMk id="10" creationId="{95C0A925-B1EA-4408-B8BF-AF011F553504}"/>
          </ac:cxnSpMkLst>
        </pc:cxnChg>
        <pc:cxnChg chg="mod">
          <ac:chgData name="Mike B" userId="5c4bf6a326bf31f5" providerId="LiveId" clId="{84022609-0924-4658-8E77-EE7939CBA76B}" dt="2021-03-08T05:57:33.856" v="5960" actId="14100"/>
          <ac:cxnSpMkLst>
            <pc:docMk/>
            <pc:sldMk cId="2890411283" sldId="476"/>
            <ac:cxnSpMk id="12" creationId="{D49C9C27-0E25-426C-BFD6-8D211F797F25}"/>
          </ac:cxnSpMkLst>
        </pc:cxnChg>
        <pc:cxnChg chg="mod">
          <ac:chgData name="Mike B" userId="5c4bf6a326bf31f5" providerId="LiveId" clId="{84022609-0924-4658-8E77-EE7939CBA76B}" dt="2021-03-08T05:58:01.719" v="5966" actId="14100"/>
          <ac:cxnSpMkLst>
            <pc:docMk/>
            <pc:sldMk cId="2890411283" sldId="476"/>
            <ac:cxnSpMk id="14" creationId="{467A7014-6BE7-48DC-BF52-3B2F679F9674}"/>
          </ac:cxnSpMkLst>
        </pc:cxnChg>
        <pc:cxnChg chg="add del mod">
          <ac:chgData name="Mike B" userId="5c4bf6a326bf31f5" providerId="LiveId" clId="{84022609-0924-4658-8E77-EE7939CBA76B}" dt="2021-03-08T05:58:25.774" v="5970" actId="11529"/>
          <ac:cxnSpMkLst>
            <pc:docMk/>
            <pc:sldMk cId="2890411283" sldId="476"/>
            <ac:cxnSpMk id="25" creationId="{BBEB39F7-F018-4442-BB65-3D417569AB6D}"/>
          </ac:cxnSpMkLst>
        </pc:cxnChg>
      </pc:sldChg>
      <pc:sldChg chg="addSp delSp modSp add mod">
        <pc:chgData name="Mike B" userId="5c4bf6a326bf31f5" providerId="LiveId" clId="{84022609-0924-4658-8E77-EE7939CBA76B}" dt="2021-03-08T06:07:11.104" v="6122" actId="1076"/>
        <pc:sldMkLst>
          <pc:docMk/>
          <pc:sldMk cId="2290402612" sldId="477"/>
        </pc:sldMkLst>
        <pc:spChg chg="mod">
          <ac:chgData name="Mike B" userId="5c4bf6a326bf31f5" providerId="LiveId" clId="{84022609-0924-4658-8E77-EE7939CBA76B}" dt="2021-03-08T05:59:52.224" v="5993" actId="20577"/>
          <ac:spMkLst>
            <pc:docMk/>
            <pc:sldMk cId="2290402612" sldId="477"/>
            <ac:spMk id="2" creationId="{00000000-0000-0000-0000-000000000000}"/>
          </ac:spMkLst>
        </pc:spChg>
        <pc:spChg chg="del mod">
          <ac:chgData name="Mike B" userId="5c4bf6a326bf31f5" providerId="LiveId" clId="{84022609-0924-4658-8E77-EE7939CBA76B}" dt="2021-03-08T06:00:34.267" v="6001" actId="478"/>
          <ac:spMkLst>
            <pc:docMk/>
            <pc:sldMk cId="2290402612" sldId="477"/>
            <ac:spMk id="3" creationId="{00000000-0000-0000-0000-000000000000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6" creationId="{E9AC6C15-5ED0-4796-85FE-29B3DF3D335C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7" creationId="{1919980A-871C-4EDD-8DBB-58443286D364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8" creationId="{E839E17F-F24E-4AC2-9222-8FA29466CF06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15" creationId="{429DCCE7-48EF-48CC-B732-CD0F8AD8DED4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16" creationId="{3A9C4B78-DF39-41C3-A0FA-47D74BF5F9A5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17" creationId="{BA2A4987-9DFB-401B-A17E-0197C84F965A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18" creationId="{D4F3B166-C8B1-4011-808B-8A740850FF01}"/>
          </ac:spMkLst>
        </pc:spChg>
        <pc:spChg chg="mod">
          <ac:chgData name="Mike B" userId="5c4bf6a326bf31f5" providerId="LiveId" clId="{84022609-0924-4658-8E77-EE7939CBA76B}" dt="2021-03-08T06:00:20.976" v="5995" actId="1076"/>
          <ac:spMkLst>
            <pc:docMk/>
            <pc:sldMk cId="2290402612" sldId="477"/>
            <ac:spMk id="19" creationId="{D446AF8A-FC50-4BA3-A1D0-DAF15B842D3D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20" creationId="{A1E86EB3-115E-4011-BDB4-93CB28A746A5}"/>
          </ac:spMkLst>
        </pc:spChg>
        <pc:spChg chg="del">
          <ac:chgData name="Mike B" userId="5c4bf6a326bf31f5" providerId="LiveId" clId="{84022609-0924-4658-8E77-EE7939CBA76B}" dt="2021-03-08T06:00:25.665" v="5996" actId="478"/>
          <ac:spMkLst>
            <pc:docMk/>
            <pc:sldMk cId="2290402612" sldId="477"/>
            <ac:spMk id="26" creationId="{6DA1C497-E6AF-4631-9566-4ED4B18FA49E}"/>
          </ac:spMkLst>
        </pc:spChg>
        <pc:graphicFrameChg chg="add mod modGraphic">
          <ac:chgData name="Mike B" userId="5c4bf6a326bf31f5" providerId="LiveId" clId="{84022609-0924-4658-8E77-EE7939CBA76B}" dt="2021-03-08T06:02:16.235" v="6090" actId="20577"/>
          <ac:graphicFrameMkLst>
            <pc:docMk/>
            <pc:sldMk cId="2290402612" sldId="477"/>
            <ac:graphicFrameMk id="21" creationId="{023F61BA-AC07-4201-AAAC-5CF7D126C899}"/>
          </ac:graphicFrameMkLst>
        </pc:graphicFrameChg>
        <pc:picChg chg="add del mod modCrop">
          <ac:chgData name="Mike B" userId="5c4bf6a326bf31f5" providerId="LiveId" clId="{84022609-0924-4658-8E77-EE7939CBA76B}" dt="2021-03-08T06:05:31.877" v="6098"/>
          <ac:picMkLst>
            <pc:docMk/>
            <pc:sldMk cId="2290402612" sldId="477"/>
            <ac:picMk id="5" creationId="{275BF7FB-1830-4D23-B234-C3CB2A93CF10}"/>
          </ac:picMkLst>
        </pc:picChg>
        <pc:picChg chg="add del mod modCrop">
          <ac:chgData name="Mike B" userId="5c4bf6a326bf31f5" providerId="LiveId" clId="{84022609-0924-4658-8E77-EE7939CBA76B}" dt="2021-03-08T06:06:10.395" v="6107" actId="478"/>
          <ac:picMkLst>
            <pc:docMk/>
            <pc:sldMk cId="2290402612" sldId="477"/>
            <ac:picMk id="9" creationId="{A72F2AE2-FAC1-4D75-90A6-300E552B210C}"/>
          </ac:picMkLst>
        </pc:picChg>
        <pc:picChg chg="add mod">
          <ac:chgData name="Mike B" userId="5c4bf6a326bf31f5" providerId="LiveId" clId="{84022609-0924-4658-8E77-EE7939CBA76B}" dt="2021-03-08T06:06:07.287" v="6106" actId="1076"/>
          <ac:picMkLst>
            <pc:docMk/>
            <pc:sldMk cId="2290402612" sldId="477"/>
            <ac:picMk id="11" creationId="{8353DC84-1711-4E0B-94CB-ADD62B18AEB1}"/>
          </ac:picMkLst>
        </pc:picChg>
        <pc:picChg chg="add del mod modCrop">
          <ac:chgData name="Mike B" userId="5c4bf6a326bf31f5" providerId="LiveId" clId="{84022609-0924-4658-8E77-EE7939CBA76B}" dt="2021-03-08T06:06:40.016" v="6113" actId="478"/>
          <ac:picMkLst>
            <pc:docMk/>
            <pc:sldMk cId="2290402612" sldId="477"/>
            <ac:picMk id="13" creationId="{B8B6F307-ECB9-4778-8371-E08C71120940}"/>
          </ac:picMkLst>
        </pc:picChg>
        <pc:picChg chg="add mod modCrop">
          <ac:chgData name="Mike B" userId="5c4bf6a326bf31f5" providerId="LiveId" clId="{84022609-0924-4658-8E77-EE7939CBA76B}" dt="2021-03-08T06:07:11.104" v="6122" actId="1076"/>
          <ac:picMkLst>
            <pc:docMk/>
            <pc:sldMk cId="2290402612" sldId="477"/>
            <ac:picMk id="22" creationId="{F1553726-9935-4ECC-B1D2-271C8C53E019}"/>
          </ac:picMkLst>
        </pc:picChg>
        <pc:cxnChg chg="del mod">
          <ac:chgData name="Mike B" userId="5c4bf6a326bf31f5" providerId="LiveId" clId="{84022609-0924-4658-8E77-EE7939CBA76B}" dt="2021-03-08T06:00:25.665" v="5996" actId="478"/>
          <ac:cxnSpMkLst>
            <pc:docMk/>
            <pc:sldMk cId="2290402612" sldId="477"/>
            <ac:cxnSpMk id="10" creationId="{95C0A925-B1EA-4408-B8BF-AF011F553504}"/>
          </ac:cxnSpMkLst>
        </pc:cxnChg>
        <pc:cxnChg chg="del">
          <ac:chgData name="Mike B" userId="5c4bf6a326bf31f5" providerId="LiveId" clId="{84022609-0924-4658-8E77-EE7939CBA76B}" dt="2021-03-08T06:00:25.665" v="5996" actId="478"/>
          <ac:cxnSpMkLst>
            <pc:docMk/>
            <pc:sldMk cId="2290402612" sldId="477"/>
            <ac:cxnSpMk id="12" creationId="{D49C9C27-0E25-426C-BFD6-8D211F797F25}"/>
          </ac:cxnSpMkLst>
        </pc:cxnChg>
        <pc:cxnChg chg="del mod">
          <ac:chgData name="Mike B" userId="5c4bf6a326bf31f5" providerId="LiveId" clId="{84022609-0924-4658-8E77-EE7939CBA76B}" dt="2021-03-08T06:00:25.665" v="5996" actId="478"/>
          <ac:cxnSpMkLst>
            <pc:docMk/>
            <pc:sldMk cId="2290402612" sldId="477"/>
            <ac:cxnSpMk id="14" creationId="{467A7014-6BE7-48DC-BF52-3B2F679F9674}"/>
          </ac:cxnSpMkLst>
        </pc:cxnChg>
      </pc:sldChg>
      <pc:sldChg chg="addSp delSp modSp add mod">
        <pc:chgData name="Mike B" userId="5c4bf6a326bf31f5" providerId="LiveId" clId="{84022609-0924-4658-8E77-EE7939CBA76B}" dt="2021-03-08T06:22:05.251" v="6640" actId="478"/>
        <pc:sldMkLst>
          <pc:docMk/>
          <pc:sldMk cId="4085022630" sldId="478"/>
        </pc:sldMkLst>
        <pc:spChg chg="mod">
          <ac:chgData name="Mike B" userId="5c4bf6a326bf31f5" providerId="LiveId" clId="{84022609-0924-4658-8E77-EE7939CBA76B}" dt="2021-03-08T06:21:59.178" v="6639" actId="20577"/>
          <ac:spMkLst>
            <pc:docMk/>
            <pc:sldMk cId="4085022630" sldId="478"/>
            <ac:spMk id="3" creationId="{00000000-0000-0000-0000-000000000000}"/>
          </ac:spMkLst>
        </pc:spChg>
        <pc:spChg chg="del">
          <ac:chgData name="Mike B" userId="5c4bf6a326bf31f5" providerId="LiveId" clId="{84022609-0924-4658-8E77-EE7939CBA76B}" dt="2021-03-08T06:18:35.493" v="6285" actId="478"/>
          <ac:spMkLst>
            <pc:docMk/>
            <pc:sldMk cId="4085022630" sldId="478"/>
            <ac:spMk id="22" creationId="{428730A2-15FD-4C58-AB09-25B5C78E8D82}"/>
          </ac:spMkLst>
        </pc:spChg>
        <pc:spChg chg="del">
          <ac:chgData name="Mike B" userId="5c4bf6a326bf31f5" providerId="LiveId" clId="{84022609-0924-4658-8E77-EE7939CBA76B}" dt="2021-03-08T06:22:05.251" v="6640" actId="478"/>
          <ac:spMkLst>
            <pc:docMk/>
            <pc:sldMk cId="4085022630" sldId="478"/>
            <ac:spMk id="25" creationId="{14887EF3-BC07-40F2-822B-BFF8088A7486}"/>
          </ac:spMkLst>
        </pc:spChg>
        <pc:picChg chg="add del mod modCrop">
          <ac:chgData name="Mike B" userId="5c4bf6a326bf31f5" providerId="LiveId" clId="{84022609-0924-4658-8E77-EE7939CBA76B}" dt="2021-03-08T06:21:36.991" v="6618" actId="478"/>
          <ac:picMkLst>
            <pc:docMk/>
            <pc:sldMk cId="4085022630" sldId="478"/>
            <ac:picMk id="5" creationId="{F9901224-9A7B-495A-8B5B-8691DDE5C390}"/>
          </ac:picMkLst>
        </pc:picChg>
        <pc:picChg chg="add mod modCrop">
          <ac:chgData name="Mike B" userId="5c4bf6a326bf31f5" providerId="LiveId" clId="{84022609-0924-4658-8E77-EE7939CBA76B}" dt="2021-03-08T06:21:52.011" v="6622" actId="1076"/>
          <ac:picMkLst>
            <pc:docMk/>
            <pc:sldMk cId="4085022630" sldId="478"/>
            <ac:picMk id="6" creationId="{0E34EDE8-88BC-4157-9723-F9758C96575F}"/>
          </ac:picMkLst>
        </pc:picChg>
        <pc:picChg chg="del">
          <ac:chgData name="Mike B" userId="5c4bf6a326bf31f5" providerId="LiveId" clId="{84022609-0924-4658-8E77-EE7939CBA76B}" dt="2021-03-08T06:18:27.082" v="6284" actId="478"/>
          <ac:picMkLst>
            <pc:docMk/>
            <pc:sldMk cId="4085022630" sldId="478"/>
            <ac:picMk id="21" creationId="{F0FFB904-C40B-43A1-9EEB-1DBD79555286}"/>
          </ac:picMkLst>
        </pc:picChg>
        <pc:picChg chg="del">
          <ac:chgData name="Mike B" userId="5c4bf6a326bf31f5" providerId="LiveId" clId="{84022609-0924-4658-8E77-EE7939CBA76B}" dt="2021-03-08T06:20:15.273" v="6545" actId="478"/>
          <ac:picMkLst>
            <pc:docMk/>
            <pc:sldMk cId="4085022630" sldId="478"/>
            <ac:picMk id="24" creationId="{47706E0E-868C-40D7-BE57-790A51F0AD92}"/>
          </ac:picMkLst>
        </pc:picChg>
      </pc:sldChg>
      <pc:sldChg chg="addSp delSp modSp add mod">
        <pc:chgData name="Mike B" userId="5c4bf6a326bf31f5" providerId="LiveId" clId="{84022609-0924-4658-8E77-EE7939CBA76B}" dt="2021-03-08T06:30:28.811" v="6867" actId="1076"/>
        <pc:sldMkLst>
          <pc:docMk/>
          <pc:sldMk cId="1523119884" sldId="479"/>
        </pc:sldMkLst>
        <pc:spChg chg="mod">
          <ac:chgData name="Mike B" userId="5c4bf6a326bf31f5" providerId="LiveId" clId="{84022609-0924-4658-8E77-EE7939CBA76B}" dt="2021-03-08T06:29:47.060" v="6736" actId="20577"/>
          <ac:spMkLst>
            <pc:docMk/>
            <pc:sldMk cId="1523119884" sldId="479"/>
            <ac:spMk id="2" creationId="{00000000-0000-0000-0000-000000000000}"/>
          </ac:spMkLst>
        </pc:spChg>
        <pc:spChg chg="add mod">
          <ac:chgData name="Mike B" userId="5c4bf6a326bf31f5" providerId="LiveId" clId="{84022609-0924-4658-8E77-EE7939CBA76B}" dt="2021-03-08T06:30:28.811" v="6867" actId="1076"/>
          <ac:spMkLst>
            <pc:docMk/>
            <pc:sldMk cId="1523119884" sldId="479"/>
            <ac:spMk id="6" creationId="{00247E7D-F93E-4AA6-A4E8-3EC5269F21DC}"/>
          </ac:spMkLst>
        </pc:spChg>
        <pc:graphicFrameChg chg="del">
          <ac:chgData name="Mike B" userId="5c4bf6a326bf31f5" providerId="LiveId" clId="{84022609-0924-4658-8E77-EE7939CBA76B}" dt="2021-03-08T06:28:08.716" v="6708" actId="478"/>
          <ac:graphicFrameMkLst>
            <pc:docMk/>
            <pc:sldMk cId="1523119884" sldId="479"/>
            <ac:graphicFrameMk id="21" creationId="{023F61BA-AC07-4201-AAAC-5CF7D126C899}"/>
          </ac:graphicFrameMkLst>
        </pc:graphicFrameChg>
        <pc:picChg chg="add del mod modCrop">
          <ac:chgData name="Mike B" userId="5c4bf6a326bf31f5" providerId="LiveId" clId="{84022609-0924-4658-8E77-EE7939CBA76B}" dt="2021-03-08T06:29:28.101" v="6717" actId="478"/>
          <ac:picMkLst>
            <pc:docMk/>
            <pc:sldMk cId="1523119884" sldId="479"/>
            <ac:picMk id="3" creationId="{F397DEBC-EBEA-4727-BF01-87F38BEEE835}"/>
          </ac:picMkLst>
        </pc:picChg>
        <pc:picChg chg="add mod">
          <ac:chgData name="Mike B" userId="5c4bf6a326bf31f5" providerId="LiveId" clId="{84022609-0924-4658-8E77-EE7939CBA76B}" dt="2021-03-08T06:29:39.203" v="6721" actId="1076"/>
          <ac:picMkLst>
            <pc:docMk/>
            <pc:sldMk cId="1523119884" sldId="479"/>
            <ac:picMk id="5" creationId="{E15D8718-F795-48A0-BAA2-B250DEFADD08}"/>
          </ac:picMkLst>
        </pc:picChg>
        <pc:picChg chg="del">
          <ac:chgData name="Mike B" userId="5c4bf6a326bf31f5" providerId="LiveId" clId="{84022609-0924-4658-8E77-EE7939CBA76B}" dt="2021-03-08T06:28:10.254" v="6709" actId="478"/>
          <ac:picMkLst>
            <pc:docMk/>
            <pc:sldMk cId="1523119884" sldId="479"/>
            <ac:picMk id="11" creationId="{8353DC84-1711-4E0B-94CB-ADD62B18AEB1}"/>
          </ac:picMkLst>
        </pc:picChg>
        <pc:picChg chg="del">
          <ac:chgData name="Mike B" userId="5c4bf6a326bf31f5" providerId="LiveId" clId="{84022609-0924-4658-8E77-EE7939CBA76B}" dt="2021-03-08T06:28:11.760" v="6710" actId="478"/>
          <ac:picMkLst>
            <pc:docMk/>
            <pc:sldMk cId="1523119884" sldId="479"/>
            <ac:picMk id="22" creationId="{F1553726-9935-4ECC-B1D2-271C8C53E019}"/>
          </ac:picMkLst>
        </pc:picChg>
      </pc:sldChg>
      <pc:sldChg chg="addSp delSp modSp add mod">
        <pc:chgData name="Mike B" userId="5c4bf6a326bf31f5" providerId="LiveId" clId="{84022609-0924-4658-8E77-EE7939CBA76B}" dt="2021-03-08T06:34:12.908" v="7142" actId="1076"/>
        <pc:sldMkLst>
          <pc:docMk/>
          <pc:sldMk cId="1428102566" sldId="480"/>
        </pc:sldMkLst>
        <pc:spChg chg="mod">
          <ac:chgData name="Mike B" userId="5c4bf6a326bf31f5" providerId="LiveId" clId="{84022609-0924-4658-8E77-EE7939CBA76B}" dt="2021-03-08T06:31:13.896" v="6878" actId="20577"/>
          <ac:spMkLst>
            <pc:docMk/>
            <pc:sldMk cId="1428102566" sldId="480"/>
            <ac:spMk id="2" creationId="{00000000-0000-0000-0000-000000000000}"/>
          </ac:spMkLst>
        </pc:spChg>
        <pc:spChg chg="mod">
          <ac:chgData name="Mike B" userId="5c4bf6a326bf31f5" providerId="LiveId" clId="{84022609-0924-4658-8E77-EE7939CBA76B}" dt="2021-03-08T06:34:12.908" v="7142" actId="1076"/>
          <ac:spMkLst>
            <pc:docMk/>
            <pc:sldMk cId="1428102566" sldId="480"/>
            <ac:spMk id="6" creationId="{00247E7D-F93E-4AA6-A4E8-3EC5269F21DC}"/>
          </ac:spMkLst>
        </pc:spChg>
        <pc:picChg chg="add del mod modCrop">
          <ac:chgData name="Mike B" userId="5c4bf6a326bf31f5" providerId="LiveId" clId="{84022609-0924-4658-8E77-EE7939CBA76B}" dt="2021-03-08T06:32:39.210" v="6885" actId="478"/>
          <ac:picMkLst>
            <pc:docMk/>
            <pc:sldMk cId="1428102566" sldId="480"/>
            <ac:picMk id="3" creationId="{584C40C5-D57F-43F8-9475-BA3F6DDDB127}"/>
          </ac:picMkLst>
        </pc:picChg>
        <pc:picChg chg="del">
          <ac:chgData name="Mike B" userId="5c4bf6a326bf31f5" providerId="LiveId" clId="{84022609-0924-4658-8E77-EE7939CBA76B}" dt="2021-03-08T06:32:13.058" v="6879" actId="478"/>
          <ac:picMkLst>
            <pc:docMk/>
            <pc:sldMk cId="1428102566" sldId="480"/>
            <ac:picMk id="5" creationId="{E15D8718-F795-48A0-BAA2-B250DEFADD08}"/>
          </ac:picMkLst>
        </pc:picChg>
        <pc:picChg chg="add mod modCrop">
          <ac:chgData name="Mike B" userId="5c4bf6a326bf31f5" providerId="LiveId" clId="{84022609-0924-4658-8E77-EE7939CBA76B}" dt="2021-03-08T06:32:53.850" v="6889" actId="1076"/>
          <ac:picMkLst>
            <pc:docMk/>
            <pc:sldMk cId="1428102566" sldId="480"/>
            <ac:picMk id="7" creationId="{DE5B36DA-26F8-4EBE-BC21-8D7E4184E113}"/>
          </ac:picMkLst>
        </pc:picChg>
      </pc:sldChg>
      <pc:sldChg chg="addSp delSp modSp add mod">
        <pc:chgData name="Mike B" userId="5c4bf6a326bf31f5" providerId="LiveId" clId="{84022609-0924-4658-8E77-EE7939CBA76B}" dt="2021-03-08T06:34:55.287" v="7161" actId="14100"/>
        <pc:sldMkLst>
          <pc:docMk/>
          <pc:sldMk cId="2914038793" sldId="481"/>
        </pc:sldMkLst>
        <pc:spChg chg="mod">
          <ac:chgData name="Mike B" userId="5c4bf6a326bf31f5" providerId="LiveId" clId="{84022609-0924-4658-8E77-EE7939CBA76B}" dt="2021-03-08T06:34:19.312" v="7149" actId="20577"/>
          <ac:spMkLst>
            <pc:docMk/>
            <pc:sldMk cId="2914038793" sldId="481"/>
            <ac:spMk id="2" creationId="{00000000-0000-0000-0000-000000000000}"/>
          </ac:spMkLst>
        </pc:spChg>
        <pc:spChg chg="del mod">
          <ac:chgData name="Mike B" userId="5c4bf6a326bf31f5" providerId="LiveId" clId="{84022609-0924-4658-8E77-EE7939CBA76B}" dt="2021-03-08T06:34:33.136" v="7153"/>
          <ac:spMkLst>
            <pc:docMk/>
            <pc:sldMk cId="2914038793" sldId="481"/>
            <ac:spMk id="6" creationId="{00247E7D-F93E-4AA6-A4E8-3EC5269F21DC}"/>
          </ac:spMkLst>
        </pc:spChg>
        <pc:picChg chg="add del mod modCrop">
          <ac:chgData name="Mike B" userId="5c4bf6a326bf31f5" providerId="LiveId" clId="{84022609-0924-4658-8E77-EE7939CBA76B}" dt="2021-03-08T06:34:50.551" v="7159" actId="478"/>
          <ac:picMkLst>
            <pc:docMk/>
            <pc:sldMk cId="2914038793" sldId="481"/>
            <ac:picMk id="3" creationId="{7F4CF43C-22F0-4F7C-A408-B2BF2E64512E}"/>
          </ac:picMkLst>
        </pc:picChg>
        <pc:picChg chg="add mod">
          <ac:chgData name="Mike B" userId="5c4bf6a326bf31f5" providerId="LiveId" clId="{84022609-0924-4658-8E77-EE7939CBA76B}" dt="2021-03-08T06:34:55.287" v="7161" actId="14100"/>
          <ac:picMkLst>
            <pc:docMk/>
            <pc:sldMk cId="2914038793" sldId="481"/>
            <ac:picMk id="5" creationId="{56257C5A-E4CE-408A-AFF9-099A807D4844}"/>
          </ac:picMkLst>
        </pc:picChg>
        <pc:picChg chg="del">
          <ac:chgData name="Mike B" userId="5c4bf6a326bf31f5" providerId="LiveId" clId="{84022609-0924-4658-8E77-EE7939CBA76B}" dt="2021-03-08T06:34:33.134" v="7151" actId="478"/>
          <ac:picMkLst>
            <pc:docMk/>
            <pc:sldMk cId="2914038793" sldId="481"/>
            <ac:picMk id="7" creationId="{DE5B36DA-26F8-4EBE-BC21-8D7E4184E113}"/>
          </ac:picMkLst>
        </pc:picChg>
      </pc:sldChg>
      <pc:sldChg chg="addSp delSp modSp add mod">
        <pc:chgData name="Mike B" userId="5c4bf6a326bf31f5" providerId="LiveId" clId="{84022609-0924-4658-8E77-EE7939CBA76B}" dt="2021-03-08T06:35:33.809" v="7172" actId="1076"/>
        <pc:sldMkLst>
          <pc:docMk/>
          <pc:sldMk cId="2968062082" sldId="482"/>
        </pc:sldMkLst>
        <pc:picChg chg="add del mod modCrop">
          <ac:chgData name="Mike B" userId="5c4bf6a326bf31f5" providerId="LiveId" clId="{84022609-0924-4658-8E77-EE7939CBA76B}" dt="2021-03-08T06:35:28.005" v="7169" actId="478"/>
          <ac:picMkLst>
            <pc:docMk/>
            <pc:sldMk cId="2968062082" sldId="482"/>
            <ac:picMk id="3" creationId="{FE11C842-34D5-4E73-81F3-0B95968483EA}"/>
          </ac:picMkLst>
        </pc:picChg>
        <pc:picChg chg="del">
          <ac:chgData name="Mike B" userId="5c4bf6a326bf31f5" providerId="LiveId" clId="{84022609-0924-4658-8E77-EE7939CBA76B}" dt="2021-03-08T06:35:09.784" v="7163" actId="478"/>
          <ac:picMkLst>
            <pc:docMk/>
            <pc:sldMk cId="2968062082" sldId="482"/>
            <ac:picMk id="5" creationId="{56257C5A-E4CE-408A-AFF9-099A807D4844}"/>
          </ac:picMkLst>
        </pc:picChg>
        <pc:picChg chg="add mod">
          <ac:chgData name="Mike B" userId="5c4bf6a326bf31f5" providerId="LiveId" clId="{84022609-0924-4658-8E77-EE7939CBA76B}" dt="2021-03-08T06:35:33.809" v="7172" actId="1076"/>
          <ac:picMkLst>
            <pc:docMk/>
            <pc:sldMk cId="2968062082" sldId="482"/>
            <ac:picMk id="6" creationId="{63538257-49FC-4CAF-B22D-21430F5D6C12}"/>
          </ac:picMkLst>
        </pc:picChg>
      </pc:sldChg>
      <pc:sldChg chg="addSp delSp modSp add mod">
        <pc:chgData name="Mike B" userId="5c4bf6a326bf31f5" providerId="LiveId" clId="{84022609-0924-4658-8E77-EE7939CBA76B}" dt="2021-03-08T06:38:45.986" v="7226" actId="1076"/>
        <pc:sldMkLst>
          <pc:docMk/>
          <pc:sldMk cId="2745222575" sldId="483"/>
        </pc:sldMkLst>
        <pc:picChg chg="add del mod modCrop">
          <ac:chgData name="Mike B" userId="5c4bf6a326bf31f5" providerId="LiveId" clId="{84022609-0924-4658-8E77-EE7939CBA76B}" dt="2021-03-08T06:38:39.031" v="7223" actId="478"/>
          <ac:picMkLst>
            <pc:docMk/>
            <pc:sldMk cId="2745222575" sldId="483"/>
            <ac:picMk id="3" creationId="{3A240F59-6BA7-423C-9EB8-01CF105FE84F}"/>
          </ac:picMkLst>
        </pc:picChg>
        <pc:picChg chg="add mod">
          <ac:chgData name="Mike B" userId="5c4bf6a326bf31f5" providerId="LiveId" clId="{84022609-0924-4658-8E77-EE7939CBA76B}" dt="2021-03-08T06:38:45.986" v="7226" actId="1076"/>
          <ac:picMkLst>
            <pc:docMk/>
            <pc:sldMk cId="2745222575" sldId="483"/>
            <ac:picMk id="5" creationId="{CDE6F24D-A3AA-40B4-B4FF-7C0187F4194B}"/>
          </ac:picMkLst>
        </pc:picChg>
        <pc:picChg chg="del">
          <ac:chgData name="Mike B" userId="5c4bf6a326bf31f5" providerId="LiveId" clId="{84022609-0924-4658-8E77-EE7939CBA76B}" dt="2021-03-08T06:38:14.397" v="7217" actId="478"/>
          <ac:picMkLst>
            <pc:docMk/>
            <pc:sldMk cId="2745222575" sldId="483"/>
            <ac:picMk id="6" creationId="{63538257-49FC-4CAF-B22D-21430F5D6C12}"/>
          </ac:picMkLst>
        </pc:picChg>
      </pc:sldChg>
      <pc:sldChg chg="addSp delSp modSp add del mod">
        <pc:chgData name="Mike B" userId="5c4bf6a326bf31f5" providerId="LiveId" clId="{84022609-0924-4658-8E77-EE7939CBA76B}" dt="2021-03-08T06:45:01.076" v="7459" actId="1076"/>
        <pc:sldMkLst>
          <pc:docMk/>
          <pc:sldMk cId="3258267316" sldId="484"/>
        </pc:sldMkLst>
        <pc:spChg chg="mod">
          <ac:chgData name="Mike B" userId="5c4bf6a326bf31f5" providerId="LiveId" clId="{84022609-0924-4658-8E77-EE7939CBA76B}" dt="2021-03-08T06:42:44.054" v="7350" actId="20577"/>
          <ac:spMkLst>
            <pc:docMk/>
            <pc:sldMk cId="3258267316" sldId="484"/>
            <ac:spMk id="2" creationId="{00000000-0000-0000-0000-000000000000}"/>
          </ac:spMkLst>
        </pc:spChg>
        <pc:spChg chg="add mod">
          <ac:chgData name="Mike B" userId="5c4bf6a326bf31f5" providerId="LiveId" clId="{84022609-0924-4658-8E77-EE7939CBA76B}" dt="2021-03-08T06:44:06.866" v="7449" actId="20577"/>
          <ac:spMkLst>
            <pc:docMk/>
            <pc:sldMk cId="3258267316" sldId="484"/>
            <ac:spMk id="3" creationId="{B27D66CC-D5D9-40EA-8B12-EE656CE1C1D2}"/>
          </ac:spMkLst>
        </pc:spChg>
        <pc:picChg chg="del">
          <ac:chgData name="Mike B" userId="5c4bf6a326bf31f5" providerId="LiveId" clId="{84022609-0924-4658-8E77-EE7939CBA76B}" dt="2021-03-08T06:42:46.242" v="7351" actId="478"/>
          <ac:picMkLst>
            <pc:docMk/>
            <pc:sldMk cId="3258267316" sldId="484"/>
            <ac:picMk id="5" creationId="{CDE6F24D-A3AA-40B4-B4FF-7C0187F4194B}"/>
          </ac:picMkLst>
        </pc:picChg>
        <pc:picChg chg="add del mod modCrop">
          <ac:chgData name="Mike B" userId="5c4bf6a326bf31f5" providerId="LiveId" clId="{84022609-0924-4658-8E77-EE7939CBA76B}" dt="2021-03-08T06:44:54.166" v="7456" actId="478"/>
          <ac:picMkLst>
            <pc:docMk/>
            <pc:sldMk cId="3258267316" sldId="484"/>
            <ac:picMk id="6" creationId="{FC79E67E-EB70-451E-BBFC-221802984A04}"/>
          </ac:picMkLst>
        </pc:picChg>
        <pc:picChg chg="add mod">
          <ac:chgData name="Mike B" userId="5c4bf6a326bf31f5" providerId="LiveId" clId="{84022609-0924-4658-8E77-EE7939CBA76B}" dt="2021-03-08T06:45:01.076" v="7459" actId="1076"/>
          <ac:picMkLst>
            <pc:docMk/>
            <pc:sldMk cId="3258267316" sldId="484"/>
            <ac:picMk id="7" creationId="{C610C9AF-ADA4-45E0-8C8D-8560B92035D6}"/>
          </ac:picMkLst>
        </pc:picChg>
      </pc:sldChg>
      <pc:sldChg chg="addSp delSp modSp add mod">
        <pc:chgData name="Mike B" userId="5c4bf6a326bf31f5" providerId="LiveId" clId="{84022609-0924-4658-8E77-EE7939CBA76B}" dt="2021-03-08T06:58:53.354" v="7690" actId="20577"/>
        <pc:sldMkLst>
          <pc:docMk/>
          <pc:sldMk cId="1101742526" sldId="485"/>
        </pc:sldMkLst>
        <pc:spChg chg="mod">
          <ac:chgData name="Mike B" userId="5c4bf6a326bf31f5" providerId="LiveId" clId="{84022609-0924-4658-8E77-EE7939CBA76B}" dt="2021-03-08T06:55:46.194" v="7506" actId="20577"/>
          <ac:spMkLst>
            <pc:docMk/>
            <pc:sldMk cId="1101742526" sldId="485"/>
            <ac:spMk id="3" creationId="{B27D66CC-D5D9-40EA-8B12-EE656CE1C1D2}"/>
          </ac:spMkLst>
        </pc:spChg>
        <pc:spChg chg="add mod">
          <ac:chgData name="Mike B" userId="5c4bf6a326bf31f5" providerId="LiveId" clId="{84022609-0924-4658-8E77-EE7939CBA76B}" dt="2021-03-08T06:58:53.354" v="7690" actId="20577"/>
          <ac:spMkLst>
            <pc:docMk/>
            <pc:sldMk cId="1101742526" sldId="485"/>
            <ac:spMk id="9" creationId="{D0402BCF-2E12-49F5-BCDF-676D7E79790C}"/>
          </ac:spMkLst>
        </pc:spChg>
        <pc:picChg chg="add del mod modCrop">
          <ac:chgData name="Mike B" userId="5c4bf6a326bf31f5" providerId="LiveId" clId="{84022609-0924-4658-8E77-EE7939CBA76B}" dt="2021-03-08T06:55:18.481" v="7487" actId="478"/>
          <ac:picMkLst>
            <pc:docMk/>
            <pc:sldMk cId="1101742526" sldId="485"/>
            <ac:picMk id="5" creationId="{276D1B1D-B99E-413F-8A58-26D93F43F489}"/>
          </ac:picMkLst>
        </pc:picChg>
        <pc:picChg chg="add mod">
          <ac:chgData name="Mike B" userId="5c4bf6a326bf31f5" providerId="LiveId" clId="{84022609-0924-4658-8E77-EE7939CBA76B}" dt="2021-03-08T06:55:16.219" v="7486" actId="1076"/>
          <ac:picMkLst>
            <pc:docMk/>
            <pc:sldMk cId="1101742526" sldId="485"/>
            <ac:picMk id="6" creationId="{8B9ED11A-97A0-437D-8286-DFD587A286AB}"/>
          </ac:picMkLst>
        </pc:picChg>
        <pc:picChg chg="del">
          <ac:chgData name="Mike B" userId="5c4bf6a326bf31f5" providerId="LiveId" clId="{84022609-0924-4658-8E77-EE7939CBA76B}" dt="2021-03-08T06:54:55.664" v="7479" actId="478"/>
          <ac:picMkLst>
            <pc:docMk/>
            <pc:sldMk cId="1101742526" sldId="485"/>
            <ac:picMk id="7" creationId="{C610C9AF-ADA4-45E0-8C8D-8560B92035D6}"/>
          </ac:picMkLst>
        </pc:picChg>
      </pc:sldChg>
      <pc:sldChg chg="addSp delSp modSp add mod">
        <pc:chgData name="Mike B" userId="5c4bf6a326bf31f5" providerId="LiveId" clId="{84022609-0924-4658-8E77-EE7939CBA76B}" dt="2021-03-08T07:00:48.231" v="7766" actId="1076"/>
        <pc:sldMkLst>
          <pc:docMk/>
          <pc:sldMk cId="4130342097" sldId="486"/>
        </pc:sldMkLst>
        <pc:spChg chg="mod">
          <ac:chgData name="Mike B" userId="5c4bf6a326bf31f5" providerId="LiveId" clId="{84022609-0924-4658-8E77-EE7939CBA76B}" dt="2021-03-08T07:00:02.158" v="7753" actId="20577"/>
          <ac:spMkLst>
            <pc:docMk/>
            <pc:sldMk cId="4130342097" sldId="486"/>
            <ac:spMk id="3" creationId="{B27D66CC-D5D9-40EA-8B12-EE656CE1C1D2}"/>
          </ac:spMkLst>
        </pc:spChg>
        <pc:spChg chg="del">
          <ac:chgData name="Mike B" userId="5c4bf6a326bf31f5" providerId="LiveId" clId="{84022609-0924-4658-8E77-EE7939CBA76B}" dt="2021-03-08T07:00:07.505" v="7755" actId="478"/>
          <ac:spMkLst>
            <pc:docMk/>
            <pc:sldMk cId="4130342097" sldId="486"/>
            <ac:spMk id="9" creationId="{D0402BCF-2E12-49F5-BCDF-676D7E79790C}"/>
          </ac:spMkLst>
        </pc:spChg>
        <pc:picChg chg="add del mod modCrop">
          <ac:chgData name="Mike B" userId="5c4bf6a326bf31f5" providerId="LiveId" clId="{84022609-0924-4658-8E77-EE7939CBA76B}" dt="2021-03-08T07:00:34.192" v="7761" actId="478"/>
          <ac:picMkLst>
            <pc:docMk/>
            <pc:sldMk cId="4130342097" sldId="486"/>
            <ac:picMk id="5" creationId="{0324E251-AE66-4AC1-BE7F-72B613D5BBDC}"/>
          </ac:picMkLst>
        </pc:picChg>
        <pc:picChg chg="del">
          <ac:chgData name="Mike B" userId="5c4bf6a326bf31f5" providerId="LiveId" clId="{84022609-0924-4658-8E77-EE7939CBA76B}" dt="2021-03-08T07:00:05.250" v="7754" actId="478"/>
          <ac:picMkLst>
            <pc:docMk/>
            <pc:sldMk cId="4130342097" sldId="486"/>
            <ac:picMk id="6" creationId="{8B9ED11A-97A0-437D-8286-DFD587A286AB}"/>
          </ac:picMkLst>
        </pc:picChg>
        <pc:picChg chg="add mod modCrop">
          <ac:chgData name="Mike B" userId="5c4bf6a326bf31f5" providerId="LiveId" clId="{84022609-0924-4658-8E77-EE7939CBA76B}" dt="2021-03-08T07:00:48.231" v="7766" actId="1076"/>
          <ac:picMkLst>
            <pc:docMk/>
            <pc:sldMk cId="4130342097" sldId="486"/>
            <ac:picMk id="7" creationId="{A0278534-D168-4896-B6EA-87841DDEEC91}"/>
          </ac:picMkLst>
        </pc:picChg>
      </pc:sldChg>
    </pc:docChg>
  </pc:docChgLst>
  <pc:docChgLst>
    <pc:chgData name="Mike B" userId="5c4bf6a326bf31f5" providerId="LiveId" clId="{CE093FFE-FBD3-4428-90CF-B9D7F9616E04}"/>
    <pc:docChg chg="undo custSel addSld delSld modSld sldOrd">
      <pc:chgData name="Mike B" userId="5c4bf6a326bf31f5" providerId="LiveId" clId="{CE093FFE-FBD3-4428-90CF-B9D7F9616E04}" dt="2021-04-25T21:50:32.898" v="4140" actId="20577"/>
      <pc:docMkLst>
        <pc:docMk/>
      </pc:docMkLst>
      <pc:sldChg chg="modSp mod">
        <pc:chgData name="Mike B" userId="5c4bf6a326bf31f5" providerId="LiveId" clId="{CE093FFE-FBD3-4428-90CF-B9D7F9616E04}" dt="2021-04-25T20:18:15.879" v="1" actId="20577"/>
        <pc:sldMkLst>
          <pc:docMk/>
          <pc:sldMk cId="2712217232" sldId="257"/>
        </pc:sldMkLst>
        <pc:spChg chg="mod">
          <ac:chgData name="Mike B" userId="5c4bf6a326bf31f5" providerId="LiveId" clId="{CE093FFE-FBD3-4428-90CF-B9D7F9616E04}" dt="2021-04-25T20:18:15.879" v="1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CE093FFE-FBD3-4428-90CF-B9D7F9616E04}" dt="2021-04-25T21:50:32.898" v="4140" actId="20577"/>
        <pc:sldMkLst>
          <pc:docMk/>
          <pc:sldMk cId="1607287902" sldId="259"/>
        </pc:sldMkLst>
        <pc:spChg chg="mod">
          <ac:chgData name="Mike B" userId="5c4bf6a326bf31f5" providerId="LiveId" clId="{CE093FFE-FBD3-4428-90CF-B9D7F9616E04}" dt="2021-04-25T21:50:32.898" v="414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mod">
        <pc:chgData name="Mike B" userId="5c4bf6a326bf31f5" providerId="LiveId" clId="{CE093FFE-FBD3-4428-90CF-B9D7F9616E04}" dt="2021-04-25T20:24:32.220" v="474" actId="207"/>
        <pc:sldMkLst>
          <pc:docMk/>
          <pc:sldMk cId="2143331126" sldId="260"/>
        </pc:sldMkLst>
        <pc:spChg chg="mod">
          <ac:chgData name="Mike B" userId="5c4bf6a326bf31f5" providerId="LiveId" clId="{CE093FFE-FBD3-4428-90CF-B9D7F9616E04}" dt="2021-04-25T20:21:23.971" v="83" actId="20577"/>
          <ac:spMkLst>
            <pc:docMk/>
            <pc:sldMk cId="2143331126" sldId="260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0:24:32.220" v="474" actId="207"/>
          <ac:spMkLst>
            <pc:docMk/>
            <pc:sldMk cId="2143331126" sldId="260"/>
            <ac:spMk id="3" creationId="{26D3E55F-8400-4739-91F9-EAF3AB7BFDF3}"/>
          </ac:spMkLst>
        </pc:spChg>
      </pc:sldChg>
      <pc:sldChg chg="modSp add mod">
        <pc:chgData name="Mike B" userId="5c4bf6a326bf31f5" providerId="LiveId" clId="{CE093FFE-FBD3-4428-90CF-B9D7F9616E04}" dt="2021-04-25T20:44:12.191" v="752" actId="20577"/>
        <pc:sldMkLst>
          <pc:docMk/>
          <pc:sldMk cId="2391678843" sldId="261"/>
        </pc:sldMkLst>
        <pc:spChg chg="mod">
          <ac:chgData name="Mike B" userId="5c4bf6a326bf31f5" providerId="LiveId" clId="{CE093FFE-FBD3-4428-90CF-B9D7F9616E04}" dt="2021-04-25T20:31:57.150" v="486" actId="20577"/>
          <ac:spMkLst>
            <pc:docMk/>
            <pc:sldMk cId="2391678843" sldId="261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0:44:12.191" v="752" actId="20577"/>
          <ac:spMkLst>
            <pc:docMk/>
            <pc:sldMk cId="2391678843" sldId="261"/>
            <ac:spMk id="3" creationId="{26D3E55F-8400-4739-91F9-EAF3AB7BFDF3}"/>
          </ac:spMkLst>
        </pc:sp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3869269050" sldId="261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1925602073" sldId="262"/>
        </pc:sldMkLst>
      </pc:sldChg>
      <pc:sldChg chg="addSp modSp add mod">
        <pc:chgData name="Mike B" userId="5c4bf6a326bf31f5" providerId="LiveId" clId="{CE093FFE-FBD3-4428-90CF-B9D7F9616E04}" dt="2021-04-25T20:54:44.153" v="1340" actId="27636"/>
        <pc:sldMkLst>
          <pc:docMk/>
          <pc:sldMk cId="4051371981" sldId="262"/>
        </pc:sldMkLst>
        <pc:spChg chg="mod">
          <ac:chgData name="Mike B" userId="5c4bf6a326bf31f5" providerId="LiveId" clId="{CE093FFE-FBD3-4428-90CF-B9D7F9616E04}" dt="2021-04-25T20:44:21.477" v="761" actId="20577"/>
          <ac:spMkLst>
            <pc:docMk/>
            <pc:sldMk cId="4051371981" sldId="262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0:54:44.153" v="1340" actId="27636"/>
          <ac:spMkLst>
            <pc:docMk/>
            <pc:sldMk cId="4051371981" sldId="262"/>
            <ac:spMk id="3" creationId="{26D3E55F-8400-4739-91F9-EAF3AB7BFDF3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4" creationId="{CC6940B7-47CA-4C88-8F75-CF692A841B45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5" creationId="{512D916D-3CCB-4DEF-AB9E-2C2077EBA5C1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6" creationId="{36571602-9A58-4A5F-B682-0BAA97EE9D44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7" creationId="{C0D7F7E0-D1CF-4317-8534-2D9959C2EBAA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8" creationId="{EC8E8518-EFFA-476A-992A-A595CB3639CF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9" creationId="{1D1C2FB1-C00E-4F9A-8722-27A03C2D300D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10" creationId="{A54A5CD6-CABE-494E-87B8-CFEFD8190923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11" creationId="{C88051A0-81DF-410F-BC73-942B83062C1E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12" creationId="{8A31DD5A-F31A-46CD-B6D7-494BC3013D26}"/>
          </ac:spMkLst>
        </pc:spChg>
        <pc:spChg chg="add mod">
          <ac:chgData name="Mike B" userId="5c4bf6a326bf31f5" providerId="LiveId" clId="{CE093FFE-FBD3-4428-90CF-B9D7F9616E04}" dt="2021-04-25T20:51:59.078" v="924" actId="1035"/>
          <ac:spMkLst>
            <pc:docMk/>
            <pc:sldMk cId="4051371981" sldId="262"/>
            <ac:spMk id="13" creationId="{78C85681-3126-47ED-8F4E-648015F05A9E}"/>
          </ac:spMkLst>
        </pc:sp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877817370" sldId="263"/>
        </pc:sldMkLst>
      </pc:sldChg>
      <pc:sldChg chg="addSp delSp modSp add mod">
        <pc:chgData name="Mike B" userId="5c4bf6a326bf31f5" providerId="LiveId" clId="{CE093FFE-FBD3-4428-90CF-B9D7F9616E04}" dt="2021-04-25T21:04:50.605" v="1977" actId="20577"/>
        <pc:sldMkLst>
          <pc:docMk/>
          <pc:sldMk cId="1242952778" sldId="263"/>
        </pc:sldMkLst>
        <pc:spChg chg="mod">
          <ac:chgData name="Mike B" userId="5c4bf6a326bf31f5" providerId="LiveId" clId="{CE093FFE-FBD3-4428-90CF-B9D7F9616E04}" dt="2021-04-25T20:55:47.128" v="1362" actId="20577"/>
          <ac:spMkLst>
            <pc:docMk/>
            <pc:sldMk cId="1242952778" sldId="263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01:04.434" v="1817" actId="404"/>
          <ac:spMkLst>
            <pc:docMk/>
            <pc:sldMk cId="1242952778" sldId="263"/>
            <ac:spMk id="3" creationId="{26D3E55F-8400-4739-91F9-EAF3AB7BFDF3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4" creationId="{CC6940B7-47CA-4C88-8F75-CF692A841B45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5" creationId="{512D916D-3CCB-4DEF-AB9E-2C2077EBA5C1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6" creationId="{36571602-9A58-4A5F-B682-0BAA97EE9D44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7" creationId="{C0D7F7E0-D1CF-4317-8534-2D9959C2EBAA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8" creationId="{EC8E8518-EFFA-476A-992A-A595CB3639CF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9" creationId="{1D1C2FB1-C00E-4F9A-8722-27A03C2D300D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10" creationId="{A54A5CD6-CABE-494E-87B8-CFEFD8190923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11" creationId="{C88051A0-81DF-410F-BC73-942B83062C1E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12" creationId="{8A31DD5A-F31A-46CD-B6D7-494BC3013D26}"/>
          </ac:spMkLst>
        </pc:spChg>
        <pc:spChg chg="del">
          <ac:chgData name="Mike B" userId="5c4bf6a326bf31f5" providerId="LiveId" clId="{CE093FFE-FBD3-4428-90CF-B9D7F9616E04}" dt="2021-04-25T20:55:57.720" v="1363" actId="478"/>
          <ac:spMkLst>
            <pc:docMk/>
            <pc:sldMk cId="1242952778" sldId="263"/>
            <ac:spMk id="13" creationId="{78C85681-3126-47ED-8F4E-648015F05A9E}"/>
          </ac:spMkLst>
        </pc:spChg>
        <pc:spChg chg="add mod">
          <ac:chgData name="Mike B" userId="5c4bf6a326bf31f5" providerId="LiveId" clId="{CE093FFE-FBD3-4428-90CF-B9D7F9616E04}" dt="2021-04-25T21:01:18.559" v="1819" actId="207"/>
          <ac:spMkLst>
            <pc:docMk/>
            <pc:sldMk cId="1242952778" sldId="263"/>
            <ac:spMk id="14" creationId="{621DB453-5A37-45BE-9032-ABE565B6455D}"/>
          </ac:spMkLst>
        </pc:spChg>
        <pc:spChg chg="add mod">
          <ac:chgData name="Mike B" userId="5c4bf6a326bf31f5" providerId="LiveId" clId="{CE093FFE-FBD3-4428-90CF-B9D7F9616E04}" dt="2021-04-25T21:04:50.605" v="1977" actId="20577"/>
          <ac:spMkLst>
            <pc:docMk/>
            <pc:sldMk cId="1242952778" sldId="263"/>
            <ac:spMk id="15" creationId="{23A95250-0A6B-41C1-B8AF-C3B565AA727E}"/>
          </ac:spMkLst>
        </pc:spChg>
        <pc:spChg chg="add del mod">
          <ac:chgData name="Mike B" userId="5c4bf6a326bf31f5" providerId="LiveId" clId="{CE093FFE-FBD3-4428-90CF-B9D7F9616E04}" dt="2021-04-25T21:02:46.660" v="1940"/>
          <ac:spMkLst>
            <pc:docMk/>
            <pc:sldMk cId="1242952778" sldId="263"/>
            <ac:spMk id="16" creationId="{8F3B5071-DB69-4792-AB58-15109B249EAB}"/>
          </ac:spMkLst>
        </pc:spChg>
        <pc:spChg chg="add mod">
          <ac:chgData name="Mike B" userId="5c4bf6a326bf31f5" providerId="LiveId" clId="{CE093FFE-FBD3-4428-90CF-B9D7F9616E04}" dt="2021-04-25T21:03:21.126" v="1976" actId="14100"/>
          <ac:spMkLst>
            <pc:docMk/>
            <pc:sldMk cId="1242952778" sldId="263"/>
            <ac:spMk id="17" creationId="{BA0788F0-8346-48F9-A379-AD8F8B9DECE0}"/>
          </ac:spMkLst>
        </pc:sp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409390398" sldId="264"/>
        </pc:sldMkLst>
      </pc:sldChg>
      <pc:sldChg chg="addSp delSp modSp add mod">
        <pc:chgData name="Mike B" userId="5c4bf6a326bf31f5" providerId="LiveId" clId="{CE093FFE-FBD3-4428-90CF-B9D7F9616E04}" dt="2021-04-25T21:08:41.334" v="2248" actId="1076"/>
        <pc:sldMkLst>
          <pc:docMk/>
          <pc:sldMk cId="2597115916" sldId="264"/>
        </pc:sldMkLst>
        <pc:spChg chg="mod">
          <ac:chgData name="Mike B" userId="5c4bf6a326bf31f5" providerId="LiveId" clId="{CE093FFE-FBD3-4428-90CF-B9D7F9616E04}" dt="2021-04-25T21:05:35.470" v="2000" actId="20577"/>
          <ac:spMkLst>
            <pc:docMk/>
            <pc:sldMk cId="2597115916" sldId="264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08:37.610" v="2247" actId="20577"/>
          <ac:spMkLst>
            <pc:docMk/>
            <pc:sldMk cId="2597115916" sldId="264"/>
            <ac:spMk id="3" creationId="{26D3E55F-8400-4739-91F9-EAF3AB7BFDF3}"/>
          </ac:spMkLst>
        </pc:spChg>
        <pc:spChg chg="mod">
          <ac:chgData name="Mike B" userId="5c4bf6a326bf31f5" providerId="LiveId" clId="{CE093FFE-FBD3-4428-90CF-B9D7F9616E04}" dt="2021-04-25T21:08:41.334" v="2248" actId="1076"/>
          <ac:spMkLst>
            <pc:docMk/>
            <pc:sldMk cId="2597115916" sldId="264"/>
            <ac:spMk id="14" creationId="{621DB453-5A37-45BE-9032-ABE565B6455D}"/>
          </ac:spMkLst>
        </pc:spChg>
        <pc:spChg chg="del mod">
          <ac:chgData name="Mike B" userId="5c4bf6a326bf31f5" providerId="LiveId" clId="{CE093FFE-FBD3-4428-90CF-B9D7F9616E04}" dt="2021-04-25T21:07:05.827" v="2103" actId="478"/>
          <ac:spMkLst>
            <pc:docMk/>
            <pc:sldMk cId="2597115916" sldId="264"/>
            <ac:spMk id="15" creationId="{23A95250-0A6B-41C1-B8AF-C3B565AA727E}"/>
          </ac:spMkLst>
        </pc:spChg>
        <pc:spChg chg="del">
          <ac:chgData name="Mike B" userId="5c4bf6a326bf31f5" providerId="LiveId" clId="{CE093FFE-FBD3-4428-90CF-B9D7F9616E04}" dt="2021-04-25T21:07:08.096" v="2104" actId="478"/>
          <ac:spMkLst>
            <pc:docMk/>
            <pc:sldMk cId="2597115916" sldId="264"/>
            <ac:spMk id="17" creationId="{BA0788F0-8346-48F9-A379-AD8F8B9DECE0}"/>
          </ac:spMkLst>
        </pc:spChg>
        <pc:picChg chg="add del mod modCrop">
          <ac:chgData name="Mike B" userId="5c4bf6a326bf31f5" providerId="LiveId" clId="{CE093FFE-FBD3-4428-90CF-B9D7F9616E04}" dt="2021-04-25T21:07:49.989" v="2145" actId="478"/>
          <ac:picMkLst>
            <pc:docMk/>
            <pc:sldMk cId="2597115916" sldId="264"/>
            <ac:picMk id="4" creationId="{A58BE84B-FBC4-471D-A203-4C8E604F64B6}"/>
          </ac:picMkLst>
        </pc:picChg>
        <pc:picChg chg="add mod">
          <ac:chgData name="Mike B" userId="5c4bf6a326bf31f5" providerId="LiveId" clId="{CE093FFE-FBD3-4428-90CF-B9D7F9616E04}" dt="2021-04-25T21:07:57.008" v="2148" actId="1076"/>
          <ac:picMkLst>
            <pc:docMk/>
            <pc:sldMk cId="2597115916" sldId="264"/>
            <ac:picMk id="5" creationId="{AD7B2B15-6AE2-40D0-913A-FA7EC753AFB1}"/>
          </ac:picMkLst>
        </pc:picChg>
      </pc:sldChg>
      <pc:sldChg chg="addSp delSp modSp add mod">
        <pc:chgData name="Mike B" userId="5c4bf6a326bf31f5" providerId="LiveId" clId="{CE093FFE-FBD3-4428-90CF-B9D7F9616E04}" dt="2021-04-25T21:13:16.273" v="2356" actId="1076"/>
        <pc:sldMkLst>
          <pc:docMk/>
          <pc:sldMk cId="2122546512" sldId="265"/>
        </pc:sldMkLst>
        <pc:spChg chg="mod">
          <ac:chgData name="Mike B" userId="5c4bf6a326bf31f5" providerId="LiveId" clId="{CE093FFE-FBD3-4428-90CF-B9D7F9616E04}" dt="2021-04-25T21:11:59.128" v="2265" actId="20577"/>
          <ac:spMkLst>
            <pc:docMk/>
            <pc:sldMk cId="2122546512" sldId="265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12:25.174" v="2326" actId="20577"/>
          <ac:spMkLst>
            <pc:docMk/>
            <pc:sldMk cId="2122546512" sldId="265"/>
            <ac:spMk id="3" creationId="{26D3E55F-8400-4739-91F9-EAF3AB7BFDF3}"/>
          </ac:spMkLst>
        </pc:spChg>
        <pc:spChg chg="mod">
          <ac:chgData name="Mike B" userId="5c4bf6a326bf31f5" providerId="LiveId" clId="{CE093FFE-FBD3-4428-90CF-B9D7F9616E04}" dt="2021-04-25T21:12:39.197" v="2346" actId="1076"/>
          <ac:spMkLst>
            <pc:docMk/>
            <pc:sldMk cId="2122546512" sldId="265"/>
            <ac:spMk id="14" creationId="{621DB453-5A37-45BE-9032-ABE565B6455D}"/>
          </ac:spMkLst>
        </pc:spChg>
        <pc:picChg chg="add del mod modCrop">
          <ac:chgData name="Mike B" userId="5c4bf6a326bf31f5" providerId="LiveId" clId="{CE093FFE-FBD3-4428-90CF-B9D7F9616E04}" dt="2021-04-25T21:13:09.802" v="2353" actId="478"/>
          <ac:picMkLst>
            <pc:docMk/>
            <pc:sldMk cId="2122546512" sldId="265"/>
            <ac:picMk id="4" creationId="{8A820134-58F8-4EB4-AB25-9D53F5B19D03}"/>
          </ac:picMkLst>
        </pc:picChg>
        <pc:picChg chg="del">
          <ac:chgData name="Mike B" userId="5c4bf6a326bf31f5" providerId="LiveId" clId="{CE093FFE-FBD3-4428-90CF-B9D7F9616E04}" dt="2021-04-25T21:12:43.251" v="2347" actId="478"/>
          <ac:picMkLst>
            <pc:docMk/>
            <pc:sldMk cId="2122546512" sldId="265"/>
            <ac:picMk id="5" creationId="{AD7B2B15-6AE2-40D0-913A-FA7EC753AFB1}"/>
          </ac:picMkLst>
        </pc:picChg>
        <pc:picChg chg="add mod">
          <ac:chgData name="Mike B" userId="5c4bf6a326bf31f5" providerId="LiveId" clId="{CE093FFE-FBD3-4428-90CF-B9D7F9616E04}" dt="2021-04-25T21:13:16.273" v="2356" actId="1076"/>
          <ac:picMkLst>
            <pc:docMk/>
            <pc:sldMk cId="2122546512" sldId="265"/>
            <ac:picMk id="6" creationId="{BA7EE97B-992B-44C9-9DBA-DEA721C548A6}"/>
          </ac:picMkLst>
        </pc:pic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468775686" sldId="265"/>
        </pc:sldMkLst>
      </pc:sldChg>
      <pc:sldChg chg="addSp modSp add mod ord">
        <pc:chgData name="Mike B" userId="5c4bf6a326bf31f5" providerId="LiveId" clId="{CE093FFE-FBD3-4428-90CF-B9D7F9616E04}" dt="2021-04-25T21:29:41.983" v="2976" actId="20577"/>
        <pc:sldMkLst>
          <pc:docMk/>
          <pc:sldMk cId="686401587" sldId="266"/>
        </pc:sldMkLst>
        <pc:spChg chg="mod">
          <ac:chgData name="Mike B" userId="5c4bf6a326bf31f5" providerId="LiveId" clId="{CE093FFE-FBD3-4428-90CF-B9D7F9616E04}" dt="2021-04-25T21:24:37.103" v="2438" actId="20577"/>
          <ac:spMkLst>
            <pc:docMk/>
            <pc:sldMk cId="686401587" sldId="266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25:48.902" v="2640" actId="14100"/>
          <ac:spMkLst>
            <pc:docMk/>
            <pc:sldMk cId="686401587" sldId="266"/>
            <ac:spMk id="3" creationId="{26D3E55F-8400-4739-91F9-EAF3AB7BFDF3}"/>
          </ac:spMkLst>
        </pc:spChg>
        <pc:spChg chg="add mod">
          <ac:chgData name="Mike B" userId="5c4bf6a326bf31f5" providerId="LiveId" clId="{CE093FFE-FBD3-4428-90CF-B9D7F9616E04}" dt="2021-04-25T21:26:16.672" v="2646" actId="692"/>
          <ac:spMkLst>
            <pc:docMk/>
            <pc:sldMk cId="686401587" sldId="266"/>
            <ac:spMk id="4" creationId="{BEB11BAB-D872-4B79-AA6E-D02E081EFA6F}"/>
          </ac:spMkLst>
        </pc:spChg>
        <pc:spChg chg="add mod">
          <ac:chgData name="Mike B" userId="5c4bf6a326bf31f5" providerId="LiveId" clId="{CE093FFE-FBD3-4428-90CF-B9D7F9616E04}" dt="2021-04-25T21:26:31.538" v="2658" actId="1076"/>
          <ac:spMkLst>
            <pc:docMk/>
            <pc:sldMk cId="686401587" sldId="266"/>
            <ac:spMk id="5" creationId="{89AB8CD5-128E-4A99-8662-AA11457AF2B3}"/>
          </ac:spMkLst>
        </pc:spChg>
        <pc:spChg chg="add mod">
          <ac:chgData name="Mike B" userId="5c4bf6a326bf31f5" providerId="LiveId" clId="{CE093FFE-FBD3-4428-90CF-B9D7F9616E04}" dt="2021-04-25T21:27:06.711" v="2704" actId="1038"/>
          <ac:spMkLst>
            <pc:docMk/>
            <pc:sldMk cId="686401587" sldId="266"/>
            <ac:spMk id="6" creationId="{C33CE3D3-C2B7-4C77-A1E5-E7E63C72FE90}"/>
          </ac:spMkLst>
        </pc:spChg>
        <pc:spChg chg="add mod">
          <ac:chgData name="Mike B" userId="5c4bf6a326bf31f5" providerId="LiveId" clId="{CE093FFE-FBD3-4428-90CF-B9D7F9616E04}" dt="2021-04-25T21:27:06.711" v="2704" actId="1038"/>
          <ac:spMkLst>
            <pc:docMk/>
            <pc:sldMk cId="686401587" sldId="266"/>
            <ac:spMk id="7" creationId="{DB7BF80D-69A2-4888-A4D7-73D13AC90D23}"/>
          </ac:spMkLst>
        </pc:spChg>
        <pc:spChg chg="add mod">
          <ac:chgData name="Mike B" userId="5c4bf6a326bf31f5" providerId="LiveId" clId="{CE093FFE-FBD3-4428-90CF-B9D7F9616E04}" dt="2021-04-25T21:27:10.504" v="2718" actId="1037"/>
          <ac:spMkLst>
            <pc:docMk/>
            <pc:sldMk cId="686401587" sldId="266"/>
            <ac:spMk id="8" creationId="{03159E59-7A5B-41D2-A7C6-98BB5FAB4811}"/>
          </ac:spMkLst>
        </pc:spChg>
        <pc:spChg chg="add mod">
          <ac:chgData name="Mike B" userId="5c4bf6a326bf31f5" providerId="LiveId" clId="{CE093FFE-FBD3-4428-90CF-B9D7F9616E04}" dt="2021-04-25T21:27:17.335" v="2730" actId="1076"/>
          <ac:spMkLst>
            <pc:docMk/>
            <pc:sldMk cId="686401587" sldId="266"/>
            <ac:spMk id="9" creationId="{8F2422FF-D56F-47BE-93E2-2A17A72C908D}"/>
          </ac:spMkLst>
        </pc:spChg>
        <pc:spChg chg="add mod">
          <ac:chgData name="Mike B" userId="5c4bf6a326bf31f5" providerId="LiveId" clId="{CE093FFE-FBD3-4428-90CF-B9D7F9616E04}" dt="2021-04-25T21:27:23.739" v="2732" actId="1076"/>
          <ac:spMkLst>
            <pc:docMk/>
            <pc:sldMk cId="686401587" sldId="266"/>
            <ac:spMk id="10" creationId="{F29C8FD9-F2D6-4219-800D-E0E39FF24238}"/>
          </ac:spMkLst>
        </pc:spChg>
        <pc:spChg chg="add mod">
          <ac:chgData name="Mike B" userId="5c4bf6a326bf31f5" providerId="LiveId" clId="{CE093FFE-FBD3-4428-90CF-B9D7F9616E04}" dt="2021-04-25T21:27:27.059" v="2740" actId="20577"/>
          <ac:spMkLst>
            <pc:docMk/>
            <pc:sldMk cId="686401587" sldId="266"/>
            <ac:spMk id="11" creationId="{156D7512-F630-4E32-AE48-303F5BB21179}"/>
          </ac:spMkLst>
        </pc:spChg>
        <pc:spChg chg="add mod">
          <ac:chgData name="Mike B" userId="5c4bf6a326bf31f5" providerId="LiveId" clId="{CE093FFE-FBD3-4428-90CF-B9D7F9616E04}" dt="2021-04-25T21:29:41.983" v="2976" actId="20577"/>
          <ac:spMkLst>
            <pc:docMk/>
            <pc:sldMk cId="686401587" sldId="266"/>
            <ac:spMk id="18" creationId="{B3C03B9C-AF7A-4BA5-A718-14C243E9B81C}"/>
          </ac:spMkLst>
        </pc:spChg>
        <pc:cxnChg chg="add mod">
          <ac:chgData name="Mike B" userId="5c4bf6a326bf31f5" providerId="LiveId" clId="{CE093FFE-FBD3-4428-90CF-B9D7F9616E04}" dt="2021-04-25T21:27:52.196" v="2743" actId="692"/>
          <ac:cxnSpMkLst>
            <pc:docMk/>
            <pc:sldMk cId="686401587" sldId="266"/>
            <ac:cxnSpMk id="13" creationId="{6664C68B-E2EC-4194-932C-53123DE2AE6C}"/>
          </ac:cxnSpMkLst>
        </pc:cxnChg>
        <pc:cxnChg chg="add mod">
          <ac:chgData name="Mike B" userId="5c4bf6a326bf31f5" providerId="LiveId" clId="{CE093FFE-FBD3-4428-90CF-B9D7F9616E04}" dt="2021-04-25T21:28:00.974" v="2746" actId="14100"/>
          <ac:cxnSpMkLst>
            <pc:docMk/>
            <pc:sldMk cId="686401587" sldId="266"/>
            <ac:cxnSpMk id="14" creationId="{2C905C79-29DF-4B6F-ACA9-F70FDCE08E66}"/>
          </ac:cxnSpMkLst>
        </pc:cxnChg>
        <pc:cxnChg chg="add mod">
          <ac:chgData name="Mike B" userId="5c4bf6a326bf31f5" providerId="LiveId" clId="{CE093FFE-FBD3-4428-90CF-B9D7F9616E04}" dt="2021-04-25T21:28:10.378" v="2749" actId="14100"/>
          <ac:cxnSpMkLst>
            <pc:docMk/>
            <pc:sldMk cId="686401587" sldId="266"/>
            <ac:cxnSpMk id="16" creationId="{B0BED418-BA28-418C-81F0-8400EEAA9421}"/>
          </ac:cxnSpMkLst>
        </pc:cxn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3579524462" sldId="266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160034705" sldId="267"/>
        </pc:sldMkLst>
      </pc:sldChg>
      <pc:sldChg chg="addSp delSp modSp add mod">
        <pc:chgData name="Mike B" userId="5c4bf6a326bf31f5" providerId="LiveId" clId="{CE093FFE-FBD3-4428-90CF-B9D7F9616E04}" dt="2021-04-25T21:33:00.504" v="3402" actId="20577"/>
        <pc:sldMkLst>
          <pc:docMk/>
          <pc:sldMk cId="3723420547" sldId="267"/>
        </pc:sldMkLst>
        <pc:spChg chg="mod">
          <ac:chgData name="Mike B" userId="5c4bf6a326bf31f5" providerId="LiveId" clId="{CE093FFE-FBD3-4428-90CF-B9D7F9616E04}" dt="2021-04-25T21:29:52.523" v="2997" actId="20577"/>
          <ac:spMkLst>
            <pc:docMk/>
            <pc:sldMk cId="3723420547" sldId="267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33:00.504" v="3402" actId="20577"/>
          <ac:spMkLst>
            <pc:docMk/>
            <pc:sldMk cId="3723420547" sldId="267"/>
            <ac:spMk id="3" creationId="{26D3E55F-8400-4739-91F9-EAF3AB7BFDF3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4" creationId="{BEB11BAB-D872-4B79-AA6E-D02E081EFA6F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5" creationId="{89AB8CD5-128E-4A99-8662-AA11457AF2B3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6" creationId="{C33CE3D3-C2B7-4C77-A1E5-E7E63C72FE90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7" creationId="{DB7BF80D-69A2-4888-A4D7-73D13AC90D23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8" creationId="{03159E59-7A5B-41D2-A7C6-98BB5FAB4811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9" creationId="{8F2422FF-D56F-47BE-93E2-2A17A72C908D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10" creationId="{F29C8FD9-F2D6-4219-800D-E0E39FF24238}"/>
          </ac:spMkLst>
        </pc:spChg>
        <pc:spChg chg="del">
          <ac:chgData name="Mike B" userId="5c4bf6a326bf31f5" providerId="LiveId" clId="{CE093FFE-FBD3-4428-90CF-B9D7F9616E04}" dt="2021-04-25T21:30:03.677" v="3001" actId="478"/>
          <ac:spMkLst>
            <pc:docMk/>
            <pc:sldMk cId="3723420547" sldId="267"/>
            <ac:spMk id="11" creationId="{156D7512-F630-4E32-AE48-303F5BB21179}"/>
          </ac:spMkLst>
        </pc:spChg>
        <pc:spChg chg="del mod">
          <ac:chgData name="Mike B" userId="5c4bf6a326bf31f5" providerId="LiveId" clId="{CE093FFE-FBD3-4428-90CF-B9D7F9616E04}" dt="2021-04-25T21:29:58.449" v="3000"/>
          <ac:spMkLst>
            <pc:docMk/>
            <pc:sldMk cId="3723420547" sldId="267"/>
            <ac:spMk id="18" creationId="{B3C03B9C-AF7A-4BA5-A718-14C243E9B81C}"/>
          </ac:spMkLst>
        </pc:spChg>
        <pc:picChg chg="add del mod modCrop">
          <ac:chgData name="Mike B" userId="5c4bf6a326bf31f5" providerId="LiveId" clId="{CE093FFE-FBD3-4428-90CF-B9D7F9616E04}" dt="2021-04-25T21:30:41.559" v="3007" actId="478"/>
          <ac:picMkLst>
            <pc:docMk/>
            <pc:sldMk cId="3723420547" sldId="267"/>
            <ac:picMk id="12" creationId="{373926C9-52E3-46BE-8245-81E6453A4275}"/>
          </ac:picMkLst>
        </pc:picChg>
        <pc:picChg chg="add mod modCrop">
          <ac:chgData name="Mike B" userId="5c4bf6a326bf31f5" providerId="LiveId" clId="{CE093FFE-FBD3-4428-90CF-B9D7F9616E04}" dt="2021-04-25T21:31:03.458" v="3035" actId="1036"/>
          <ac:picMkLst>
            <pc:docMk/>
            <pc:sldMk cId="3723420547" sldId="267"/>
            <ac:picMk id="15" creationId="{7A3CBCD2-97F4-46A3-86B0-6531F2D934CF}"/>
          </ac:picMkLst>
        </pc:picChg>
        <pc:cxnChg chg="del mod">
          <ac:chgData name="Mike B" userId="5c4bf6a326bf31f5" providerId="LiveId" clId="{CE093FFE-FBD3-4428-90CF-B9D7F9616E04}" dt="2021-04-25T21:30:03.677" v="3001" actId="478"/>
          <ac:cxnSpMkLst>
            <pc:docMk/>
            <pc:sldMk cId="3723420547" sldId="267"/>
            <ac:cxnSpMk id="13" creationId="{6664C68B-E2EC-4194-932C-53123DE2AE6C}"/>
          </ac:cxnSpMkLst>
        </pc:cxnChg>
        <pc:cxnChg chg="del mod">
          <ac:chgData name="Mike B" userId="5c4bf6a326bf31f5" providerId="LiveId" clId="{CE093FFE-FBD3-4428-90CF-B9D7F9616E04}" dt="2021-04-25T21:30:03.677" v="3001" actId="478"/>
          <ac:cxnSpMkLst>
            <pc:docMk/>
            <pc:sldMk cId="3723420547" sldId="267"/>
            <ac:cxnSpMk id="14" creationId="{2C905C79-29DF-4B6F-ACA9-F70FDCE08E66}"/>
          </ac:cxnSpMkLst>
        </pc:cxnChg>
        <pc:cxnChg chg="del mod">
          <ac:chgData name="Mike B" userId="5c4bf6a326bf31f5" providerId="LiveId" clId="{CE093FFE-FBD3-4428-90CF-B9D7F9616E04}" dt="2021-04-25T21:30:03.677" v="3001" actId="478"/>
          <ac:cxnSpMkLst>
            <pc:docMk/>
            <pc:sldMk cId="3723420547" sldId="267"/>
            <ac:cxnSpMk id="16" creationId="{B0BED418-BA28-418C-81F0-8400EEAA9421}"/>
          </ac:cxnSpMkLst>
        </pc:cxn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488947794" sldId="268"/>
        </pc:sldMkLst>
      </pc:sldChg>
      <pc:sldChg chg="addSp delSp modSp add mod">
        <pc:chgData name="Mike B" userId="5c4bf6a326bf31f5" providerId="LiveId" clId="{CE093FFE-FBD3-4428-90CF-B9D7F9616E04}" dt="2021-04-25T21:41:23.839" v="3652" actId="478"/>
        <pc:sldMkLst>
          <pc:docMk/>
          <pc:sldMk cId="3624822910" sldId="268"/>
        </pc:sldMkLst>
        <pc:spChg chg="mod">
          <ac:chgData name="Mike B" userId="5c4bf6a326bf31f5" providerId="LiveId" clId="{CE093FFE-FBD3-4428-90CF-B9D7F9616E04}" dt="2021-04-25T21:33:09.593" v="3418" actId="20577"/>
          <ac:spMkLst>
            <pc:docMk/>
            <pc:sldMk cId="3624822910" sldId="268"/>
            <ac:spMk id="2" creationId="{42C79180-7959-48CF-9A99-CF21A8ABD96F}"/>
          </ac:spMkLst>
        </pc:spChg>
        <pc:spChg chg="del mod">
          <ac:chgData name="Mike B" userId="5c4bf6a326bf31f5" providerId="LiveId" clId="{CE093FFE-FBD3-4428-90CF-B9D7F9616E04}" dt="2021-04-25T21:41:23.839" v="3652" actId="478"/>
          <ac:spMkLst>
            <pc:docMk/>
            <pc:sldMk cId="3624822910" sldId="268"/>
            <ac:spMk id="3" creationId="{26D3E55F-8400-4739-91F9-EAF3AB7BFDF3}"/>
          </ac:spMkLst>
        </pc:spChg>
        <pc:spChg chg="add mod">
          <ac:chgData name="Mike B" userId="5c4bf6a326bf31f5" providerId="LiveId" clId="{CE093FFE-FBD3-4428-90CF-B9D7F9616E04}" dt="2021-04-25T21:37:44.062" v="3526" actId="1076"/>
          <ac:spMkLst>
            <pc:docMk/>
            <pc:sldMk cId="3624822910" sldId="268"/>
            <ac:spMk id="6" creationId="{4259EB29-8803-4C80-B2CB-F1774D703CEB}"/>
          </ac:spMkLst>
        </pc:spChg>
        <pc:spChg chg="add mod">
          <ac:chgData name="Mike B" userId="5c4bf6a326bf31f5" providerId="LiveId" clId="{CE093FFE-FBD3-4428-90CF-B9D7F9616E04}" dt="2021-04-25T21:38:09.473" v="3529" actId="692"/>
          <ac:spMkLst>
            <pc:docMk/>
            <pc:sldMk cId="3624822910" sldId="268"/>
            <ac:spMk id="7" creationId="{804FED44-5879-4BAF-B62D-5DD55EE5B818}"/>
          </ac:spMkLst>
        </pc:spChg>
        <pc:picChg chg="add del mod modCrop">
          <ac:chgData name="Mike B" userId="5c4bf6a326bf31f5" providerId="LiveId" clId="{CE093FFE-FBD3-4428-90CF-B9D7F9616E04}" dt="2021-04-25T21:36:43.876" v="3428" actId="478"/>
          <ac:picMkLst>
            <pc:docMk/>
            <pc:sldMk cId="3624822910" sldId="268"/>
            <ac:picMk id="4" creationId="{09E85928-7FB2-4E02-84D6-290EF25273F3}"/>
          </ac:picMkLst>
        </pc:picChg>
        <pc:picChg chg="add mod">
          <ac:chgData name="Mike B" userId="5c4bf6a326bf31f5" providerId="LiveId" clId="{CE093FFE-FBD3-4428-90CF-B9D7F9616E04}" dt="2021-04-25T21:40:00.172" v="3549" actId="1076"/>
          <ac:picMkLst>
            <pc:docMk/>
            <pc:sldMk cId="3624822910" sldId="268"/>
            <ac:picMk id="5" creationId="{E8448C22-A18D-401D-BD6D-A454DDAAB9B5}"/>
          </ac:picMkLst>
        </pc:picChg>
        <pc:picChg chg="del">
          <ac:chgData name="Mike B" userId="5c4bf6a326bf31f5" providerId="LiveId" clId="{CE093FFE-FBD3-4428-90CF-B9D7F9616E04}" dt="2021-04-25T21:33:11.334" v="3419" actId="478"/>
          <ac:picMkLst>
            <pc:docMk/>
            <pc:sldMk cId="3624822910" sldId="268"/>
            <ac:picMk id="15" creationId="{7A3CBCD2-97F4-46A3-86B0-6531F2D934CF}"/>
          </ac:picMkLst>
        </pc:picChg>
      </pc:sldChg>
      <pc:sldChg chg="addSp delSp modSp add mod">
        <pc:chgData name="Mike B" userId="5c4bf6a326bf31f5" providerId="LiveId" clId="{CE093FFE-FBD3-4428-90CF-B9D7F9616E04}" dt="2021-04-25T21:41:19.561" v="3651" actId="478"/>
        <pc:sldMkLst>
          <pc:docMk/>
          <pc:sldMk cId="2148867728" sldId="269"/>
        </pc:sldMkLst>
        <pc:spChg chg="del mod">
          <ac:chgData name="Mike B" userId="5c4bf6a326bf31f5" providerId="LiveId" clId="{CE093FFE-FBD3-4428-90CF-B9D7F9616E04}" dt="2021-04-25T21:41:19.561" v="3651" actId="478"/>
          <ac:spMkLst>
            <pc:docMk/>
            <pc:sldMk cId="2148867728" sldId="269"/>
            <ac:spMk id="3" creationId="{26D3E55F-8400-4739-91F9-EAF3AB7BFDF3}"/>
          </ac:spMkLst>
        </pc:spChg>
        <pc:spChg chg="mod">
          <ac:chgData name="Mike B" userId="5c4bf6a326bf31f5" providerId="LiveId" clId="{CE093FFE-FBD3-4428-90CF-B9D7F9616E04}" dt="2021-04-25T21:41:08.691" v="3649" actId="1076"/>
          <ac:spMkLst>
            <pc:docMk/>
            <pc:sldMk cId="2148867728" sldId="269"/>
            <ac:spMk id="6" creationId="{4259EB29-8803-4C80-B2CB-F1774D703CEB}"/>
          </ac:spMkLst>
        </pc:spChg>
        <pc:spChg chg="mod ord">
          <ac:chgData name="Mike B" userId="5c4bf6a326bf31f5" providerId="LiveId" clId="{CE093FFE-FBD3-4428-90CF-B9D7F9616E04}" dt="2021-04-25T21:41:13.491" v="3650" actId="14100"/>
          <ac:spMkLst>
            <pc:docMk/>
            <pc:sldMk cId="2148867728" sldId="269"/>
            <ac:spMk id="7" creationId="{804FED44-5879-4BAF-B62D-5DD55EE5B818}"/>
          </ac:spMkLst>
        </pc:spChg>
        <pc:picChg chg="add del mod modCrop">
          <ac:chgData name="Mike B" userId="5c4bf6a326bf31f5" providerId="LiveId" clId="{CE093FFE-FBD3-4428-90CF-B9D7F9616E04}" dt="2021-04-25T21:39:13.742" v="3537" actId="478"/>
          <ac:picMkLst>
            <pc:docMk/>
            <pc:sldMk cId="2148867728" sldId="269"/>
            <ac:picMk id="4" creationId="{48158990-BAF1-40A1-B8D3-0E8E042FE7F7}"/>
          </ac:picMkLst>
        </pc:picChg>
        <pc:picChg chg="del">
          <ac:chgData name="Mike B" userId="5c4bf6a326bf31f5" providerId="LiveId" clId="{CE093FFE-FBD3-4428-90CF-B9D7F9616E04}" dt="2021-04-25T21:38:52.547" v="3531" actId="478"/>
          <ac:picMkLst>
            <pc:docMk/>
            <pc:sldMk cId="2148867728" sldId="269"/>
            <ac:picMk id="5" creationId="{E8448C22-A18D-401D-BD6D-A454DDAAB9B5}"/>
          </ac:picMkLst>
        </pc:picChg>
        <pc:picChg chg="add mod">
          <ac:chgData name="Mike B" userId="5c4bf6a326bf31f5" providerId="LiveId" clId="{CE093FFE-FBD3-4428-90CF-B9D7F9616E04}" dt="2021-04-25T21:39:30.804" v="3543" actId="1076"/>
          <ac:picMkLst>
            <pc:docMk/>
            <pc:sldMk cId="2148867728" sldId="269"/>
            <ac:picMk id="8" creationId="{C0381C47-D018-448D-A81E-6980D0414998}"/>
          </ac:picMkLst>
        </pc:pic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3640095353" sldId="269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1343987093" sldId="270"/>
        </pc:sldMkLst>
      </pc:sldChg>
      <pc:sldChg chg="addSp delSp modSp add mod">
        <pc:chgData name="Mike B" userId="5c4bf6a326bf31f5" providerId="LiveId" clId="{CE093FFE-FBD3-4428-90CF-B9D7F9616E04}" dt="2021-04-25T21:42:42.402" v="3763" actId="1076"/>
        <pc:sldMkLst>
          <pc:docMk/>
          <pc:sldMk cId="2450236089" sldId="270"/>
        </pc:sldMkLst>
        <pc:spChg chg="mod">
          <ac:chgData name="Mike B" userId="5c4bf6a326bf31f5" providerId="LiveId" clId="{CE093FFE-FBD3-4428-90CF-B9D7F9616E04}" dt="2021-04-25T21:42:42.402" v="3763" actId="1076"/>
          <ac:spMkLst>
            <pc:docMk/>
            <pc:sldMk cId="2450236089" sldId="270"/>
            <ac:spMk id="6" creationId="{4259EB29-8803-4C80-B2CB-F1774D703CEB}"/>
          </ac:spMkLst>
        </pc:spChg>
        <pc:spChg chg="mod ord">
          <ac:chgData name="Mike B" userId="5c4bf6a326bf31f5" providerId="LiveId" clId="{CE093FFE-FBD3-4428-90CF-B9D7F9616E04}" dt="2021-04-25T21:42:12.091" v="3666" actId="1076"/>
          <ac:spMkLst>
            <pc:docMk/>
            <pc:sldMk cId="2450236089" sldId="270"/>
            <ac:spMk id="7" creationId="{804FED44-5879-4BAF-B62D-5DD55EE5B818}"/>
          </ac:spMkLst>
        </pc:spChg>
        <pc:picChg chg="add del mod modCrop">
          <ac:chgData name="Mike B" userId="5c4bf6a326bf31f5" providerId="LiveId" clId="{CE093FFE-FBD3-4428-90CF-B9D7F9616E04}" dt="2021-04-25T21:41:51.709" v="3660" actId="478"/>
          <ac:picMkLst>
            <pc:docMk/>
            <pc:sldMk cId="2450236089" sldId="270"/>
            <ac:picMk id="3" creationId="{5FD0999A-B218-4CA6-B302-51026C73AAFE}"/>
          </ac:picMkLst>
        </pc:picChg>
        <pc:picChg chg="add mod">
          <ac:chgData name="Mike B" userId="5c4bf6a326bf31f5" providerId="LiveId" clId="{CE093FFE-FBD3-4428-90CF-B9D7F9616E04}" dt="2021-04-25T21:42:00.085" v="3663" actId="1076"/>
          <ac:picMkLst>
            <pc:docMk/>
            <pc:sldMk cId="2450236089" sldId="270"/>
            <ac:picMk id="4" creationId="{44481009-943D-498E-A729-D57A24A6E5D9}"/>
          </ac:picMkLst>
        </pc:picChg>
        <pc:picChg chg="del">
          <ac:chgData name="Mike B" userId="5c4bf6a326bf31f5" providerId="LiveId" clId="{CE093FFE-FBD3-4428-90CF-B9D7F9616E04}" dt="2021-04-25T21:41:35.599" v="3654" actId="478"/>
          <ac:picMkLst>
            <pc:docMk/>
            <pc:sldMk cId="2450236089" sldId="270"/>
            <ac:picMk id="8" creationId="{C0381C47-D018-448D-A81E-6980D0414998}"/>
          </ac:picMkLst>
        </pc:pic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952759030" sldId="271"/>
        </pc:sldMkLst>
      </pc:sldChg>
      <pc:sldChg chg="delSp modSp add mod">
        <pc:chgData name="Mike B" userId="5c4bf6a326bf31f5" providerId="LiveId" clId="{CE093FFE-FBD3-4428-90CF-B9D7F9616E04}" dt="2021-04-25T21:50:20.647" v="4138" actId="20577"/>
        <pc:sldMkLst>
          <pc:docMk/>
          <pc:sldMk cId="3123313506" sldId="271"/>
        </pc:sldMkLst>
        <pc:spChg chg="mod">
          <ac:chgData name="Mike B" userId="5c4bf6a326bf31f5" providerId="LiveId" clId="{CE093FFE-FBD3-4428-90CF-B9D7F9616E04}" dt="2021-04-25T21:50:20.647" v="4138" actId="20577"/>
          <ac:spMkLst>
            <pc:docMk/>
            <pc:sldMk cId="3123313506" sldId="271"/>
            <ac:spMk id="2" creationId="{42C79180-7959-48CF-9A99-CF21A8ABD96F}"/>
          </ac:spMkLst>
        </pc:spChg>
        <pc:spChg chg="mod">
          <ac:chgData name="Mike B" userId="5c4bf6a326bf31f5" providerId="LiveId" clId="{CE093FFE-FBD3-4428-90CF-B9D7F9616E04}" dt="2021-04-25T21:50:16.570" v="4134" actId="20577"/>
          <ac:spMkLst>
            <pc:docMk/>
            <pc:sldMk cId="3123313506" sldId="271"/>
            <ac:spMk id="6" creationId="{4259EB29-8803-4C80-B2CB-F1774D703CEB}"/>
          </ac:spMkLst>
        </pc:spChg>
        <pc:spChg chg="del">
          <ac:chgData name="Mike B" userId="5c4bf6a326bf31f5" providerId="LiveId" clId="{CE093FFE-FBD3-4428-90CF-B9D7F9616E04}" dt="2021-04-25T21:48:05.627" v="3780" actId="478"/>
          <ac:spMkLst>
            <pc:docMk/>
            <pc:sldMk cId="3123313506" sldId="271"/>
            <ac:spMk id="7" creationId="{804FED44-5879-4BAF-B62D-5DD55EE5B818}"/>
          </ac:spMkLst>
        </pc:spChg>
        <pc:picChg chg="del">
          <ac:chgData name="Mike B" userId="5c4bf6a326bf31f5" providerId="LiveId" clId="{CE093FFE-FBD3-4428-90CF-B9D7F9616E04}" dt="2021-04-25T21:48:03.647" v="3779" actId="478"/>
          <ac:picMkLst>
            <pc:docMk/>
            <pc:sldMk cId="3123313506" sldId="271"/>
            <ac:picMk id="4" creationId="{44481009-943D-498E-A729-D57A24A6E5D9}"/>
          </ac:picMkLst>
        </pc:picChg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1297273082" sldId="272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055740333" sldId="273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2270752796" sldId="274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1780932601" sldId="275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3967359902" sldId="276"/>
        </pc:sldMkLst>
      </pc:sldChg>
      <pc:sldChg chg="del">
        <pc:chgData name="Mike B" userId="5c4bf6a326bf31f5" providerId="LiveId" clId="{CE093FFE-FBD3-4428-90CF-B9D7F9616E04}" dt="2021-04-25T20:21:00.385" v="66" actId="2696"/>
        <pc:sldMkLst>
          <pc:docMk/>
          <pc:sldMk cId="3143645220" sldId="277"/>
        </pc:sldMkLst>
      </pc:sldChg>
    </pc:docChg>
  </pc:docChgLst>
  <pc:docChgLst>
    <pc:chgData name="Mike B" userId="5c4bf6a326bf31f5" providerId="LiveId" clId="{3BD1B5D5-828C-4642-98C2-87AAC8EB9F26}"/>
    <pc:docChg chg="undo custSel addSld delSld modSld sldOrd">
      <pc:chgData name="Mike B" userId="5c4bf6a326bf31f5" providerId="LiveId" clId="{3BD1B5D5-828C-4642-98C2-87AAC8EB9F26}" dt="2021-04-19T01:28:11.384" v="8653" actId="20577"/>
      <pc:docMkLst>
        <pc:docMk/>
      </pc:docMkLst>
      <pc:sldChg chg="modSp mod">
        <pc:chgData name="Mike B" userId="5c4bf6a326bf31f5" providerId="LiveId" clId="{3BD1B5D5-828C-4642-98C2-87AAC8EB9F26}" dt="2021-04-17T06:09:33.282" v="1048" actId="20577"/>
        <pc:sldMkLst>
          <pc:docMk/>
          <pc:sldMk cId="2712217232" sldId="257"/>
        </pc:sldMkLst>
        <pc:spChg chg="mod">
          <ac:chgData name="Mike B" userId="5c4bf6a326bf31f5" providerId="LiveId" clId="{3BD1B5D5-828C-4642-98C2-87AAC8EB9F26}" dt="2021-04-17T06:09:33.282" v="1048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3BD1B5D5-828C-4642-98C2-87AAC8EB9F26}" dt="2021-04-19T01:28:11.384" v="8653" actId="20577"/>
        <pc:sldMkLst>
          <pc:docMk/>
          <pc:sldMk cId="1607287902" sldId="259"/>
        </pc:sldMkLst>
        <pc:spChg chg="mod">
          <ac:chgData name="Mike B" userId="5c4bf6a326bf31f5" providerId="LiveId" clId="{3BD1B5D5-828C-4642-98C2-87AAC8EB9F26}" dt="2021-04-19T01:28:11.384" v="865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mod">
        <pc:chgData name="Mike B" userId="5c4bf6a326bf31f5" providerId="LiveId" clId="{3BD1B5D5-828C-4642-98C2-87AAC8EB9F26}" dt="2021-04-18T02:41:00.372" v="5333" actId="20577"/>
        <pc:sldMkLst>
          <pc:docMk/>
          <pc:sldMk cId="2143331126" sldId="260"/>
        </pc:sldMkLst>
        <pc:spChg chg="mod">
          <ac:chgData name="Mike B" userId="5c4bf6a326bf31f5" providerId="LiveId" clId="{3BD1B5D5-828C-4642-98C2-87AAC8EB9F26}" dt="2021-04-17T05:18:59.455" v="113" actId="20577"/>
          <ac:spMkLst>
            <pc:docMk/>
            <pc:sldMk cId="2143331126" sldId="260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2:41:00.372" v="5333" actId="20577"/>
          <ac:spMkLst>
            <pc:docMk/>
            <pc:sldMk cId="2143331126" sldId="260"/>
            <ac:spMk id="3" creationId="{26D3E55F-8400-4739-91F9-EAF3AB7BFDF3}"/>
          </ac:spMkLst>
        </pc:sp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217267897" sldId="261"/>
        </pc:sldMkLst>
      </pc:sldChg>
      <pc:sldChg chg="addSp modSp add mod">
        <pc:chgData name="Mike B" userId="5c4bf6a326bf31f5" providerId="LiveId" clId="{3BD1B5D5-828C-4642-98C2-87AAC8EB9F26}" dt="2021-04-18T01:28:37.042" v="1387" actId="20577"/>
        <pc:sldMkLst>
          <pc:docMk/>
          <pc:sldMk cId="3869269050" sldId="261"/>
        </pc:sldMkLst>
        <pc:spChg chg="mod">
          <ac:chgData name="Mike B" userId="5c4bf6a326bf31f5" providerId="LiveId" clId="{3BD1B5D5-828C-4642-98C2-87AAC8EB9F26}" dt="2021-04-17T05:21:55.347" v="125" actId="20577"/>
          <ac:spMkLst>
            <pc:docMk/>
            <pc:sldMk cId="3869269050" sldId="261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28:37.042" v="1387" actId="20577"/>
          <ac:spMkLst>
            <pc:docMk/>
            <pc:sldMk cId="3869269050" sldId="261"/>
            <ac:spMk id="3" creationId="{26D3E55F-8400-4739-91F9-EAF3AB7BFDF3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4" creationId="{8AC0E28A-EFD1-498B-91DD-6DE18BB7FF25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5" creationId="{4FB8734A-FF6A-43CE-8C93-2684EDBBACC0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7" creationId="{D8268EA9-57BD-4BBB-BA1E-70F380F6A2E1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8" creationId="{30005433-C056-4418-88EB-CB245682090F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9" creationId="{6F92845C-22F4-4BD8-A6DE-BBED73A9FEDF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0" creationId="{C266B121-ED9E-403F-93BF-53BC9C34177E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1" creationId="{7736F6F2-BC8E-4132-AE7D-FFBBE761B82F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2" creationId="{F9F75123-F4EF-4527-BD85-8A558A1F953A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3" creationId="{48EDF908-0E0B-4D77-81A4-C63B00B993FF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4" creationId="{4D177100-1464-437B-A0E6-37AE5291BB80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5" creationId="{9C791300-DEEA-4AE4-8E2D-735DDD39FCCF}"/>
          </ac:spMkLst>
        </pc:spChg>
        <pc:spChg chg="add mod">
          <ac:chgData name="Mike B" userId="5c4bf6a326bf31f5" providerId="LiveId" clId="{3BD1B5D5-828C-4642-98C2-87AAC8EB9F26}" dt="2021-04-17T05:22:00.311" v="127"/>
          <ac:spMkLst>
            <pc:docMk/>
            <pc:sldMk cId="3869269050" sldId="261"/>
            <ac:spMk id="16" creationId="{4743D50D-E49C-4286-BF70-FA4CCF47101C}"/>
          </ac:spMkLst>
        </pc:spChg>
        <pc:spChg chg="add mod">
          <ac:chgData name="Mike B" userId="5c4bf6a326bf31f5" providerId="LiveId" clId="{3BD1B5D5-828C-4642-98C2-87AAC8EB9F26}" dt="2021-04-17T05:22:49.502" v="170" actId="20577"/>
          <ac:spMkLst>
            <pc:docMk/>
            <pc:sldMk cId="3869269050" sldId="261"/>
            <ac:spMk id="21" creationId="{56817B25-060A-48CE-947E-16585A1990A6}"/>
          </ac:spMkLst>
        </pc:spChg>
        <pc:cxnChg chg="add mod">
          <ac:chgData name="Mike B" userId="5c4bf6a326bf31f5" providerId="LiveId" clId="{3BD1B5D5-828C-4642-98C2-87AAC8EB9F26}" dt="2021-04-17T05:22:00.311" v="127"/>
          <ac:cxnSpMkLst>
            <pc:docMk/>
            <pc:sldMk cId="3869269050" sldId="261"/>
            <ac:cxnSpMk id="6" creationId="{97F36443-4D59-42F6-AB03-B400B116AC8F}"/>
          </ac:cxnSpMkLst>
        </pc:cxnChg>
        <pc:cxnChg chg="add mod">
          <ac:chgData name="Mike B" userId="5c4bf6a326bf31f5" providerId="LiveId" clId="{3BD1B5D5-828C-4642-98C2-87AAC8EB9F26}" dt="2021-04-17T05:22:00.311" v="127"/>
          <ac:cxnSpMkLst>
            <pc:docMk/>
            <pc:sldMk cId="3869269050" sldId="261"/>
            <ac:cxnSpMk id="17" creationId="{8BA6B799-8838-49E7-BED9-EE7CC02FE75D}"/>
          </ac:cxnSpMkLst>
        </pc:cxnChg>
        <pc:cxnChg chg="add mod">
          <ac:chgData name="Mike B" userId="5c4bf6a326bf31f5" providerId="LiveId" clId="{3BD1B5D5-828C-4642-98C2-87AAC8EB9F26}" dt="2021-04-17T05:22:00.311" v="127"/>
          <ac:cxnSpMkLst>
            <pc:docMk/>
            <pc:sldMk cId="3869269050" sldId="261"/>
            <ac:cxnSpMk id="18" creationId="{F3D19E84-B74B-4CF0-92BF-EE7D63C82081}"/>
          </ac:cxnSpMkLst>
        </pc:cxnChg>
        <pc:cxnChg chg="add mod">
          <ac:chgData name="Mike B" userId="5c4bf6a326bf31f5" providerId="LiveId" clId="{3BD1B5D5-828C-4642-98C2-87AAC8EB9F26}" dt="2021-04-17T05:22:00.311" v="127"/>
          <ac:cxnSpMkLst>
            <pc:docMk/>
            <pc:sldMk cId="3869269050" sldId="261"/>
            <ac:cxnSpMk id="19" creationId="{85A807C7-0C95-4DEA-B65D-7CC70F9AA1AF}"/>
          </ac:cxnSpMkLst>
        </pc:cxnChg>
        <pc:cxnChg chg="add mod">
          <ac:chgData name="Mike B" userId="5c4bf6a326bf31f5" providerId="LiveId" clId="{3BD1B5D5-828C-4642-98C2-87AAC8EB9F26}" dt="2021-04-17T05:22:00.311" v="127"/>
          <ac:cxnSpMkLst>
            <pc:docMk/>
            <pc:sldMk cId="3869269050" sldId="261"/>
            <ac:cxnSpMk id="20" creationId="{E15A5F9B-E984-4914-8AFB-D1980FF1D934}"/>
          </ac:cxnSpMkLst>
        </pc:cxn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444747306" sldId="262"/>
        </pc:sldMkLst>
      </pc:sldChg>
      <pc:sldChg chg="delSp modSp add mod">
        <pc:chgData name="Mike B" userId="5c4bf6a326bf31f5" providerId="LiveId" clId="{3BD1B5D5-828C-4642-98C2-87AAC8EB9F26}" dt="2021-04-18T01:29:20.994" v="1554" actId="20577"/>
        <pc:sldMkLst>
          <pc:docMk/>
          <pc:sldMk cId="1925602073" sldId="262"/>
        </pc:sldMkLst>
        <pc:spChg chg="mod">
          <ac:chgData name="Mike B" userId="5c4bf6a326bf31f5" providerId="LiveId" clId="{3BD1B5D5-828C-4642-98C2-87AAC8EB9F26}" dt="2021-04-17T05:46:04.347" v="692" actId="20577"/>
          <ac:spMkLst>
            <pc:docMk/>
            <pc:sldMk cId="1925602073" sldId="262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29:20.994" v="1554" actId="20577"/>
          <ac:spMkLst>
            <pc:docMk/>
            <pc:sldMk cId="1925602073" sldId="262"/>
            <ac:spMk id="3" creationId="{26D3E55F-8400-4739-91F9-EAF3AB7BFDF3}"/>
          </ac:spMkLst>
        </pc:spChg>
        <pc:spChg chg="del">
          <ac:chgData name="Mike B" userId="5c4bf6a326bf31f5" providerId="LiveId" clId="{3BD1B5D5-828C-4642-98C2-87AAC8EB9F26}" dt="2021-04-17T05:34:55.381" v="173" actId="478"/>
          <ac:spMkLst>
            <pc:docMk/>
            <pc:sldMk cId="1925602073" sldId="262"/>
            <ac:spMk id="4" creationId="{8AC0E28A-EFD1-498B-91DD-6DE18BB7FF25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5" creationId="{4FB8734A-FF6A-43CE-8C93-2684EDBBACC0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7" creationId="{D8268EA9-57BD-4BBB-BA1E-70F380F6A2E1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8" creationId="{30005433-C056-4418-88EB-CB245682090F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9" creationId="{6F92845C-22F4-4BD8-A6DE-BBED73A9FEDF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0" creationId="{C266B121-ED9E-403F-93BF-53BC9C34177E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1" creationId="{7736F6F2-BC8E-4132-AE7D-FFBBE761B82F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2" creationId="{F9F75123-F4EF-4527-BD85-8A558A1F953A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3" creationId="{48EDF908-0E0B-4D77-81A4-C63B00B993FF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4" creationId="{4D177100-1464-437B-A0E6-37AE5291BB80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5" creationId="{9C791300-DEEA-4AE4-8E2D-735DDD39FCCF}"/>
          </ac:spMkLst>
        </pc:spChg>
        <pc:spChg chg="del">
          <ac:chgData name="Mike B" userId="5c4bf6a326bf31f5" providerId="LiveId" clId="{3BD1B5D5-828C-4642-98C2-87AAC8EB9F26}" dt="2021-04-17T05:34:53.350" v="172" actId="478"/>
          <ac:spMkLst>
            <pc:docMk/>
            <pc:sldMk cId="1925602073" sldId="262"/>
            <ac:spMk id="16" creationId="{4743D50D-E49C-4286-BF70-FA4CCF47101C}"/>
          </ac:spMkLst>
        </pc:spChg>
        <pc:spChg chg="mod">
          <ac:chgData name="Mike B" userId="5c4bf6a326bf31f5" providerId="LiveId" clId="{3BD1B5D5-828C-4642-98C2-87AAC8EB9F26}" dt="2021-04-17T05:42:02.990" v="658" actId="20577"/>
          <ac:spMkLst>
            <pc:docMk/>
            <pc:sldMk cId="1925602073" sldId="262"/>
            <ac:spMk id="21" creationId="{56817B25-060A-48CE-947E-16585A1990A6}"/>
          </ac:spMkLst>
        </pc:spChg>
        <pc:cxnChg chg="del mod">
          <ac:chgData name="Mike B" userId="5c4bf6a326bf31f5" providerId="LiveId" clId="{3BD1B5D5-828C-4642-98C2-87AAC8EB9F26}" dt="2021-04-17T05:34:53.350" v="172" actId="478"/>
          <ac:cxnSpMkLst>
            <pc:docMk/>
            <pc:sldMk cId="1925602073" sldId="262"/>
            <ac:cxnSpMk id="6" creationId="{97F36443-4D59-42F6-AB03-B400B116AC8F}"/>
          </ac:cxnSpMkLst>
        </pc:cxnChg>
        <pc:cxnChg chg="del mod">
          <ac:chgData name="Mike B" userId="5c4bf6a326bf31f5" providerId="LiveId" clId="{3BD1B5D5-828C-4642-98C2-87AAC8EB9F26}" dt="2021-04-17T05:34:53.350" v="172" actId="478"/>
          <ac:cxnSpMkLst>
            <pc:docMk/>
            <pc:sldMk cId="1925602073" sldId="262"/>
            <ac:cxnSpMk id="17" creationId="{8BA6B799-8838-49E7-BED9-EE7CC02FE75D}"/>
          </ac:cxnSpMkLst>
        </pc:cxnChg>
        <pc:cxnChg chg="del mod">
          <ac:chgData name="Mike B" userId="5c4bf6a326bf31f5" providerId="LiveId" clId="{3BD1B5D5-828C-4642-98C2-87AAC8EB9F26}" dt="2021-04-17T05:34:53.350" v="172" actId="478"/>
          <ac:cxnSpMkLst>
            <pc:docMk/>
            <pc:sldMk cId="1925602073" sldId="262"/>
            <ac:cxnSpMk id="18" creationId="{F3D19E84-B74B-4CF0-92BF-EE7D63C82081}"/>
          </ac:cxnSpMkLst>
        </pc:cxnChg>
        <pc:cxnChg chg="del mod">
          <ac:chgData name="Mike B" userId="5c4bf6a326bf31f5" providerId="LiveId" clId="{3BD1B5D5-828C-4642-98C2-87AAC8EB9F26}" dt="2021-04-17T05:34:53.350" v="172" actId="478"/>
          <ac:cxnSpMkLst>
            <pc:docMk/>
            <pc:sldMk cId="1925602073" sldId="262"/>
            <ac:cxnSpMk id="19" creationId="{85A807C7-0C95-4DEA-B65D-7CC70F9AA1AF}"/>
          </ac:cxnSpMkLst>
        </pc:cxnChg>
        <pc:cxnChg chg="del mod">
          <ac:chgData name="Mike B" userId="5c4bf6a326bf31f5" providerId="LiveId" clId="{3BD1B5D5-828C-4642-98C2-87AAC8EB9F26}" dt="2021-04-17T05:34:53.350" v="172" actId="478"/>
          <ac:cxnSpMkLst>
            <pc:docMk/>
            <pc:sldMk cId="1925602073" sldId="262"/>
            <ac:cxnSpMk id="20" creationId="{E15A5F9B-E984-4914-8AFB-D1980FF1D934}"/>
          </ac:cxnSpMkLst>
        </pc:cxnChg>
      </pc:sldChg>
      <pc:sldChg chg="addSp delSp modSp add mod">
        <pc:chgData name="Mike B" userId="5c4bf6a326bf31f5" providerId="LiveId" clId="{3BD1B5D5-828C-4642-98C2-87AAC8EB9F26}" dt="2021-04-18T01:31:12.757" v="1808" actId="1036"/>
        <pc:sldMkLst>
          <pc:docMk/>
          <pc:sldMk cId="877817370" sldId="263"/>
        </pc:sldMkLst>
        <pc:spChg chg="mod">
          <ac:chgData name="Mike B" userId="5c4bf6a326bf31f5" providerId="LiveId" clId="{3BD1B5D5-828C-4642-98C2-87AAC8EB9F26}" dt="2021-04-17T05:50:52.617" v="819" actId="20577"/>
          <ac:spMkLst>
            <pc:docMk/>
            <pc:sldMk cId="877817370" sldId="263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31:06.755" v="1806" actId="20577"/>
          <ac:spMkLst>
            <pc:docMk/>
            <pc:sldMk cId="877817370" sldId="263"/>
            <ac:spMk id="3" creationId="{26D3E55F-8400-4739-91F9-EAF3AB7BFDF3}"/>
          </ac:spMkLst>
        </pc:spChg>
        <pc:spChg chg="del mod">
          <ac:chgData name="Mike B" userId="5c4bf6a326bf31f5" providerId="LiveId" clId="{3BD1B5D5-828C-4642-98C2-87AAC8EB9F26}" dt="2021-04-17T05:38:31.378" v="611"/>
          <ac:spMkLst>
            <pc:docMk/>
            <pc:sldMk cId="877817370" sldId="263"/>
            <ac:spMk id="21" creationId="{56817B25-060A-48CE-947E-16585A1990A6}"/>
          </ac:spMkLst>
        </pc:spChg>
        <pc:picChg chg="add del mod modCrop">
          <ac:chgData name="Mike B" userId="5c4bf6a326bf31f5" providerId="LiveId" clId="{3BD1B5D5-828C-4642-98C2-87AAC8EB9F26}" dt="2021-04-17T05:40:09.925" v="617" actId="478"/>
          <ac:picMkLst>
            <pc:docMk/>
            <pc:sldMk cId="877817370" sldId="263"/>
            <ac:picMk id="4" creationId="{8E6CD584-F35F-429C-97BC-99A3F5E8803E}"/>
          </ac:picMkLst>
        </pc:picChg>
        <pc:picChg chg="add mod">
          <ac:chgData name="Mike B" userId="5c4bf6a326bf31f5" providerId="LiveId" clId="{3BD1B5D5-828C-4642-98C2-87AAC8EB9F26}" dt="2021-04-18T01:31:12.757" v="1808" actId="1036"/>
          <ac:picMkLst>
            <pc:docMk/>
            <pc:sldMk cId="877817370" sldId="263"/>
            <ac:picMk id="5" creationId="{BC475E6F-1B0C-4CF5-9512-C66F560D5DEC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1473082587" sldId="263"/>
        </pc:sldMkLst>
      </pc:sldChg>
      <pc:sldChg chg="addSp delSp modSp add mod">
        <pc:chgData name="Mike B" userId="5c4bf6a326bf31f5" providerId="LiveId" clId="{3BD1B5D5-828C-4642-98C2-87AAC8EB9F26}" dt="2021-04-18T01:41:14.672" v="2424" actId="33524"/>
        <pc:sldMkLst>
          <pc:docMk/>
          <pc:sldMk cId="409390398" sldId="264"/>
        </pc:sldMkLst>
        <pc:spChg chg="mod">
          <ac:chgData name="Mike B" userId="5c4bf6a326bf31f5" providerId="LiveId" clId="{3BD1B5D5-828C-4642-98C2-87AAC8EB9F26}" dt="2021-04-17T05:50:47.186" v="808" actId="20577"/>
          <ac:spMkLst>
            <pc:docMk/>
            <pc:sldMk cId="409390398" sldId="264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41:14.672" v="2424" actId="33524"/>
          <ac:spMkLst>
            <pc:docMk/>
            <pc:sldMk cId="409390398" sldId="264"/>
            <ac:spMk id="3" creationId="{26D3E55F-8400-4739-91F9-EAF3AB7BFDF3}"/>
          </ac:spMkLst>
        </pc:spChg>
        <pc:picChg chg="add del mod modCrop">
          <ac:chgData name="Mike B" userId="5c4bf6a326bf31f5" providerId="LiveId" clId="{3BD1B5D5-828C-4642-98C2-87AAC8EB9F26}" dt="2021-04-17T05:43:38.531" v="667" actId="478"/>
          <ac:picMkLst>
            <pc:docMk/>
            <pc:sldMk cId="409390398" sldId="264"/>
            <ac:picMk id="4" creationId="{9BDFDF20-DDF9-4316-B12E-BC77775B1BB6}"/>
          </ac:picMkLst>
        </pc:picChg>
        <pc:picChg chg="del">
          <ac:chgData name="Mike B" userId="5c4bf6a326bf31f5" providerId="LiveId" clId="{3BD1B5D5-828C-4642-98C2-87AAC8EB9F26}" dt="2021-04-17T05:43:13.139" v="660" actId="478"/>
          <ac:picMkLst>
            <pc:docMk/>
            <pc:sldMk cId="409390398" sldId="264"/>
            <ac:picMk id="5" creationId="{BC475E6F-1B0C-4CF5-9512-C66F560D5DEC}"/>
          </ac:picMkLst>
        </pc:picChg>
        <pc:picChg chg="add mod">
          <ac:chgData name="Mike B" userId="5c4bf6a326bf31f5" providerId="LiveId" clId="{3BD1B5D5-828C-4642-98C2-87AAC8EB9F26}" dt="2021-04-17T05:44:31.476" v="678" actId="1076"/>
          <ac:picMkLst>
            <pc:docMk/>
            <pc:sldMk cId="409390398" sldId="264"/>
            <ac:picMk id="6" creationId="{30851E70-5B01-4D44-880C-F9495DD5124B}"/>
          </ac:picMkLst>
        </pc:picChg>
        <pc:picChg chg="add del mod modCrop">
          <ac:chgData name="Mike B" userId="5c4bf6a326bf31f5" providerId="LiveId" clId="{3BD1B5D5-828C-4642-98C2-87AAC8EB9F26}" dt="2021-04-17T05:44:06.187" v="673" actId="478"/>
          <ac:picMkLst>
            <pc:docMk/>
            <pc:sldMk cId="409390398" sldId="264"/>
            <ac:picMk id="7" creationId="{22337F95-FDDE-40E3-8866-0C460E9A0CC1}"/>
          </ac:picMkLst>
        </pc:picChg>
        <pc:picChg chg="add mod">
          <ac:chgData name="Mike B" userId="5c4bf6a326bf31f5" providerId="LiveId" clId="{3BD1B5D5-828C-4642-98C2-87AAC8EB9F26}" dt="2021-04-17T05:44:34.410" v="679" actId="1076"/>
          <ac:picMkLst>
            <pc:docMk/>
            <pc:sldMk cId="409390398" sldId="264"/>
            <ac:picMk id="8" creationId="{47CACB14-E54D-49BC-9578-9DE760AEEFD5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756682456" sldId="264"/>
        </pc:sldMkLst>
      </pc:sldChg>
      <pc:sldChg chg="addSp delSp modSp add mod ord">
        <pc:chgData name="Mike B" userId="5c4bf6a326bf31f5" providerId="LiveId" clId="{3BD1B5D5-828C-4642-98C2-87AAC8EB9F26}" dt="2021-04-18T01:40:20.618" v="2292" actId="1035"/>
        <pc:sldMkLst>
          <pc:docMk/>
          <pc:sldMk cId="2468775686" sldId="265"/>
        </pc:sldMkLst>
        <pc:spChg chg="mod">
          <ac:chgData name="Mike B" userId="5c4bf6a326bf31f5" providerId="LiveId" clId="{3BD1B5D5-828C-4642-98C2-87AAC8EB9F26}" dt="2021-04-17T05:46:26.006" v="726" actId="20577"/>
          <ac:spMkLst>
            <pc:docMk/>
            <pc:sldMk cId="2468775686" sldId="265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40:09.243" v="2266" actId="20577"/>
          <ac:spMkLst>
            <pc:docMk/>
            <pc:sldMk cId="2468775686" sldId="265"/>
            <ac:spMk id="3" creationId="{26D3E55F-8400-4739-91F9-EAF3AB7BFDF3}"/>
          </ac:spMkLst>
        </pc:spChg>
        <pc:spChg chg="mod">
          <ac:chgData name="Mike B" userId="5c4bf6a326bf31f5" providerId="LiveId" clId="{3BD1B5D5-828C-4642-98C2-87AAC8EB9F26}" dt="2021-04-18T01:40:20.618" v="2292" actId="1035"/>
          <ac:spMkLst>
            <pc:docMk/>
            <pc:sldMk cId="2468775686" sldId="265"/>
            <ac:spMk id="21" creationId="{56817B25-060A-48CE-947E-16585A1990A6}"/>
          </ac:spMkLst>
        </pc:spChg>
        <pc:picChg chg="add del mod modCrop">
          <ac:chgData name="Mike B" userId="5c4bf6a326bf31f5" providerId="LiveId" clId="{3BD1B5D5-828C-4642-98C2-87AAC8EB9F26}" dt="2021-04-17T05:49:15.247" v="775" actId="478"/>
          <ac:picMkLst>
            <pc:docMk/>
            <pc:sldMk cId="2468775686" sldId="265"/>
            <ac:picMk id="4" creationId="{8F1CEC88-848E-4563-A137-98509B967758}"/>
          </ac:picMkLst>
        </pc:picChg>
        <pc:picChg chg="add mod">
          <ac:chgData name="Mike B" userId="5c4bf6a326bf31f5" providerId="LiveId" clId="{3BD1B5D5-828C-4642-98C2-87AAC8EB9F26}" dt="2021-04-18T01:40:12.649" v="2279" actId="1036"/>
          <ac:picMkLst>
            <pc:docMk/>
            <pc:sldMk cId="2468775686" sldId="265"/>
            <ac:picMk id="5" creationId="{ABE444DE-6C9B-4862-BE92-F6B857970BCF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4216357744" sldId="265"/>
        </pc:sldMkLst>
      </pc:sldChg>
      <pc:sldChg chg="addSp delSp modSp add mod ord">
        <pc:chgData name="Mike B" userId="5c4bf6a326bf31f5" providerId="LiveId" clId="{3BD1B5D5-828C-4642-98C2-87AAC8EB9F26}" dt="2021-04-18T01:40:57.615" v="2423" actId="403"/>
        <pc:sldMkLst>
          <pc:docMk/>
          <pc:sldMk cId="3579524462" sldId="266"/>
        </pc:sldMkLst>
        <pc:spChg chg="mod">
          <ac:chgData name="Mike B" userId="5c4bf6a326bf31f5" providerId="LiveId" clId="{3BD1B5D5-828C-4642-98C2-87AAC8EB9F26}" dt="2021-04-17T05:50:41.301" v="797" actId="20577"/>
          <ac:spMkLst>
            <pc:docMk/>
            <pc:sldMk cId="3579524462" sldId="266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40:57.615" v="2423" actId="403"/>
          <ac:spMkLst>
            <pc:docMk/>
            <pc:sldMk cId="3579524462" sldId="266"/>
            <ac:spMk id="3" creationId="{26D3E55F-8400-4739-91F9-EAF3AB7BFDF3}"/>
          </ac:spMkLst>
        </pc:spChg>
        <pc:picChg chg="add del mod modCrop">
          <ac:chgData name="Mike B" userId="5c4bf6a326bf31f5" providerId="LiveId" clId="{3BD1B5D5-828C-4642-98C2-87AAC8EB9F26}" dt="2021-04-17T05:51:39.045" v="827" actId="478"/>
          <ac:picMkLst>
            <pc:docMk/>
            <pc:sldMk cId="3579524462" sldId="266"/>
            <ac:picMk id="4" creationId="{B5134488-10CA-4F2B-A2A6-80EA5FC72603}"/>
          </ac:picMkLst>
        </pc:picChg>
        <pc:picChg chg="add mod">
          <ac:chgData name="Mike B" userId="5c4bf6a326bf31f5" providerId="LiveId" clId="{3BD1B5D5-828C-4642-98C2-87AAC8EB9F26}" dt="2021-04-17T05:51:46.160" v="830" actId="1076"/>
          <ac:picMkLst>
            <pc:docMk/>
            <pc:sldMk cId="3579524462" sldId="266"/>
            <ac:picMk id="5" creationId="{84ED955B-E338-4F6B-BD03-6FCF1663A3E1}"/>
          </ac:picMkLst>
        </pc:picChg>
        <pc:picChg chg="del">
          <ac:chgData name="Mike B" userId="5c4bf6a326bf31f5" providerId="LiveId" clId="{3BD1B5D5-828C-4642-98C2-87AAC8EB9F26}" dt="2021-04-17T05:50:59.090" v="820" actId="478"/>
          <ac:picMkLst>
            <pc:docMk/>
            <pc:sldMk cId="3579524462" sldId="266"/>
            <ac:picMk id="6" creationId="{30851E70-5B01-4D44-880C-F9495DD5124B}"/>
          </ac:picMkLst>
        </pc:picChg>
        <pc:picChg chg="add del mod modCrop">
          <ac:chgData name="Mike B" userId="5c4bf6a326bf31f5" providerId="LiveId" clId="{3BD1B5D5-828C-4642-98C2-87AAC8EB9F26}" dt="2021-04-17T05:52:13.166" v="836" actId="478"/>
          <ac:picMkLst>
            <pc:docMk/>
            <pc:sldMk cId="3579524462" sldId="266"/>
            <ac:picMk id="7" creationId="{275C60C2-5C38-464F-9D4E-FDE347B4860E}"/>
          </ac:picMkLst>
        </pc:picChg>
        <pc:picChg chg="del">
          <ac:chgData name="Mike B" userId="5c4bf6a326bf31f5" providerId="LiveId" clId="{3BD1B5D5-828C-4642-98C2-87AAC8EB9F26}" dt="2021-04-17T05:51:00.568" v="821" actId="478"/>
          <ac:picMkLst>
            <pc:docMk/>
            <pc:sldMk cId="3579524462" sldId="266"/>
            <ac:picMk id="8" creationId="{47CACB14-E54D-49BC-9578-9DE760AEEFD5}"/>
          </ac:picMkLst>
        </pc:picChg>
        <pc:picChg chg="add mod">
          <ac:chgData name="Mike B" userId="5c4bf6a326bf31f5" providerId="LiveId" clId="{3BD1B5D5-828C-4642-98C2-87AAC8EB9F26}" dt="2021-04-17T05:52:28.949" v="840" actId="14100"/>
          <ac:picMkLst>
            <pc:docMk/>
            <pc:sldMk cId="3579524462" sldId="266"/>
            <ac:picMk id="9" creationId="{5C733085-1120-4DC5-951A-E1ADAC44B936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889853974" sldId="266"/>
        </pc:sldMkLst>
      </pc:sldChg>
      <pc:sldChg chg="addSp delSp modSp add mod ord">
        <pc:chgData name="Mike B" userId="5c4bf6a326bf31f5" providerId="LiveId" clId="{3BD1B5D5-828C-4642-98C2-87AAC8EB9F26}" dt="2021-04-18T01:45:55.292" v="2744" actId="1036"/>
        <pc:sldMkLst>
          <pc:docMk/>
          <pc:sldMk cId="2160034705" sldId="267"/>
        </pc:sldMkLst>
        <pc:spChg chg="mod">
          <ac:chgData name="Mike B" userId="5c4bf6a326bf31f5" providerId="LiveId" clId="{3BD1B5D5-828C-4642-98C2-87AAC8EB9F26}" dt="2021-04-17T05:53:15.584" v="861" actId="20577"/>
          <ac:spMkLst>
            <pc:docMk/>
            <pc:sldMk cId="2160034705" sldId="267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45:48.226" v="2739" actId="20577"/>
          <ac:spMkLst>
            <pc:docMk/>
            <pc:sldMk cId="2160034705" sldId="267"/>
            <ac:spMk id="3" creationId="{26D3E55F-8400-4739-91F9-EAF3AB7BFDF3}"/>
          </ac:spMkLst>
        </pc:spChg>
        <pc:spChg chg="mod">
          <ac:chgData name="Mike B" userId="5c4bf6a326bf31f5" providerId="LiveId" clId="{3BD1B5D5-828C-4642-98C2-87AAC8EB9F26}" dt="2021-04-18T01:45:55.292" v="2744" actId="1036"/>
          <ac:spMkLst>
            <pc:docMk/>
            <pc:sldMk cId="2160034705" sldId="267"/>
            <ac:spMk id="21" creationId="{56817B25-060A-48CE-947E-16585A1990A6}"/>
          </ac:spMkLst>
        </pc:spChg>
        <pc:picChg chg="add del mod modCrop">
          <ac:chgData name="Mike B" userId="5c4bf6a326bf31f5" providerId="LiveId" clId="{3BD1B5D5-828C-4642-98C2-87AAC8EB9F26}" dt="2021-04-17T05:57:34.317" v="905" actId="478"/>
          <ac:picMkLst>
            <pc:docMk/>
            <pc:sldMk cId="2160034705" sldId="267"/>
            <ac:picMk id="4" creationId="{690DD7DA-D38C-4150-9FD2-B97CFEAC5984}"/>
          </ac:picMkLst>
        </pc:picChg>
        <pc:picChg chg="del">
          <ac:chgData name="Mike B" userId="5c4bf6a326bf31f5" providerId="LiveId" clId="{3BD1B5D5-828C-4642-98C2-87AAC8EB9F26}" dt="2021-04-17T05:53:40.965" v="894" actId="478"/>
          <ac:picMkLst>
            <pc:docMk/>
            <pc:sldMk cId="2160034705" sldId="267"/>
            <ac:picMk id="5" creationId="{ABE444DE-6C9B-4862-BE92-F6B857970BCF}"/>
          </ac:picMkLst>
        </pc:picChg>
        <pc:picChg chg="add mod">
          <ac:chgData name="Mike B" userId="5c4bf6a326bf31f5" providerId="LiveId" clId="{3BD1B5D5-828C-4642-98C2-87AAC8EB9F26}" dt="2021-04-18T01:45:52.929" v="2742" actId="1036"/>
          <ac:picMkLst>
            <pc:docMk/>
            <pc:sldMk cId="2160034705" sldId="267"/>
            <ac:picMk id="6" creationId="{622345DB-8253-48AF-86E6-3D1EF1FC16ED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374919044" sldId="267"/>
        </pc:sldMkLst>
      </pc:sldChg>
      <pc:sldChg chg="addSp delSp modSp add mod ord">
        <pc:chgData name="Mike B" userId="5c4bf6a326bf31f5" providerId="LiveId" clId="{3BD1B5D5-828C-4642-98C2-87AAC8EB9F26}" dt="2021-04-18T01:58:54.842" v="3675" actId="20577"/>
        <pc:sldMkLst>
          <pc:docMk/>
          <pc:sldMk cId="2488947794" sldId="268"/>
        </pc:sldMkLst>
        <pc:spChg chg="mod">
          <ac:chgData name="Mike B" userId="5c4bf6a326bf31f5" providerId="LiveId" clId="{3BD1B5D5-828C-4642-98C2-87AAC8EB9F26}" dt="2021-04-17T05:57:52.291" v="919" actId="20577"/>
          <ac:spMkLst>
            <pc:docMk/>
            <pc:sldMk cId="2488947794" sldId="268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1:58:54.842" v="3675" actId="20577"/>
          <ac:spMkLst>
            <pc:docMk/>
            <pc:sldMk cId="2488947794" sldId="268"/>
            <ac:spMk id="3" creationId="{26D3E55F-8400-4739-91F9-EAF3AB7BFDF3}"/>
          </ac:spMkLst>
        </pc:spChg>
        <pc:picChg chg="add del mod modCrop">
          <ac:chgData name="Mike B" userId="5c4bf6a326bf31f5" providerId="LiveId" clId="{3BD1B5D5-828C-4642-98C2-87AAC8EB9F26}" dt="2021-04-17T05:58:29.177" v="927" actId="478"/>
          <ac:picMkLst>
            <pc:docMk/>
            <pc:sldMk cId="2488947794" sldId="268"/>
            <ac:picMk id="4" creationId="{0FC4CE37-2689-4C68-AE07-43A76E325A82}"/>
          </ac:picMkLst>
        </pc:picChg>
        <pc:picChg chg="del">
          <ac:chgData name="Mike B" userId="5c4bf6a326bf31f5" providerId="LiveId" clId="{3BD1B5D5-828C-4642-98C2-87AAC8EB9F26}" dt="2021-04-17T05:57:54.204" v="920" actId="478"/>
          <ac:picMkLst>
            <pc:docMk/>
            <pc:sldMk cId="2488947794" sldId="268"/>
            <ac:picMk id="5" creationId="{84ED955B-E338-4F6B-BD03-6FCF1663A3E1}"/>
          </ac:picMkLst>
        </pc:picChg>
        <pc:picChg chg="add mod">
          <ac:chgData name="Mike B" userId="5c4bf6a326bf31f5" providerId="LiveId" clId="{3BD1B5D5-828C-4642-98C2-87AAC8EB9F26}" dt="2021-04-18T01:55:24.157" v="3132" actId="1036"/>
          <ac:picMkLst>
            <pc:docMk/>
            <pc:sldMk cId="2488947794" sldId="268"/>
            <ac:picMk id="6" creationId="{E6C7AC7A-0DDD-422A-B08D-FA84D38375F6}"/>
          </ac:picMkLst>
        </pc:picChg>
        <pc:picChg chg="add del mod modCrop">
          <ac:chgData name="Mike B" userId="5c4bf6a326bf31f5" providerId="LiveId" clId="{3BD1B5D5-828C-4642-98C2-87AAC8EB9F26}" dt="2021-04-17T05:58:58.017" v="934" actId="478"/>
          <ac:picMkLst>
            <pc:docMk/>
            <pc:sldMk cId="2488947794" sldId="268"/>
            <ac:picMk id="7" creationId="{22F8CB40-4D29-4B7F-95D0-20EC308C66BA}"/>
          </ac:picMkLst>
        </pc:picChg>
        <pc:picChg chg="add mod">
          <ac:chgData name="Mike B" userId="5c4bf6a326bf31f5" providerId="LiveId" clId="{3BD1B5D5-828C-4642-98C2-87AAC8EB9F26}" dt="2021-04-18T01:55:32.164" v="3171" actId="1076"/>
          <ac:picMkLst>
            <pc:docMk/>
            <pc:sldMk cId="2488947794" sldId="268"/>
            <ac:picMk id="8" creationId="{099ABE3A-68EA-47C1-B29E-C362019BA13D}"/>
          </ac:picMkLst>
        </pc:picChg>
        <pc:picChg chg="del">
          <ac:chgData name="Mike B" userId="5c4bf6a326bf31f5" providerId="LiveId" clId="{3BD1B5D5-828C-4642-98C2-87AAC8EB9F26}" dt="2021-04-17T05:57:55.682" v="921" actId="478"/>
          <ac:picMkLst>
            <pc:docMk/>
            <pc:sldMk cId="2488947794" sldId="268"/>
            <ac:picMk id="9" creationId="{5C733085-1120-4DC5-951A-E1ADAC44B936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248262902" sldId="268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177390949" sldId="269"/>
        </pc:sldMkLst>
      </pc:sldChg>
      <pc:sldChg chg="addSp delSp modSp add mod">
        <pc:chgData name="Mike B" userId="5c4bf6a326bf31f5" providerId="LiveId" clId="{3BD1B5D5-828C-4642-98C2-87AAC8EB9F26}" dt="2021-04-18T02:08:05.390" v="4683" actId="27636"/>
        <pc:sldMkLst>
          <pc:docMk/>
          <pc:sldMk cId="3640095353" sldId="269"/>
        </pc:sldMkLst>
        <pc:spChg chg="mod">
          <ac:chgData name="Mike B" userId="5c4bf6a326bf31f5" providerId="LiveId" clId="{3BD1B5D5-828C-4642-98C2-87AAC8EB9F26}" dt="2021-04-17T06:01:25.860" v="954" actId="20577"/>
          <ac:spMkLst>
            <pc:docMk/>
            <pc:sldMk cId="3640095353" sldId="269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2:08:05.390" v="4683" actId="27636"/>
          <ac:spMkLst>
            <pc:docMk/>
            <pc:sldMk cId="3640095353" sldId="269"/>
            <ac:spMk id="3" creationId="{26D3E55F-8400-4739-91F9-EAF3AB7BFDF3}"/>
          </ac:spMkLst>
        </pc:spChg>
        <pc:spChg chg="add mod">
          <ac:chgData name="Mike B" userId="5c4bf6a326bf31f5" providerId="LiveId" clId="{3BD1B5D5-828C-4642-98C2-87AAC8EB9F26}" dt="2021-04-18T02:07:52.969" v="4678" actId="1036"/>
          <ac:spMkLst>
            <pc:docMk/>
            <pc:sldMk cId="3640095353" sldId="269"/>
            <ac:spMk id="4" creationId="{C452E452-C0EE-41F5-8FA7-6BAFFD33A888}"/>
          </ac:spMkLst>
        </pc:spChg>
        <pc:picChg chg="add del mod modCrop">
          <ac:chgData name="Mike B" userId="5c4bf6a326bf31f5" providerId="LiveId" clId="{3BD1B5D5-828C-4642-98C2-87AAC8EB9F26}" dt="2021-04-17T06:02:44.216" v="966" actId="478"/>
          <ac:picMkLst>
            <pc:docMk/>
            <pc:sldMk cId="3640095353" sldId="269"/>
            <ac:picMk id="5" creationId="{582EA283-7D97-4FF9-8069-D8B883F3698E}"/>
          </ac:picMkLst>
        </pc:picChg>
        <pc:picChg chg="del">
          <ac:chgData name="Mike B" userId="5c4bf6a326bf31f5" providerId="LiveId" clId="{3BD1B5D5-828C-4642-98C2-87AAC8EB9F26}" dt="2021-04-17T06:01:27.598" v="955" actId="478"/>
          <ac:picMkLst>
            <pc:docMk/>
            <pc:sldMk cId="3640095353" sldId="269"/>
            <ac:picMk id="6" creationId="{E6C7AC7A-0DDD-422A-B08D-FA84D38375F6}"/>
          </ac:picMkLst>
        </pc:picChg>
        <pc:picChg chg="add mod">
          <ac:chgData name="Mike B" userId="5c4bf6a326bf31f5" providerId="LiveId" clId="{3BD1B5D5-828C-4642-98C2-87AAC8EB9F26}" dt="2021-04-18T02:07:50.325" v="4675" actId="1036"/>
          <ac:picMkLst>
            <pc:docMk/>
            <pc:sldMk cId="3640095353" sldId="269"/>
            <ac:picMk id="7" creationId="{6857ECE2-3F19-43B3-9A66-AC8743037797}"/>
          </ac:picMkLst>
        </pc:picChg>
        <pc:picChg chg="del">
          <ac:chgData name="Mike B" userId="5c4bf6a326bf31f5" providerId="LiveId" clId="{3BD1B5D5-828C-4642-98C2-87AAC8EB9F26}" dt="2021-04-17T06:01:28.926" v="956" actId="478"/>
          <ac:picMkLst>
            <pc:docMk/>
            <pc:sldMk cId="3640095353" sldId="269"/>
            <ac:picMk id="8" creationId="{099ABE3A-68EA-47C1-B29E-C362019BA13D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1261902627" sldId="270"/>
        </pc:sldMkLst>
      </pc:sldChg>
      <pc:sldChg chg="addSp delSp modSp add mod">
        <pc:chgData name="Mike B" userId="5c4bf6a326bf31f5" providerId="LiveId" clId="{3BD1B5D5-828C-4642-98C2-87AAC8EB9F26}" dt="2021-04-19T01:08:54.285" v="5911" actId="1035"/>
        <pc:sldMkLst>
          <pc:docMk/>
          <pc:sldMk cId="1343987093" sldId="270"/>
        </pc:sldMkLst>
        <pc:spChg chg="mod">
          <ac:chgData name="Mike B" userId="5c4bf6a326bf31f5" providerId="LiveId" clId="{3BD1B5D5-828C-4642-98C2-87AAC8EB9F26}" dt="2021-04-17T06:06:13.742" v="1000" actId="20577"/>
          <ac:spMkLst>
            <pc:docMk/>
            <pc:sldMk cId="1343987093" sldId="270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9T01:06:51.353" v="5756" actId="1035"/>
          <ac:spMkLst>
            <pc:docMk/>
            <pc:sldMk cId="1343987093" sldId="270"/>
            <ac:spMk id="3" creationId="{26D3E55F-8400-4739-91F9-EAF3AB7BFDF3}"/>
          </ac:spMkLst>
        </pc:spChg>
        <pc:spChg chg="add mod">
          <ac:chgData name="Mike B" userId="5c4bf6a326bf31f5" providerId="LiveId" clId="{3BD1B5D5-828C-4642-98C2-87AAC8EB9F26}" dt="2021-04-19T01:06:58.146" v="5777" actId="20577"/>
          <ac:spMkLst>
            <pc:docMk/>
            <pc:sldMk cId="1343987093" sldId="270"/>
            <ac:spMk id="4" creationId="{137C7A83-9BCE-4D38-A7DE-D0EB19683245}"/>
          </ac:spMkLst>
        </pc:spChg>
        <pc:spChg chg="del">
          <ac:chgData name="Mike B" userId="5c4bf6a326bf31f5" providerId="LiveId" clId="{3BD1B5D5-828C-4642-98C2-87AAC8EB9F26}" dt="2021-04-17T06:06:35.845" v="1022" actId="478"/>
          <ac:spMkLst>
            <pc:docMk/>
            <pc:sldMk cId="1343987093" sldId="270"/>
            <ac:spMk id="4" creationId="{C452E452-C0EE-41F5-8FA7-6BAFFD33A888}"/>
          </ac:spMkLst>
        </pc:spChg>
        <pc:spChg chg="add mod">
          <ac:chgData name="Mike B" userId="5c4bf6a326bf31f5" providerId="LiveId" clId="{3BD1B5D5-828C-4642-98C2-87AAC8EB9F26}" dt="2021-04-19T01:08:45.662" v="5907" actId="20577"/>
          <ac:spMkLst>
            <pc:docMk/>
            <pc:sldMk cId="1343987093" sldId="270"/>
            <ac:spMk id="9" creationId="{94286746-E5D9-4D0E-9435-F4CF15E2F49F}"/>
          </ac:spMkLst>
        </pc:spChg>
        <pc:picChg chg="add del mod modCrop">
          <ac:chgData name="Mike B" userId="5c4bf6a326bf31f5" providerId="LiveId" clId="{3BD1B5D5-828C-4642-98C2-87AAC8EB9F26}" dt="2021-04-19T01:07:23.891" v="5784" actId="478"/>
          <ac:picMkLst>
            <pc:docMk/>
            <pc:sldMk cId="1343987093" sldId="270"/>
            <ac:picMk id="5" creationId="{D6AE0494-7753-4715-957E-873BA3941FA4}"/>
          </ac:picMkLst>
        </pc:picChg>
        <pc:picChg chg="add mod">
          <ac:chgData name="Mike B" userId="5c4bf6a326bf31f5" providerId="LiveId" clId="{3BD1B5D5-828C-4642-98C2-87AAC8EB9F26}" dt="2021-04-19T01:08:54.285" v="5911" actId="1035"/>
          <ac:picMkLst>
            <pc:docMk/>
            <pc:sldMk cId="1343987093" sldId="270"/>
            <ac:picMk id="6" creationId="{CB4CEF68-3705-4FB3-AFE9-339E11C3C27F}"/>
          </ac:picMkLst>
        </pc:picChg>
        <pc:picChg chg="del">
          <ac:chgData name="Mike B" userId="5c4bf6a326bf31f5" providerId="LiveId" clId="{3BD1B5D5-828C-4642-98C2-87AAC8EB9F26}" dt="2021-04-17T06:06:33.401" v="1021" actId="478"/>
          <ac:picMkLst>
            <pc:docMk/>
            <pc:sldMk cId="1343987093" sldId="270"/>
            <ac:picMk id="7" creationId="{6857ECE2-3F19-43B3-9A66-AC8743037797}"/>
          </ac:picMkLst>
        </pc:picChg>
        <pc:picChg chg="add del mod modCrop">
          <ac:chgData name="Mike B" userId="5c4bf6a326bf31f5" providerId="LiveId" clId="{3BD1B5D5-828C-4642-98C2-87AAC8EB9F26}" dt="2021-04-19T01:07:58.319" v="5792" actId="478"/>
          <ac:picMkLst>
            <pc:docMk/>
            <pc:sldMk cId="1343987093" sldId="270"/>
            <ac:picMk id="7" creationId="{76B10248-FAA0-4CDD-A203-CBFFAF6B9EB8}"/>
          </ac:picMkLst>
        </pc:picChg>
        <pc:picChg chg="add mod">
          <ac:chgData name="Mike B" userId="5c4bf6a326bf31f5" providerId="LiveId" clId="{3BD1B5D5-828C-4642-98C2-87AAC8EB9F26}" dt="2021-04-19T01:08:54.285" v="5911" actId="1035"/>
          <ac:picMkLst>
            <pc:docMk/>
            <pc:sldMk cId="1343987093" sldId="270"/>
            <ac:picMk id="8" creationId="{C3FE049C-A1A3-4BBF-946B-679B31012C70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752482286" sldId="271"/>
        </pc:sldMkLst>
      </pc:sldChg>
      <pc:sldChg chg="addSp delSp modSp add mod">
        <pc:chgData name="Mike B" userId="5c4bf6a326bf31f5" providerId="LiveId" clId="{3BD1B5D5-828C-4642-98C2-87AAC8EB9F26}" dt="2021-04-18T17:10:34.853" v="5340" actId="1035"/>
        <pc:sldMkLst>
          <pc:docMk/>
          <pc:sldMk cId="2952759030" sldId="271"/>
        </pc:sldMkLst>
        <pc:spChg chg="mod">
          <ac:chgData name="Mike B" userId="5c4bf6a326bf31f5" providerId="LiveId" clId="{3BD1B5D5-828C-4642-98C2-87AAC8EB9F26}" dt="2021-04-17T06:06:24.767" v="1017" actId="20577"/>
          <ac:spMkLst>
            <pc:docMk/>
            <pc:sldMk cId="2952759030" sldId="271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8T02:21:06.383" v="5147" actId="20577"/>
          <ac:spMkLst>
            <pc:docMk/>
            <pc:sldMk cId="2952759030" sldId="271"/>
            <ac:spMk id="3" creationId="{26D3E55F-8400-4739-91F9-EAF3AB7BFDF3}"/>
          </ac:spMkLst>
        </pc:spChg>
        <pc:spChg chg="del mod">
          <ac:chgData name="Mike B" userId="5c4bf6a326bf31f5" providerId="LiveId" clId="{3BD1B5D5-828C-4642-98C2-87AAC8EB9F26}" dt="2021-04-17T06:06:30.017" v="1020" actId="478"/>
          <ac:spMkLst>
            <pc:docMk/>
            <pc:sldMk cId="2952759030" sldId="271"/>
            <ac:spMk id="4" creationId="{C452E452-C0EE-41F5-8FA7-6BAFFD33A888}"/>
          </ac:spMkLst>
        </pc:spChg>
        <pc:picChg chg="add del mod modCrop">
          <ac:chgData name="Mike B" userId="5c4bf6a326bf31f5" providerId="LiveId" clId="{3BD1B5D5-828C-4642-98C2-87AAC8EB9F26}" dt="2021-04-17T06:08:09.475" v="1030" actId="478"/>
          <ac:picMkLst>
            <pc:docMk/>
            <pc:sldMk cId="2952759030" sldId="271"/>
            <ac:picMk id="5" creationId="{A1A4BCB5-DA43-4009-AD56-A89FC2A332CF}"/>
          </ac:picMkLst>
        </pc:picChg>
        <pc:picChg chg="add mod">
          <ac:chgData name="Mike B" userId="5c4bf6a326bf31f5" providerId="LiveId" clId="{3BD1B5D5-828C-4642-98C2-87AAC8EB9F26}" dt="2021-04-18T17:10:34.853" v="5340" actId="1035"/>
          <ac:picMkLst>
            <pc:docMk/>
            <pc:sldMk cId="2952759030" sldId="271"/>
            <ac:picMk id="6" creationId="{98AE872D-F9B2-4DD3-9C19-880571998499}"/>
          </ac:picMkLst>
        </pc:picChg>
        <pc:picChg chg="del">
          <ac:chgData name="Mike B" userId="5c4bf6a326bf31f5" providerId="LiveId" clId="{3BD1B5D5-828C-4642-98C2-87AAC8EB9F26}" dt="2021-04-17T06:06:26.463" v="1018" actId="478"/>
          <ac:picMkLst>
            <pc:docMk/>
            <pc:sldMk cId="2952759030" sldId="271"/>
            <ac:picMk id="7" creationId="{6857ECE2-3F19-43B3-9A66-AC8743037797}"/>
          </ac:picMkLst>
        </pc:picChg>
      </pc:sldChg>
      <pc:sldChg chg="addSp delSp modSp add mod">
        <pc:chgData name="Mike B" userId="5c4bf6a326bf31f5" providerId="LiveId" clId="{3BD1B5D5-828C-4642-98C2-87AAC8EB9F26}" dt="2021-04-19T01:13:05.164" v="6372" actId="114"/>
        <pc:sldMkLst>
          <pc:docMk/>
          <pc:sldMk cId="1297273082" sldId="272"/>
        </pc:sldMkLst>
        <pc:spChg chg="mod">
          <ac:chgData name="Mike B" userId="5c4bf6a326bf31f5" providerId="LiveId" clId="{3BD1B5D5-828C-4642-98C2-87AAC8EB9F26}" dt="2021-04-19T01:09:38.843" v="5960" actId="20577"/>
          <ac:spMkLst>
            <pc:docMk/>
            <pc:sldMk cId="1297273082" sldId="272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9T01:10:29.454" v="6010" actId="20577"/>
          <ac:spMkLst>
            <pc:docMk/>
            <pc:sldMk cId="1297273082" sldId="272"/>
            <ac:spMk id="3" creationId="{26D3E55F-8400-4739-91F9-EAF3AB7BFDF3}"/>
          </ac:spMkLst>
        </pc:spChg>
        <pc:spChg chg="add mod">
          <ac:chgData name="Mike B" userId="5c4bf6a326bf31f5" providerId="LiveId" clId="{3BD1B5D5-828C-4642-98C2-87AAC8EB9F26}" dt="2021-04-19T01:13:05.164" v="6372" actId="114"/>
          <ac:spMkLst>
            <pc:docMk/>
            <pc:sldMk cId="1297273082" sldId="272"/>
            <ac:spMk id="7" creationId="{7ED63E37-589B-4201-B326-A13A58B2459A}"/>
          </ac:spMkLst>
        </pc:spChg>
        <pc:picChg chg="add del mod modCrop">
          <ac:chgData name="Mike B" userId="5c4bf6a326bf31f5" providerId="LiveId" clId="{3BD1B5D5-828C-4642-98C2-87AAC8EB9F26}" dt="2021-04-19T01:10:54.497" v="6017" actId="478"/>
          <ac:picMkLst>
            <pc:docMk/>
            <pc:sldMk cId="1297273082" sldId="272"/>
            <ac:picMk id="4" creationId="{07395A5D-C97F-4394-9B9E-44B833F0D6B1}"/>
          </ac:picMkLst>
        </pc:picChg>
        <pc:picChg chg="add mod">
          <ac:chgData name="Mike B" userId="5c4bf6a326bf31f5" providerId="LiveId" clId="{3BD1B5D5-828C-4642-98C2-87AAC8EB9F26}" dt="2021-04-19T01:11:08.092" v="6021" actId="1076"/>
          <ac:picMkLst>
            <pc:docMk/>
            <pc:sldMk cId="1297273082" sldId="272"/>
            <ac:picMk id="5" creationId="{64C87FC0-228E-464C-9806-A7C6531210D1}"/>
          </ac:picMkLst>
        </pc:picChg>
        <pc:picChg chg="del">
          <ac:chgData name="Mike B" userId="5c4bf6a326bf31f5" providerId="LiveId" clId="{3BD1B5D5-828C-4642-98C2-87AAC8EB9F26}" dt="2021-04-19T01:09:42.171" v="5963" actId="478"/>
          <ac:picMkLst>
            <pc:docMk/>
            <pc:sldMk cId="1297273082" sldId="272"/>
            <ac:picMk id="6" creationId="{98AE872D-F9B2-4DD3-9C19-880571998499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009916239" sldId="272"/>
        </pc:sldMkLst>
      </pc:sldChg>
      <pc:sldChg chg="addSp delSp modSp add mod">
        <pc:chgData name="Mike B" userId="5c4bf6a326bf31f5" providerId="LiveId" clId="{3BD1B5D5-828C-4642-98C2-87AAC8EB9F26}" dt="2021-04-19T01:15:10.421" v="6601" actId="1036"/>
        <pc:sldMkLst>
          <pc:docMk/>
          <pc:sldMk cId="2055740333" sldId="273"/>
        </pc:sldMkLst>
        <pc:spChg chg="mod">
          <ac:chgData name="Mike B" userId="5c4bf6a326bf31f5" providerId="LiveId" clId="{3BD1B5D5-828C-4642-98C2-87AAC8EB9F26}" dt="2021-04-19T01:13:14.496" v="6380" actId="20577"/>
          <ac:spMkLst>
            <pc:docMk/>
            <pc:sldMk cId="2055740333" sldId="273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9T01:15:10.421" v="6601" actId="1036"/>
          <ac:spMkLst>
            <pc:docMk/>
            <pc:sldMk cId="2055740333" sldId="273"/>
            <ac:spMk id="7" creationId="{7ED63E37-589B-4201-B326-A13A58B2459A}"/>
          </ac:spMkLst>
        </pc:spChg>
        <pc:picChg chg="add del mod modCrop">
          <ac:chgData name="Mike B" userId="5c4bf6a326bf31f5" providerId="LiveId" clId="{3BD1B5D5-828C-4642-98C2-87AAC8EB9F26}" dt="2021-04-19T01:14:20.723" v="6389" actId="478"/>
          <ac:picMkLst>
            <pc:docMk/>
            <pc:sldMk cId="2055740333" sldId="273"/>
            <ac:picMk id="4" creationId="{62CED042-BDDB-400E-8CF2-E30FD536C973}"/>
          </ac:picMkLst>
        </pc:picChg>
        <pc:picChg chg="del">
          <ac:chgData name="Mike B" userId="5c4bf6a326bf31f5" providerId="LiveId" clId="{3BD1B5D5-828C-4642-98C2-87AAC8EB9F26}" dt="2021-04-19T01:13:18.285" v="6381" actId="478"/>
          <ac:picMkLst>
            <pc:docMk/>
            <pc:sldMk cId="2055740333" sldId="273"/>
            <ac:picMk id="5" creationId="{64C87FC0-228E-464C-9806-A7C6531210D1}"/>
          </ac:picMkLst>
        </pc:picChg>
        <pc:picChg chg="add mod">
          <ac:chgData name="Mike B" userId="5c4bf6a326bf31f5" providerId="LiveId" clId="{3BD1B5D5-828C-4642-98C2-87AAC8EB9F26}" dt="2021-04-19T01:14:30.692" v="6393" actId="1076"/>
          <ac:picMkLst>
            <pc:docMk/>
            <pc:sldMk cId="2055740333" sldId="273"/>
            <ac:picMk id="6" creationId="{DF8C01B7-D6BA-4773-9AF8-582BD269790F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4122159175" sldId="273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1207757668" sldId="274"/>
        </pc:sldMkLst>
      </pc:sldChg>
      <pc:sldChg chg="addSp delSp modSp add mod">
        <pc:chgData name="Mike B" userId="5c4bf6a326bf31f5" providerId="LiveId" clId="{3BD1B5D5-828C-4642-98C2-87AAC8EB9F26}" dt="2021-04-19T01:17:46.482" v="7108" actId="20577"/>
        <pc:sldMkLst>
          <pc:docMk/>
          <pc:sldMk cId="2270752796" sldId="274"/>
        </pc:sldMkLst>
        <pc:spChg chg="mod">
          <ac:chgData name="Mike B" userId="5c4bf6a326bf31f5" providerId="LiveId" clId="{3BD1B5D5-828C-4642-98C2-87AAC8EB9F26}" dt="2021-04-19T01:17:46.482" v="7108" actId="20577"/>
          <ac:spMkLst>
            <pc:docMk/>
            <pc:sldMk cId="2270752796" sldId="274"/>
            <ac:spMk id="7" creationId="{7ED63E37-589B-4201-B326-A13A58B2459A}"/>
          </ac:spMkLst>
        </pc:spChg>
        <pc:picChg chg="add del mod modCrop">
          <ac:chgData name="Mike B" userId="5c4bf6a326bf31f5" providerId="LiveId" clId="{3BD1B5D5-828C-4642-98C2-87AAC8EB9F26}" dt="2021-04-19T01:15:56.885" v="6611" actId="478"/>
          <ac:picMkLst>
            <pc:docMk/>
            <pc:sldMk cId="2270752796" sldId="274"/>
            <ac:picMk id="4" creationId="{A04BB2F6-8ECB-4DDD-AFDB-468F8B76F134}"/>
          </ac:picMkLst>
        </pc:picChg>
        <pc:picChg chg="add mod">
          <ac:chgData name="Mike B" userId="5c4bf6a326bf31f5" providerId="LiveId" clId="{3BD1B5D5-828C-4642-98C2-87AAC8EB9F26}" dt="2021-04-19T01:16:01.915" v="6613" actId="14100"/>
          <ac:picMkLst>
            <pc:docMk/>
            <pc:sldMk cId="2270752796" sldId="274"/>
            <ac:picMk id="5" creationId="{BEED000E-B66C-4E1F-9F4C-C48EE5104298}"/>
          </ac:picMkLst>
        </pc:picChg>
        <pc:picChg chg="del">
          <ac:chgData name="Mike B" userId="5c4bf6a326bf31f5" providerId="LiveId" clId="{3BD1B5D5-828C-4642-98C2-87AAC8EB9F26}" dt="2021-04-19T01:15:15.067" v="6603" actId="478"/>
          <ac:picMkLst>
            <pc:docMk/>
            <pc:sldMk cId="2270752796" sldId="274"/>
            <ac:picMk id="6" creationId="{DF8C01B7-D6BA-4773-9AF8-582BD269790F}"/>
          </ac:picMkLst>
        </pc:picChg>
      </pc:sldChg>
      <pc:sldChg chg="addSp delSp modSp add mod">
        <pc:chgData name="Mike B" userId="5c4bf6a326bf31f5" providerId="LiveId" clId="{3BD1B5D5-828C-4642-98C2-87AAC8EB9F26}" dt="2021-04-19T01:21:53.060" v="7993" actId="1035"/>
        <pc:sldMkLst>
          <pc:docMk/>
          <pc:sldMk cId="1780932601" sldId="275"/>
        </pc:sldMkLst>
        <pc:spChg chg="mod">
          <ac:chgData name="Mike B" userId="5c4bf6a326bf31f5" providerId="LiveId" clId="{3BD1B5D5-828C-4642-98C2-87AAC8EB9F26}" dt="2021-04-19T01:21:53.060" v="7993" actId="1035"/>
          <ac:spMkLst>
            <pc:docMk/>
            <pc:sldMk cId="1780932601" sldId="275"/>
            <ac:spMk id="7" creationId="{7ED63E37-589B-4201-B326-A13A58B2459A}"/>
          </ac:spMkLst>
        </pc:spChg>
        <pc:picChg chg="add del mod modCrop">
          <ac:chgData name="Mike B" userId="5c4bf6a326bf31f5" providerId="LiveId" clId="{3BD1B5D5-828C-4642-98C2-87AAC8EB9F26}" dt="2021-04-19T01:18:32.230" v="7117" actId="478"/>
          <ac:picMkLst>
            <pc:docMk/>
            <pc:sldMk cId="1780932601" sldId="275"/>
            <ac:picMk id="4" creationId="{AA799A2E-FA56-4599-A983-2D690ACB33A0}"/>
          </ac:picMkLst>
        </pc:picChg>
        <pc:picChg chg="del">
          <ac:chgData name="Mike B" userId="5c4bf6a326bf31f5" providerId="LiveId" clId="{3BD1B5D5-828C-4642-98C2-87AAC8EB9F26}" dt="2021-04-19T01:17:52.516" v="7110" actId="478"/>
          <ac:picMkLst>
            <pc:docMk/>
            <pc:sldMk cId="1780932601" sldId="275"/>
            <ac:picMk id="5" creationId="{BEED000E-B66C-4E1F-9F4C-C48EE5104298}"/>
          </ac:picMkLst>
        </pc:picChg>
        <pc:picChg chg="add mod">
          <ac:chgData name="Mike B" userId="5c4bf6a326bf31f5" providerId="LiveId" clId="{3BD1B5D5-828C-4642-98C2-87AAC8EB9F26}" dt="2021-04-19T01:18:37.505" v="7119" actId="14100"/>
          <ac:picMkLst>
            <pc:docMk/>
            <pc:sldMk cId="1780932601" sldId="275"/>
            <ac:picMk id="6" creationId="{E71299DD-5347-4EF1-84B5-02653B8AC960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410551361" sldId="275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395467730" sldId="276"/>
        </pc:sldMkLst>
      </pc:sldChg>
      <pc:sldChg chg="addSp delSp modSp add mod ord">
        <pc:chgData name="Mike B" userId="5c4bf6a326bf31f5" providerId="LiveId" clId="{3BD1B5D5-828C-4642-98C2-87AAC8EB9F26}" dt="2021-04-19T01:25:10.138" v="8359" actId="1076"/>
        <pc:sldMkLst>
          <pc:docMk/>
          <pc:sldMk cId="3967359902" sldId="276"/>
        </pc:sldMkLst>
        <pc:spChg chg="mod">
          <ac:chgData name="Mike B" userId="5c4bf6a326bf31f5" providerId="LiveId" clId="{3BD1B5D5-828C-4642-98C2-87AAC8EB9F26}" dt="2021-04-19T01:22:59.320" v="8014" actId="20577"/>
          <ac:spMkLst>
            <pc:docMk/>
            <pc:sldMk cId="3967359902" sldId="276"/>
            <ac:spMk id="2" creationId="{42C79180-7959-48CF-9A99-CF21A8ABD96F}"/>
          </ac:spMkLst>
        </pc:spChg>
        <pc:spChg chg="del mod">
          <ac:chgData name="Mike B" userId="5c4bf6a326bf31f5" providerId="LiveId" clId="{3BD1B5D5-828C-4642-98C2-87AAC8EB9F26}" dt="2021-04-19T01:23:07.667" v="8020"/>
          <ac:spMkLst>
            <pc:docMk/>
            <pc:sldMk cId="3967359902" sldId="276"/>
            <ac:spMk id="7" creationId="{7ED63E37-589B-4201-B326-A13A58B2459A}"/>
          </ac:spMkLst>
        </pc:spChg>
        <pc:spChg chg="add mod">
          <ac:chgData name="Mike B" userId="5c4bf6a326bf31f5" providerId="LiveId" clId="{3BD1B5D5-828C-4642-98C2-87AAC8EB9F26}" dt="2021-04-19T01:25:10.138" v="8359" actId="1076"/>
          <ac:spMkLst>
            <pc:docMk/>
            <pc:sldMk cId="3967359902" sldId="276"/>
            <ac:spMk id="8" creationId="{BDBA3DC6-8212-4DEB-B157-B67AE62A596F}"/>
          </ac:spMkLst>
        </pc:spChg>
        <pc:picChg chg="add del mod modCrop">
          <ac:chgData name="Mike B" userId="5c4bf6a326bf31f5" providerId="LiveId" clId="{3BD1B5D5-828C-4642-98C2-87AAC8EB9F26}" dt="2021-04-19T01:23:27.385" v="8028" actId="478"/>
          <ac:picMkLst>
            <pc:docMk/>
            <pc:sldMk cId="3967359902" sldId="276"/>
            <ac:picMk id="4" creationId="{4C168C95-BE5C-4EEC-B9E0-40813CE3C5B4}"/>
          </ac:picMkLst>
        </pc:picChg>
        <pc:picChg chg="del">
          <ac:chgData name="Mike B" userId="5c4bf6a326bf31f5" providerId="LiveId" clId="{3BD1B5D5-828C-4642-98C2-87AAC8EB9F26}" dt="2021-04-19T01:23:01.925" v="8015" actId="478"/>
          <ac:picMkLst>
            <pc:docMk/>
            <pc:sldMk cId="3967359902" sldId="276"/>
            <ac:picMk id="5" creationId="{64C87FC0-228E-464C-9806-A7C6531210D1}"/>
          </ac:picMkLst>
        </pc:picChg>
        <pc:picChg chg="add mod">
          <ac:chgData name="Mike B" userId="5c4bf6a326bf31f5" providerId="LiveId" clId="{3BD1B5D5-828C-4642-98C2-87AAC8EB9F26}" dt="2021-04-19T01:23:29.737" v="8029" actId="1076"/>
          <ac:picMkLst>
            <pc:docMk/>
            <pc:sldMk cId="3967359902" sldId="276"/>
            <ac:picMk id="6" creationId="{8B4FFE45-E096-4251-9BCF-6EA932F03C30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1149108350" sldId="277"/>
        </pc:sldMkLst>
      </pc:sldChg>
      <pc:sldChg chg="addSp delSp modSp add mod">
        <pc:chgData name="Mike B" userId="5c4bf6a326bf31f5" providerId="LiveId" clId="{3BD1B5D5-828C-4642-98C2-87AAC8EB9F26}" dt="2021-04-19T01:26:51.770" v="8649" actId="20577"/>
        <pc:sldMkLst>
          <pc:docMk/>
          <pc:sldMk cId="3143645220" sldId="277"/>
        </pc:sldMkLst>
        <pc:spChg chg="mod">
          <ac:chgData name="Mike B" userId="5c4bf6a326bf31f5" providerId="LiveId" clId="{3BD1B5D5-828C-4642-98C2-87AAC8EB9F26}" dt="2021-04-19T01:25:16.043" v="8365" actId="20577"/>
          <ac:spMkLst>
            <pc:docMk/>
            <pc:sldMk cId="3143645220" sldId="277"/>
            <ac:spMk id="2" creationId="{42C79180-7959-48CF-9A99-CF21A8ABD96F}"/>
          </ac:spMkLst>
        </pc:spChg>
        <pc:spChg chg="mod">
          <ac:chgData name="Mike B" userId="5c4bf6a326bf31f5" providerId="LiveId" clId="{3BD1B5D5-828C-4642-98C2-87AAC8EB9F26}" dt="2021-04-19T01:26:51.770" v="8649" actId="20577"/>
          <ac:spMkLst>
            <pc:docMk/>
            <pc:sldMk cId="3143645220" sldId="277"/>
            <ac:spMk id="8" creationId="{BDBA3DC6-8212-4DEB-B157-B67AE62A596F}"/>
          </ac:spMkLst>
        </pc:spChg>
        <pc:picChg chg="add del mod modCrop">
          <ac:chgData name="Mike B" userId="5c4bf6a326bf31f5" providerId="LiveId" clId="{3BD1B5D5-828C-4642-98C2-87AAC8EB9F26}" dt="2021-04-19T01:25:49.588" v="8374" actId="478"/>
          <ac:picMkLst>
            <pc:docMk/>
            <pc:sldMk cId="3143645220" sldId="277"/>
            <ac:picMk id="4" creationId="{AA258461-1B86-498C-89D5-EA905CA0717D}"/>
          </ac:picMkLst>
        </pc:picChg>
        <pc:picChg chg="add mod">
          <ac:chgData name="Mike B" userId="5c4bf6a326bf31f5" providerId="LiveId" clId="{3BD1B5D5-828C-4642-98C2-87AAC8EB9F26}" dt="2021-04-19T01:25:55.514" v="8377" actId="1076"/>
          <ac:picMkLst>
            <pc:docMk/>
            <pc:sldMk cId="3143645220" sldId="277"/>
            <ac:picMk id="5" creationId="{4BCD14B2-64C4-4956-BF08-6CBDBE1BE6CF}"/>
          </ac:picMkLst>
        </pc:picChg>
        <pc:picChg chg="del">
          <ac:chgData name="Mike B" userId="5c4bf6a326bf31f5" providerId="LiveId" clId="{3BD1B5D5-828C-4642-98C2-87AAC8EB9F26}" dt="2021-04-19T01:25:17.738" v="8366" actId="478"/>
          <ac:picMkLst>
            <pc:docMk/>
            <pc:sldMk cId="3143645220" sldId="277"/>
            <ac:picMk id="6" creationId="{8B4FFE45-E096-4251-9BCF-6EA932F03C30}"/>
          </ac:picMkLst>
        </pc:picChg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849126616" sldId="278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901836632" sldId="279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838711793" sldId="280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074225794" sldId="281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358591460" sldId="282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536472796" sldId="283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41777142" sldId="284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2878175132" sldId="285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001244194" sldId="286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1149475686" sldId="287"/>
        </pc:sldMkLst>
      </pc:sldChg>
      <pc:sldChg chg="del">
        <pc:chgData name="Mike B" userId="5c4bf6a326bf31f5" providerId="LiveId" clId="{3BD1B5D5-828C-4642-98C2-87AAC8EB9F26}" dt="2021-04-17T05:18:51.092" v="85" actId="2696"/>
        <pc:sldMkLst>
          <pc:docMk/>
          <pc:sldMk cId="3694673889" sldId="288"/>
        </pc:sldMkLst>
      </pc:sldChg>
    </pc:docChg>
  </pc:docChgLst>
  <pc:docChgLst>
    <pc:chgData name="Mike B" userId="5c4bf6a326bf31f5" providerId="LiveId" clId="{BDD620F9-0BFD-4EF5-B1FC-6903C4286164}"/>
    <pc:docChg chg="undo custSel addSld delSld modSld sldOrd">
      <pc:chgData name="Mike B" userId="5c4bf6a326bf31f5" providerId="LiveId" clId="{BDD620F9-0BFD-4EF5-B1FC-6903C4286164}" dt="2021-02-28T22:53:19.318" v="3326" actId="20577"/>
      <pc:docMkLst>
        <pc:docMk/>
      </pc:docMkLst>
      <pc:sldChg chg="modSp">
        <pc:chgData name="Mike B" userId="5c4bf6a326bf31f5" providerId="LiveId" clId="{BDD620F9-0BFD-4EF5-B1FC-6903C4286164}" dt="2021-02-16T19:28:04.288" v="0"/>
        <pc:sldMkLst>
          <pc:docMk/>
          <pc:sldMk cId="2712217232" sldId="257"/>
        </pc:sldMkLst>
        <pc:spChg chg="mod">
          <ac:chgData name="Mike B" userId="5c4bf6a326bf31f5" providerId="LiveId" clId="{BDD620F9-0BFD-4EF5-B1FC-6903C4286164}" dt="2021-02-16T19:28:04.288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mod">
        <pc:chgData name="Mike B" userId="5c4bf6a326bf31f5" providerId="LiveId" clId="{BDD620F9-0BFD-4EF5-B1FC-6903C4286164}" dt="2021-02-28T22:03:44.871" v="1093" actId="20577"/>
        <pc:sldMkLst>
          <pc:docMk/>
          <pc:sldMk cId="1607287902" sldId="259"/>
        </pc:sldMkLst>
        <pc:spChg chg="mod">
          <ac:chgData name="Mike B" userId="5c4bf6a326bf31f5" providerId="LiveId" clId="{BDD620F9-0BFD-4EF5-B1FC-6903C4286164}" dt="2021-02-28T22:03:44.871" v="109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mod">
        <pc:chgData name="Mike B" userId="5c4bf6a326bf31f5" providerId="LiveId" clId="{BDD620F9-0BFD-4EF5-B1FC-6903C4286164}" dt="2021-02-28T22:00:39.142" v="1044" actId="20577"/>
        <pc:sldMkLst>
          <pc:docMk/>
          <pc:sldMk cId="2912554101" sldId="460"/>
        </pc:sldMkLst>
        <pc:spChg chg="mod">
          <ac:chgData name="Mike B" userId="5c4bf6a326bf31f5" providerId="LiveId" clId="{BDD620F9-0BFD-4EF5-B1FC-6903C4286164}" dt="2021-02-28T22:00:39.142" v="1044" actId="20577"/>
          <ac:spMkLst>
            <pc:docMk/>
            <pc:sldMk cId="2912554101" sldId="460"/>
            <ac:spMk id="3" creationId="{00000000-0000-0000-0000-000000000000}"/>
          </ac:spMkLst>
        </pc:spChg>
      </pc:sldChg>
      <pc:sldChg chg="addSp modSp mod">
        <pc:chgData name="Mike B" userId="5c4bf6a326bf31f5" providerId="LiveId" clId="{BDD620F9-0BFD-4EF5-B1FC-6903C4286164}" dt="2021-02-28T20:18:15.890" v="299" actId="114"/>
        <pc:sldMkLst>
          <pc:docMk/>
          <pc:sldMk cId="2824280663" sldId="463"/>
        </pc:sldMkLst>
        <pc:spChg chg="add mod">
          <ac:chgData name="Mike B" userId="5c4bf6a326bf31f5" providerId="LiveId" clId="{BDD620F9-0BFD-4EF5-B1FC-6903C4286164}" dt="2021-02-28T20:18:15.890" v="299" actId="114"/>
          <ac:spMkLst>
            <pc:docMk/>
            <pc:sldMk cId="2824280663" sldId="463"/>
            <ac:spMk id="5" creationId="{E345A330-92B4-4D06-B753-ED2FF4071CCD}"/>
          </ac:spMkLst>
        </pc:spChg>
      </pc:sldChg>
      <pc:sldChg chg="addSp delSp modSp add mod ord">
        <pc:chgData name="Mike B" userId="5c4bf6a326bf31f5" providerId="LiveId" clId="{BDD620F9-0BFD-4EF5-B1FC-6903C4286164}" dt="2021-02-28T15:56:42.687" v="181" actId="20577"/>
        <pc:sldMkLst>
          <pc:docMk/>
          <pc:sldMk cId="2056877995" sldId="464"/>
        </pc:sldMkLst>
        <pc:spChg chg="mod">
          <ac:chgData name="Mike B" userId="5c4bf6a326bf31f5" providerId="LiveId" clId="{BDD620F9-0BFD-4EF5-B1FC-6903C4286164}" dt="2021-02-28T15:56:42.687" v="181" actId="20577"/>
          <ac:spMkLst>
            <pc:docMk/>
            <pc:sldMk cId="2056877995" sldId="464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15:56:12.282" v="173" actId="20577"/>
          <ac:spMkLst>
            <pc:docMk/>
            <pc:sldMk cId="2056877995" sldId="464"/>
            <ac:spMk id="3" creationId="{00000000-0000-0000-0000-000000000000}"/>
          </ac:spMkLst>
        </pc:spChg>
        <pc:spChg chg="add del mod">
          <ac:chgData name="Mike B" userId="5c4bf6a326bf31f5" providerId="LiveId" clId="{BDD620F9-0BFD-4EF5-B1FC-6903C4286164}" dt="2021-02-28T15:56:04.989" v="171" actId="478"/>
          <ac:spMkLst>
            <pc:docMk/>
            <pc:sldMk cId="2056877995" sldId="464"/>
            <ac:spMk id="5" creationId="{684289E8-E360-42C5-A29F-B2DAC1464E84}"/>
          </ac:spMkLst>
        </pc:spChg>
        <pc:spChg chg="add del mod">
          <ac:chgData name="Mike B" userId="5c4bf6a326bf31f5" providerId="LiveId" clId="{BDD620F9-0BFD-4EF5-B1FC-6903C4286164}" dt="2021-02-28T15:56:03.014" v="170" actId="478"/>
          <ac:spMkLst>
            <pc:docMk/>
            <pc:sldMk cId="2056877995" sldId="464"/>
            <ac:spMk id="6" creationId="{78A8F2BA-6E06-4B94-9B41-190EC9C93CE8}"/>
          </ac:spMkLst>
        </pc:spChg>
        <pc:picChg chg="add del mod modCrop">
          <ac:chgData name="Mike B" userId="5c4bf6a326bf31f5" providerId="LiveId" clId="{BDD620F9-0BFD-4EF5-B1FC-6903C4286164}" dt="2021-02-28T15:55:47.522" v="164" actId="478"/>
          <ac:picMkLst>
            <pc:docMk/>
            <pc:sldMk cId="2056877995" sldId="464"/>
            <ac:picMk id="7" creationId="{A6EAEC60-D9A2-4849-A83A-4740E3769559}"/>
          </ac:picMkLst>
        </pc:picChg>
        <pc:picChg chg="add mod">
          <ac:chgData name="Mike B" userId="5c4bf6a326bf31f5" providerId="LiveId" clId="{BDD620F9-0BFD-4EF5-B1FC-6903C4286164}" dt="2021-02-28T15:55:54.121" v="167" actId="1076"/>
          <ac:picMkLst>
            <pc:docMk/>
            <pc:sldMk cId="2056877995" sldId="464"/>
            <ac:picMk id="8" creationId="{F06DE0F2-BBD0-40CB-989F-D74791D309D9}"/>
          </ac:picMkLst>
        </pc:picChg>
      </pc:sldChg>
      <pc:sldChg chg="delSp modSp add mod">
        <pc:chgData name="Mike B" userId="5c4bf6a326bf31f5" providerId="LiveId" clId="{BDD620F9-0BFD-4EF5-B1FC-6903C4286164}" dt="2021-02-28T22:30:22.024" v="1891" actId="20577"/>
        <pc:sldMkLst>
          <pc:docMk/>
          <pc:sldMk cId="1128498461" sldId="465"/>
        </pc:sldMkLst>
        <pc:spChg chg="mod">
          <ac:chgData name="Mike B" userId="5c4bf6a326bf31f5" providerId="LiveId" clId="{BDD620F9-0BFD-4EF5-B1FC-6903C4286164}" dt="2021-02-28T16:04:40.848" v="234" actId="20577"/>
          <ac:spMkLst>
            <pc:docMk/>
            <pc:sldMk cId="1128498461" sldId="465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2:30:22.024" v="1891" actId="20577"/>
          <ac:spMkLst>
            <pc:docMk/>
            <pc:sldMk cId="1128498461" sldId="465"/>
            <ac:spMk id="3" creationId="{00000000-0000-0000-0000-000000000000}"/>
          </ac:spMkLst>
        </pc:spChg>
        <pc:picChg chg="del">
          <ac:chgData name="Mike B" userId="5c4bf6a326bf31f5" providerId="LiveId" clId="{BDD620F9-0BFD-4EF5-B1FC-6903C4286164}" dt="2021-02-28T16:04:48.046" v="235" actId="478"/>
          <ac:picMkLst>
            <pc:docMk/>
            <pc:sldMk cId="1128498461" sldId="465"/>
            <ac:picMk id="8" creationId="{F06DE0F2-BBD0-40CB-989F-D74791D309D9}"/>
          </ac:picMkLst>
        </pc:picChg>
      </pc:sldChg>
      <pc:sldChg chg="modSp add del mod">
        <pc:chgData name="Mike B" userId="5c4bf6a326bf31f5" providerId="LiveId" clId="{BDD620F9-0BFD-4EF5-B1FC-6903C4286164}" dt="2021-02-28T15:58:27.155" v="210"/>
        <pc:sldMkLst>
          <pc:docMk/>
          <pc:sldMk cId="3528484780" sldId="465"/>
        </pc:sldMkLst>
        <pc:spChg chg="mod">
          <ac:chgData name="Mike B" userId="5c4bf6a326bf31f5" providerId="LiveId" clId="{BDD620F9-0BFD-4EF5-B1FC-6903C4286164}" dt="2021-02-28T15:58:25.164" v="209" actId="20577"/>
          <ac:spMkLst>
            <pc:docMk/>
            <pc:sldMk cId="3528484780" sldId="465"/>
            <ac:spMk id="2" creationId="{00000000-0000-0000-0000-000000000000}"/>
          </ac:spMkLst>
        </pc:spChg>
      </pc:sldChg>
      <pc:sldChg chg="addSp delSp modSp add mod ord">
        <pc:chgData name="Mike B" userId="5c4bf6a326bf31f5" providerId="LiveId" clId="{BDD620F9-0BFD-4EF5-B1FC-6903C4286164}" dt="2021-02-28T20:26:18.379" v="693"/>
        <pc:sldMkLst>
          <pc:docMk/>
          <pc:sldMk cId="3791744399" sldId="466"/>
        </pc:sldMkLst>
        <pc:spChg chg="mod">
          <ac:chgData name="Mike B" userId="5c4bf6a326bf31f5" providerId="LiveId" clId="{BDD620F9-0BFD-4EF5-B1FC-6903C4286164}" dt="2021-02-28T20:19:12.557" v="322" actId="20577"/>
          <ac:spMkLst>
            <pc:docMk/>
            <pc:sldMk cId="3791744399" sldId="466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0:22:05.417" v="437" actId="113"/>
          <ac:spMkLst>
            <pc:docMk/>
            <pc:sldMk cId="3791744399" sldId="466"/>
            <ac:spMk id="3" creationId="{00000000-0000-0000-0000-000000000000}"/>
          </ac:spMkLst>
        </pc:spChg>
        <pc:picChg chg="add del mod modCrop">
          <ac:chgData name="Mike B" userId="5c4bf6a326bf31f5" providerId="LiveId" clId="{BDD620F9-0BFD-4EF5-B1FC-6903C4286164}" dt="2021-02-28T20:21:53.491" v="433" actId="478"/>
          <ac:picMkLst>
            <pc:docMk/>
            <pc:sldMk cId="3791744399" sldId="466"/>
            <ac:picMk id="5" creationId="{A024533E-BBA3-4ACD-B7E6-0F5D1065EA57}"/>
          </ac:picMkLst>
        </pc:picChg>
        <pc:picChg chg="add mod">
          <ac:chgData name="Mike B" userId="5c4bf6a326bf31f5" providerId="LiveId" clId="{BDD620F9-0BFD-4EF5-B1FC-6903C4286164}" dt="2021-02-28T20:22:02.437" v="436" actId="1076"/>
          <ac:picMkLst>
            <pc:docMk/>
            <pc:sldMk cId="3791744399" sldId="466"/>
            <ac:picMk id="6" creationId="{E010D5CE-75EC-4125-8BFA-55C7D6755B39}"/>
          </ac:picMkLst>
        </pc:picChg>
      </pc:sldChg>
      <pc:sldChg chg="addSp delSp modSp add mod ord">
        <pc:chgData name="Mike B" userId="5c4bf6a326bf31f5" providerId="LiveId" clId="{BDD620F9-0BFD-4EF5-B1FC-6903C4286164}" dt="2021-02-28T20:26:24.962" v="695"/>
        <pc:sldMkLst>
          <pc:docMk/>
          <pc:sldMk cId="1768145617" sldId="467"/>
        </pc:sldMkLst>
        <pc:spChg chg="mod">
          <ac:chgData name="Mike B" userId="5c4bf6a326bf31f5" providerId="LiveId" clId="{BDD620F9-0BFD-4EF5-B1FC-6903C4286164}" dt="2021-02-28T20:22:30.516" v="450" actId="20577"/>
          <ac:spMkLst>
            <pc:docMk/>
            <pc:sldMk cId="1768145617" sldId="467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0:25:34.199" v="691" actId="20577"/>
          <ac:spMkLst>
            <pc:docMk/>
            <pc:sldMk cId="1768145617" sldId="467"/>
            <ac:spMk id="3" creationId="{00000000-0000-0000-0000-000000000000}"/>
          </ac:spMkLst>
        </pc:spChg>
        <pc:spChg chg="add del">
          <ac:chgData name="Mike B" userId="5c4bf6a326bf31f5" providerId="LiveId" clId="{BDD620F9-0BFD-4EF5-B1FC-6903C4286164}" dt="2021-02-28T20:24:25.198" v="625"/>
          <ac:spMkLst>
            <pc:docMk/>
            <pc:sldMk cId="1768145617" sldId="467"/>
            <ac:spMk id="5" creationId="{3DFB5900-E57C-4DB6-9B94-4EA096888D10}"/>
          </ac:spMkLst>
        </pc:spChg>
        <pc:spChg chg="add del">
          <ac:chgData name="Mike B" userId="5c4bf6a326bf31f5" providerId="LiveId" clId="{BDD620F9-0BFD-4EF5-B1FC-6903C4286164}" dt="2021-02-28T20:24:31.013" v="627"/>
          <ac:spMkLst>
            <pc:docMk/>
            <pc:sldMk cId="1768145617" sldId="467"/>
            <ac:spMk id="7" creationId="{8949F2DB-A731-4DDF-A2A3-BB53C80A1DF2}"/>
          </ac:spMkLst>
        </pc:spChg>
        <pc:picChg chg="del">
          <ac:chgData name="Mike B" userId="5c4bf6a326bf31f5" providerId="LiveId" clId="{BDD620F9-0BFD-4EF5-B1FC-6903C4286164}" dt="2021-02-28T20:24:08.320" v="623" actId="478"/>
          <ac:picMkLst>
            <pc:docMk/>
            <pc:sldMk cId="1768145617" sldId="467"/>
            <ac:picMk id="6" creationId="{E010D5CE-75EC-4125-8BFA-55C7D6755B39}"/>
          </ac:picMkLst>
        </pc:picChg>
        <pc:picChg chg="add mod">
          <ac:chgData name="Mike B" userId="5c4bf6a326bf31f5" providerId="LiveId" clId="{BDD620F9-0BFD-4EF5-B1FC-6903C4286164}" dt="2021-02-28T20:24:43.673" v="632" actId="1076"/>
          <ac:picMkLst>
            <pc:docMk/>
            <pc:sldMk cId="1768145617" sldId="467"/>
            <ac:picMk id="8" creationId="{626F1D61-216C-47CD-B68B-97AAFD38672C}"/>
          </ac:picMkLst>
        </pc:picChg>
        <pc:picChg chg="add mod">
          <ac:chgData name="Mike B" userId="5c4bf6a326bf31f5" providerId="LiveId" clId="{BDD620F9-0BFD-4EF5-B1FC-6903C4286164}" dt="2021-02-28T20:25:11.099" v="635" actId="1076"/>
          <ac:picMkLst>
            <pc:docMk/>
            <pc:sldMk cId="1768145617" sldId="467"/>
            <ac:picMk id="9" creationId="{41BB9115-5CD6-4BD6-A48D-CF9529F8D9AF}"/>
          </ac:picMkLst>
        </pc:picChg>
      </pc:sldChg>
      <pc:sldChg chg="addSp delSp modSp add mod">
        <pc:chgData name="Mike B" userId="5c4bf6a326bf31f5" providerId="LiveId" clId="{BDD620F9-0BFD-4EF5-B1FC-6903C4286164}" dt="2021-02-28T22:01:51.836" v="1045" actId="20577"/>
        <pc:sldMkLst>
          <pc:docMk/>
          <pc:sldMk cId="2429326494" sldId="468"/>
        </pc:sldMkLst>
        <pc:spChg chg="mod">
          <ac:chgData name="Mike B" userId="5c4bf6a326bf31f5" providerId="LiveId" clId="{BDD620F9-0BFD-4EF5-B1FC-6903C4286164}" dt="2021-02-28T20:31:30.389" v="717" actId="20577"/>
          <ac:spMkLst>
            <pc:docMk/>
            <pc:sldMk cId="2429326494" sldId="468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2:01:51.836" v="1045" actId="20577"/>
          <ac:spMkLst>
            <pc:docMk/>
            <pc:sldMk cId="2429326494" sldId="468"/>
            <ac:spMk id="3" creationId="{00000000-0000-0000-0000-000000000000}"/>
          </ac:spMkLst>
        </pc:spChg>
        <pc:picChg chg="add mod">
          <ac:chgData name="Mike B" userId="5c4bf6a326bf31f5" providerId="LiveId" clId="{BDD620F9-0BFD-4EF5-B1FC-6903C4286164}" dt="2021-02-28T20:33:15.064" v="751" actId="1076"/>
          <ac:picMkLst>
            <pc:docMk/>
            <pc:sldMk cId="2429326494" sldId="468"/>
            <ac:picMk id="5" creationId="{7B3C648B-8D98-4995-8FEC-7F03CF30C27F}"/>
          </ac:picMkLst>
        </pc:picChg>
        <pc:picChg chg="del">
          <ac:chgData name="Mike B" userId="5c4bf6a326bf31f5" providerId="LiveId" clId="{BDD620F9-0BFD-4EF5-B1FC-6903C4286164}" dt="2021-02-28T20:33:03.448" v="747" actId="478"/>
          <ac:picMkLst>
            <pc:docMk/>
            <pc:sldMk cId="2429326494" sldId="468"/>
            <ac:picMk id="8" creationId="{626F1D61-216C-47CD-B68B-97AAFD38672C}"/>
          </ac:picMkLst>
        </pc:picChg>
        <pc:picChg chg="del">
          <ac:chgData name="Mike B" userId="5c4bf6a326bf31f5" providerId="LiveId" clId="{BDD620F9-0BFD-4EF5-B1FC-6903C4286164}" dt="2021-02-28T20:33:04.727" v="748" actId="478"/>
          <ac:picMkLst>
            <pc:docMk/>
            <pc:sldMk cId="2429326494" sldId="468"/>
            <ac:picMk id="9" creationId="{41BB9115-5CD6-4BD6-A48D-CF9529F8D9AF}"/>
          </ac:picMkLst>
        </pc:picChg>
      </pc:sldChg>
      <pc:sldChg chg="addSp delSp modSp add mod">
        <pc:chgData name="Mike B" userId="5c4bf6a326bf31f5" providerId="LiveId" clId="{BDD620F9-0BFD-4EF5-B1FC-6903C4286164}" dt="2021-02-28T20:35:07.688" v="794" actId="1076"/>
        <pc:sldMkLst>
          <pc:docMk/>
          <pc:sldMk cId="2770884833" sldId="469"/>
        </pc:sldMkLst>
        <pc:spChg chg="mod">
          <ac:chgData name="Mike B" userId="5c4bf6a326bf31f5" providerId="LiveId" clId="{BDD620F9-0BFD-4EF5-B1FC-6903C4286164}" dt="2021-02-28T20:34:48.262" v="790" actId="313"/>
          <ac:spMkLst>
            <pc:docMk/>
            <pc:sldMk cId="2770884833" sldId="469"/>
            <ac:spMk id="3" creationId="{00000000-0000-0000-0000-000000000000}"/>
          </ac:spMkLst>
        </pc:spChg>
        <pc:picChg chg="del">
          <ac:chgData name="Mike B" userId="5c4bf6a326bf31f5" providerId="LiveId" clId="{BDD620F9-0BFD-4EF5-B1FC-6903C4286164}" dt="2021-02-28T20:35:00.024" v="791" actId="478"/>
          <ac:picMkLst>
            <pc:docMk/>
            <pc:sldMk cId="2770884833" sldId="469"/>
            <ac:picMk id="5" creationId="{7B3C648B-8D98-4995-8FEC-7F03CF30C27F}"/>
          </ac:picMkLst>
        </pc:picChg>
        <pc:picChg chg="add mod">
          <ac:chgData name="Mike B" userId="5c4bf6a326bf31f5" providerId="LiveId" clId="{BDD620F9-0BFD-4EF5-B1FC-6903C4286164}" dt="2021-02-28T20:35:07.688" v="794" actId="1076"/>
          <ac:picMkLst>
            <pc:docMk/>
            <pc:sldMk cId="2770884833" sldId="469"/>
            <ac:picMk id="6" creationId="{94434013-60A0-4A1C-B5C2-4BC92E584A60}"/>
          </ac:picMkLst>
        </pc:picChg>
      </pc:sldChg>
      <pc:sldChg chg="addSp delSp modSp add mod">
        <pc:chgData name="Mike B" userId="5c4bf6a326bf31f5" providerId="LiveId" clId="{BDD620F9-0BFD-4EF5-B1FC-6903C4286164}" dt="2021-02-28T20:36:45.613" v="814" actId="20577"/>
        <pc:sldMkLst>
          <pc:docMk/>
          <pc:sldMk cId="3054459084" sldId="470"/>
        </pc:sldMkLst>
        <pc:spChg chg="mod">
          <ac:chgData name="Mike B" userId="5c4bf6a326bf31f5" providerId="LiveId" clId="{BDD620F9-0BFD-4EF5-B1FC-6903C4286164}" dt="2021-02-28T20:36:45.613" v="814" actId="20577"/>
          <ac:spMkLst>
            <pc:docMk/>
            <pc:sldMk cId="3054459084" sldId="470"/>
            <ac:spMk id="3" creationId="{00000000-0000-0000-0000-000000000000}"/>
          </ac:spMkLst>
        </pc:spChg>
        <pc:picChg chg="add mod">
          <ac:chgData name="Mike B" userId="5c4bf6a326bf31f5" providerId="LiveId" clId="{BDD620F9-0BFD-4EF5-B1FC-6903C4286164}" dt="2021-02-28T20:36:13.330" v="809" actId="1076"/>
          <ac:picMkLst>
            <pc:docMk/>
            <pc:sldMk cId="3054459084" sldId="470"/>
            <ac:picMk id="5" creationId="{0AA7E582-FF8D-4427-AF4E-0841A8A91D05}"/>
          </ac:picMkLst>
        </pc:picChg>
        <pc:picChg chg="del">
          <ac:chgData name="Mike B" userId="5c4bf6a326bf31f5" providerId="LiveId" clId="{BDD620F9-0BFD-4EF5-B1FC-6903C4286164}" dt="2021-02-28T20:35:59.243" v="807" actId="478"/>
          <ac:picMkLst>
            <pc:docMk/>
            <pc:sldMk cId="3054459084" sldId="470"/>
            <ac:picMk id="6" creationId="{94434013-60A0-4A1C-B5C2-4BC92E584A60}"/>
          </ac:picMkLst>
        </pc:picChg>
      </pc:sldChg>
      <pc:sldChg chg="addSp delSp modSp add mod">
        <pc:chgData name="Mike B" userId="5c4bf6a326bf31f5" providerId="LiveId" clId="{BDD620F9-0BFD-4EF5-B1FC-6903C4286164}" dt="2021-02-28T22:02:32.801" v="1049" actId="313"/>
        <pc:sldMkLst>
          <pc:docMk/>
          <pc:sldMk cId="2315963367" sldId="471"/>
        </pc:sldMkLst>
        <pc:spChg chg="mod">
          <ac:chgData name="Mike B" userId="5c4bf6a326bf31f5" providerId="LiveId" clId="{BDD620F9-0BFD-4EF5-B1FC-6903C4286164}" dt="2021-02-28T22:02:32.801" v="1049" actId="313"/>
          <ac:spMkLst>
            <pc:docMk/>
            <pc:sldMk cId="2315963367" sldId="471"/>
            <ac:spMk id="3" creationId="{00000000-0000-0000-0000-000000000000}"/>
          </ac:spMkLst>
        </pc:spChg>
        <pc:picChg chg="del">
          <ac:chgData name="Mike B" userId="5c4bf6a326bf31f5" providerId="LiveId" clId="{BDD620F9-0BFD-4EF5-B1FC-6903C4286164}" dt="2021-02-28T20:39:22.735" v="842" actId="478"/>
          <ac:picMkLst>
            <pc:docMk/>
            <pc:sldMk cId="2315963367" sldId="471"/>
            <ac:picMk id="5" creationId="{0AA7E582-FF8D-4427-AF4E-0841A8A91D05}"/>
          </ac:picMkLst>
        </pc:picChg>
        <pc:picChg chg="add mod">
          <ac:chgData name="Mike B" userId="5c4bf6a326bf31f5" providerId="LiveId" clId="{BDD620F9-0BFD-4EF5-B1FC-6903C4286164}" dt="2021-02-28T20:41:33.937" v="890" actId="1076"/>
          <ac:picMkLst>
            <pc:docMk/>
            <pc:sldMk cId="2315963367" sldId="471"/>
            <ac:picMk id="6" creationId="{ABF42DAF-F40A-45E7-8B8B-963953BFBF53}"/>
          </ac:picMkLst>
        </pc:picChg>
      </pc:sldChg>
      <pc:sldChg chg="add del">
        <pc:chgData name="Mike B" userId="5c4bf6a326bf31f5" providerId="LiveId" clId="{BDD620F9-0BFD-4EF5-B1FC-6903C4286164}" dt="2021-02-28T20:37:03.684" v="815" actId="47"/>
        <pc:sldMkLst>
          <pc:docMk/>
          <pc:sldMk cId="2461310853" sldId="471"/>
        </pc:sldMkLst>
      </pc:sldChg>
      <pc:sldChg chg="delSp modSp add mod">
        <pc:chgData name="Mike B" userId="5c4bf6a326bf31f5" providerId="LiveId" clId="{BDD620F9-0BFD-4EF5-B1FC-6903C4286164}" dt="2021-02-28T22:14:40.731" v="1461" actId="20577"/>
        <pc:sldMkLst>
          <pc:docMk/>
          <pc:sldMk cId="660104850" sldId="472"/>
        </pc:sldMkLst>
        <pc:spChg chg="mod">
          <ac:chgData name="Mike B" userId="5c4bf6a326bf31f5" providerId="LiveId" clId="{BDD620F9-0BFD-4EF5-B1FC-6903C4286164}" dt="2021-02-28T22:07:53.550" v="1116" actId="20577"/>
          <ac:spMkLst>
            <pc:docMk/>
            <pc:sldMk cId="660104850" sldId="472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2:14:40.731" v="1461" actId="20577"/>
          <ac:spMkLst>
            <pc:docMk/>
            <pc:sldMk cId="660104850" sldId="472"/>
            <ac:spMk id="3" creationId="{00000000-0000-0000-0000-000000000000}"/>
          </ac:spMkLst>
        </pc:spChg>
        <pc:picChg chg="del">
          <ac:chgData name="Mike B" userId="5c4bf6a326bf31f5" providerId="LiveId" clId="{BDD620F9-0BFD-4EF5-B1FC-6903C4286164}" dt="2021-02-28T22:07:56.208" v="1117" actId="478"/>
          <ac:picMkLst>
            <pc:docMk/>
            <pc:sldMk cId="660104850" sldId="472"/>
            <ac:picMk id="6" creationId="{ABF42DAF-F40A-45E7-8B8B-963953BFBF53}"/>
          </ac:picMkLst>
        </pc:picChg>
      </pc:sldChg>
      <pc:sldChg chg="addSp delSp modSp add mod">
        <pc:chgData name="Mike B" userId="5c4bf6a326bf31f5" providerId="LiveId" clId="{BDD620F9-0BFD-4EF5-B1FC-6903C4286164}" dt="2021-02-28T22:37:42.197" v="2034" actId="20577"/>
        <pc:sldMkLst>
          <pc:docMk/>
          <pc:sldMk cId="4072337299" sldId="473"/>
        </pc:sldMkLst>
        <pc:spChg chg="mod">
          <ac:chgData name="Mike B" userId="5c4bf6a326bf31f5" providerId="LiveId" clId="{BDD620F9-0BFD-4EF5-B1FC-6903C4286164}" dt="2021-02-28T22:34:58.894" v="1927" actId="20577"/>
          <ac:spMkLst>
            <pc:docMk/>
            <pc:sldMk cId="4072337299" sldId="473"/>
            <ac:spMk id="3" creationId="{00000000-0000-0000-0000-000000000000}"/>
          </ac:spMkLst>
        </pc:spChg>
        <pc:spChg chg="add mod">
          <ac:chgData name="Mike B" userId="5c4bf6a326bf31f5" providerId="LiveId" clId="{BDD620F9-0BFD-4EF5-B1FC-6903C4286164}" dt="2021-02-28T22:37:42.197" v="2034" actId="20577"/>
          <ac:spMkLst>
            <pc:docMk/>
            <pc:sldMk cId="4072337299" sldId="473"/>
            <ac:spMk id="7" creationId="{C0AF274C-D20B-4341-AB1E-3CF03E4FC687}"/>
          </ac:spMkLst>
        </pc:spChg>
        <pc:picChg chg="add del mod modCrop">
          <ac:chgData name="Mike B" userId="5c4bf6a326bf31f5" providerId="LiveId" clId="{BDD620F9-0BFD-4EF5-B1FC-6903C4286164}" dt="2021-02-28T22:35:25.805" v="1932" actId="478"/>
          <ac:picMkLst>
            <pc:docMk/>
            <pc:sldMk cId="4072337299" sldId="473"/>
            <ac:picMk id="5" creationId="{8F43EDA4-72F9-453F-8C6A-322CEA6C6889}"/>
          </ac:picMkLst>
        </pc:picChg>
        <pc:picChg chg="add mod">
          <ac:chgData name="Mike B" userId="5c4bf6a326bf31f5" providerId="LiveId" clId="{BDD620F9-0BFD-4EF5-B1FC-6903C4286164}" dt="2021-02-28T22:35:49.325" v="1936" actId="1076"/>
          <ac:picMkLst>
            <pc:docMk/>
            <pc:sldMk cId="4072337299" sldId="473"/>
            <ac:picMk id="6" creationId="{C11E9C5E-923A-4BA3-A0E9-46AEC9BFBBE1}"/>
          </ac:picMkLst>
        </pc:picChg>
      </pc:sldChg>
      <pc:sldChg chg="modSp add mod ord">
        <pc:chgData name="Mike B" userId="5c4bf6a326bf31f5" providerId="LiveId" clId="{BDD620F9-0BFD-4EF5-B1FC-6903C4286164}" dt="2021-02-28T22:44:32.739" v="2973" actId="20577"/>
        <pc:sldMkLst>
          <pc:docMk/>
          <pc:sldMk cId="3228394449" sldId="474"/>
        </pc:sldMkLst>
        <pc:spChg chg="mod">
          <ac:chgData name="Mike B" userId="5c4bf6a326bf31f5" providerId="LiveId" clId="{BDD620F9-0BFD-4EF5-B1FC-6903C4286164}" dt="2021-02-28T22:38:46.068" v="2066" actId="20577"/>
          <ac:spMkLst>
            <pc:docMk/>
            <pc:sldMk cId="3228394449" sldId="474"/>
            <ac:spMk id="2" creationId="{00000000-0000-0000-0000-000000000000}"/>
          </ac:spMkLst>
        </pc:spChg>
        <pc:spChg chg="mod">
          <ac:chgData name="Mike B" userId="5c4bf6a326bf31f5" providerId="LiveId" clId="{BDD620F9-0BFD-4EF5-B1FC-6903C4286164}" dt="2021-02-28T22:44:32.739" v="2973" actId="20577"/>
          <ac:spMkLst>
            <pc:docMk/>
            <pc:sldMk cId="3228394449" sldId="474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BDD620F9-0BFD-4EF5-B1FC-6903C4286164}" dt="2021-02-28T22:53:19.318" v="3326" actId="20577"/>
        <pc:sldMkLst>
          <pc:docMk/>
          <pc:sldMk cId="340783532" sldId="475"/>
        </pc:sldMkLst>
        <pc:spChg chg="mod">
          <ac:chgData name="Mike B" userId="5c4bf6a326bf31f5" providerId="LiveId" clId="{BDD620F9-0BFD-4EF5-B1FC-6903C4286164}" dt="2021-02-28T22:53:19.318" v="3326" actId="20577"/>
          <ac:spMkLst>
            <pc:docMk/>
            <pc:sldMk cId="340783532" sldId="475"/>
            <ac:spMk id="3" creationId="{00000000-0000-0000-0000-000000000000}"/>
          </ac:spMkLst>
        </pc:spChg>
        <pc:picChg chg="add del mod modCrop">
          <ac:chgData name="Mike B" userId="5c4bf6a326bf31f5" providerId="LiveId" clId="{BDD620F9-0BFD-4EF5-B1FC-6903C4286164}" dt="2021-02-28T22:50:30.544" v="2980" actId="478"/>
          <ac:picMkLst>
            <pc:docMk/>
            <pc:sldMk cId="340783532" sldId="475"/>
            <ac:picMk id="5" creationId="{62355D05-0373-4B81-B92C-4071C9FA9428}"/>
          </ac:picMkLst>
        </pc:picChg>
        <pc:picChg chg="add mod">
          <ac:chgData name="Mike B" userId="5c4bf6a326bf31f5" providerId="LiveId" clId="{BDD620F9-0BFD-4EF5-B1FC-6903C4286164}" dt="2021-02-28T22:50:40.349" v="2983" actId="1076"/>
          <ac:picMkLst>
            <pc:docMk/>
            <pc:sldMk cId="340783532" sldId="475"/>
            <ac:picMk id="6" creationId="{AC78AAD5-FBCB-4A27-9CF8-F759B0CD6455}"/>
          </ac:picMkLst>
        </pc:picChg>
      </pc:sldChg>
    </pc:docChg>
  </pc:docChgLst>
  <pc:docChgLst>
    <pc:chgData name="Mike B" userId="5c4bf6a326bf31f5" providerId="LiveId" clId="{5E62E895-842D-4D0D-9CFC-B550C1B09DD3}"/>
    <pc:docChg chg="modSld">
      <pc:chgData name="Mike B" userId="5c4bf6a326bf31f5" providerId="LiveId" clId="{5E62E895-842D-4D0D-9CFC-B550C1B09DD3}" dt="2024-04-15T01:51:10.097" v="64" actId="20577"/>
      <pc:docMkLst>
        <pc:docMk/>
      </pc:docMkLst>
      <pc:sldChg chg="modSp mod">
        <pc:chgData name="Mike B" userId="5c4bf6a326bf31f5" providerId="LiveId" clId="{5E62E895-842D-4D0D-9CFC-B550C1B09DD3}" dt="2024-04-15T01:51:10.097" v="64" actId="20577"/>
        <pc:sldMkLst>
          <pc:docMk/>
          <pc:sldMk cId="2712217232" sldId="257"/>
        </pc:sldMkLst>
        <pc:spChg chg="mod">
          <ac:chgData name="Mike B" userId="5c4bf6a326bf31f5" providerId="LiveId" clId="{5E62E895-842D-4D0D-9CFC-B550C1B09DD3}" dt="2024-04-15T01:51:10.097" v="64" actId="20577"/>
          <ac:spMkLst>
            <pc:docMk/>
            <pc:sldMk cId="2712217232" sldId="257"/>
            <ac:spMk id="4" creationId="{00000000-0000-0000-0000-000000000000}"/>
          </ac:spMkLst>
        </pc:spChg>
      </pc:sldChg>
    </pc:docChg>
  </pc:docChgLst>
  <pc:docChgLst>
    <pc:chgData name="Mike B" userId="5c4bf6a326bf31f5" providerId="LiveId" clId="{45F9036A-E1FB-4B4B-A2DB-E0E9A97EABC4}"/>
    <pc:docChg chg="undo custSel addSld delSld modSld sldOrd">
      <pc:chgData name="Mike B" userId="5c4bf6a326bf31f5" providerId="LiveId" clId="{45F9036A-E1FB-4B4B-A2DB-E0E9A97EABC4}" dt="2021-04-11T20:46:19.109" v="10663" actId="571"/>
      <pc:docMkLst>
        <pc:docMk/>
      </pc:docMkLst>
      <pc:sldChg chg="modSp mod">
        <pc:chgData name="Mike B" userId="5c4bf6a326bf31f5" providerId="LiveId" clId="{45F9036A-E1FB-4B4B-A2DB-E0E9A97EABC4}" dt="2021-04-08T00:59:07.007" v="17" actId="20577"/>
        <pc:sldMkLst>
          <pc:docMk/>
          <pc:sldMk cId="2712217232" sldId="257"/>
        </pc:sldMkLst>
        <pc:spChg chg="mod">
          <ac:chgData name="Mike B" userId="5c4bf6a326bf31f5" providerId="LiveId" clId="{45F9036A-E1FB-4B4B-A2DB-E0E9A97EABC4}" dt="2021-04-08T00:59:07.007" v="17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45F9036A-E1FB-4B4B-A2DB-E0E9A97EABC4}" dt="2021-04-10T08:51:37.081" v="10659" actId="113"/>
        <pc:sldMkLst>
          <pc:docMk/>
          <pc:sldMk cId="1607287902" sldId="259"/>
        </pc:sldMkLst>
        <pc:spChg chg="mod">
          <ac:chgData name="Mike B" userId="5c4bf6a326bf31f5" providerId="LiveId" clId="{45F9036A-E1FB-4B4B-A2DB-E0E9A97EABC4}" dt="2021-04-10T08:51:37.081" v="10659" actId="113"/>
          <ac:spMkLst>
            <pc:docMk/>
            <pc:sldMk cId="1607287902" sldId="259"/>
            <ac:spMk id="3" creationId="{00000000-0000-0000-0000-000000000000}"/>
          </ac:spMkLst>
        </pc:spChg>
      </pc:sldChg>
      <pc:sldChg chg="modSp new mod">
        <pc:chgData name="Mike B" userId="5c4bf6a326bf31f5" providerId="LiveId" clId="{45F9036A-E1FB-4B4B-A2DB-E0E9A97EABC4}" dt="2021-04-08T06:10:09.092" v="1893" actId="20577"/>
        <pc:sldMkLst>
          <pc:docMk/>
          <pc:sldMk cId="2143331126" sldId="260"/>
        </pc:sldMkLst>
        <pc:spChg chg="mod">
          <ac:chgData name="Mike B" userId="5c4bf6a326bf31f5" providerId="LiveId" clId="{45F9036A-E1FB-4B4B-A2DB-E0E9A97EABC4}" dt="2021-04-08T04:19:48.284" v="235" actId="20577"/>
          <ac:spMkLst>
            <pc:docMk/>
            <pc:sldMk cId="2143331126" sldId="260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8T06:10:09.092" v="1893" actId="20577"/>
          <ac:spMkLst>
            <pc:docMk/>
            <pc:sldMk cId="2143331126" sldId="260"/>
            <ac:spMk id="3" creationId="{26D3E55F-8400-4739-91F9-EAF3AB7BFDF3}"/>
          </ac:spMkLst>
        </pc:spChg>
      </pc:sldChg>
      <pc:sldChg chg="modSp add mod">
        <pc:chgData name="Mike B" userId="5c4bf6a326bf31f5" providerId="LiveId" clId="{45F9036A-E1FB-4B4B-A2DB-E0E9A97EABC4}" dt="2021-04-08T05:44:00.322" v="1132" actId="20577"/>
        <pc:sldMkLst>
          <pc:docMk/>
          <pc:sldMk cId="2217267897" sldId="261"/>
        </pc:sldMkLst>
        <pc:spChg chg="mod">
          <ac:chgData name="Mike B" userId="5c4bf6a326bf31f5" providerId="LiveId" clId="{45F9036A-E1FB-4B4B-A2DB-E0E9A97EABC4}" dt="2021-04-08T05:44:00.322" v="1132" actId="20577"/>
          <ac:spMkLst>
            <pc:docMk/>
            <pc:sldMk cId="2217267897" sldId="261"/>
            <ac:spMk id="3" creationId="{26D3E55F-8400-4739-91F9-EAF3AB7BFDF3}"/>
          </ac:spMkLst>
        </pc:spChg>
      </pc:sldChg>
      <pc:sldChg chg="addSp delSp modSp add mod">
        <pc:chgData name="Mike B" userId="5c4bf6a326bf31f5" providerId="LiveId" clId="{45F9036A-E1FB-4B4B-A2DB-E0E9A97EABC4}" dt="2021-04-08T05:56:26.428" v="1492" actId="1076"/>
        <pc:sldMkLst>
          <pc:docMk/>
          <pc:sldMk cId="444747306" sldId="262"/>
        </pc:sldMkLst>
        <pc:spChg chg="mod">
          <ac:chgData name="Mike B" userId="5c4bf6a326bf31f5" providerId="LiveId" clId="{45F9036A-E1FB-4B4B-A2DB-E0E9A97EABC4}" dt="2021-04-08T04:40:39.993" v="1020" actId="20577"/>
          <ac:spMkLst>
            <pc:docMk/>
            <pc:sldMk cId="444747306" sldId="262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8T05:52:40.366" v="1160" actId="20577"/>
          <ac:spMkLst>
            <pc:docMk/>
            <pc:sldMk cId="444747306" sldId="262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8T05:53:09.216" v="1164" actId="692"/>
          <ac:spMkLst>
            <pc:docMk/>
            <pc:sldMk cId="444747306" sldId="262"/>
            <ac:spMk id="4" creationId="{E52CCDC6-1670-41AF-B6B4-F7D16F326458}"/>
          </ac:spMkLst>
        </pc:spChg>
        <pc:spChg chg="add mod">
          <ac:chgData name="Mike B" userId="5c4bf6a326bf31f5" providerId="LiveId" clId="{45F9036A-E1FB-4B4B-A2DB-E0E9A97EABC4}" dt="2021-04-08T05:53:19.808" v="1223" actId="1035"/>
          <ac:spMkLst>
            <pc:docMk/>
            <pc:sldMk cId="444747306" sldId="262"/>
            <ac:spMk id="5" creationId="{7A527496-53A1-417A-B9C9-481D642194D2}"/>
          </ac:spMkLst>
        </pc:spChg>
        <pc:spChg chg="add mod">
          <ac:chgData name="Mike B" userId="5c4bf6a326bf31f5" providerId="LiveId" clId="{45F9036A-E1FB-4B4B-A2DB-E0E9A97EABC4}" dt="2021-04-08T05:53:27.642" v="1293" actId="1036"/>
          <ac:spMkLst>
            <pc:docMk/>
            <pc:sldMk cId="444747306" sldId="262"/>
            <ac:spMk id="6" creationId="{C290313B-7044-4BB8-8680-06C59EC15857}"/>
          </ac:spMkLst>
        </pc:spChg>
        <pc:spChg chg="add mod">
          <ac:chgData name="Mike B" userId="5c4bf6a326bf31f5" providerId="LiveId" clId="{45F9036A-E1FB-4B4B-A2DB-E0E9A97EABC4}" dt="2021-04-08T05:53:34.677" v="1346" actId="1038"/>
          <ac:spMkLst>
            <pc:docMk/>
            <pc:sldMk cId="444747306" sldId="262"/>
            <ac:spMk id="7" creationId="{53030D94-ACB4-4088-87B7-10EACDBFFC89}"/>
          </ac:spMkLst>
        </pc:spChg>
        <pc:spChg chg="add mod">
          <ac:chgData name="Mike B" userId="5c4bf6a326bf31f5" providerId="LiveId" clId="{45F9036A-E1FB-4B4B-A2DB-E0E9A97EABC4}" dt="2021-04-08T05:55:41.726" v="1395" actId="20577"/>
          <ac:spMkLst>
            <pc:docMk/>
            <pc:sldMk cId="444747306" sldId="262"/>
            <ac:spMk id="20" creationId="{A24944D1-C791-46FD-81F3-627AFB77BD61}"/>
          </ac:spMkLst>
        </pc:spChg>
        <pc:spChg chg="add mod">
          <ac:chgData name="Mike B" userId="5c4bf6a326bf31f5" providerId="LiveId" clId="{45F9036A-E1FB-4B4B-A2DB-E0E9A97EABC4}" dt="2021-04-08T05:55:56.908" v="1460" actId="20577"/>
          <ac:spMkLst>
            <pc:docMk/>
            <pc:sldMk cId="444747306" sldId="262"/>
            <ac:spMk id="21" creationId="{2AE0D7F9-F65F-48AD-95FB-47E2F72831CC}"/>
          </ac:spMkLst>
        </pc:spChg>
        <pc:spChg chg="add mod">
          <ac:chgData name="Mike B" userId="5c4bf6a326bf31f5" providerId="LiveId" clId="{45F9036A-E1FB-4B4B-A2DB-E0E9A97EABC4}" dt="2021-04-08T05:56:14.103" v="1481" actId="20577"/>
          <ac:spMkLst>
            <pc:docMk/>
            <pc:sldMk cId="444747306" sldId="262"/>
            <ac:spMk id="22" creationId="{AA2DA49E-DE38-43AB-BF57-C7F64FA034A0}"/>
          </ac:spMkLst>
        </pc:spChg>
        <pc:spChg chg="add mod">
          <ac:chgData name="Mike B" userId="5c4bf6a326bf31f5" providerId="LiveId" clId="{45F9036A-E1FB-4B4B-A2DB-E0E9A97EABC4}" dt="2021-04-08T05:56:26.428" v="1492" actId="1076"/>
          <ac:spMkLst>
            <pc:docMk/>
            <pc:sldMk cId="444747306" sldId="262"/>
            <ac:spMk id="23" creationId="{A0854847-375C-452C-B209-4C958B3D23D5}"/>
          </ac:spMkLst>
        </pc:spChg>
        <pc:cxnChg chg="add mod">
          <ac:chgData name="Mike B" userId="5c4bf6a326bf31f5" providerId="LiveId" clId="{45F9036A-E1FB-4B4B-A2DB-E0E9A97EABC4}" dt="2021-04-08T05:54:09.935" v="1351" actId="692"/>
          <ac:cxnSpMkLst>
            <pc:docMk/>
            <pc:sldMk cId="444747306" sldId="262"/>
            <ac:cxnSpMk id="9" creationId="{BC161529-0F31-4AD9-9C2E-ED3B75F4B3C7}"/>
          </ac:cxnSpMkLst>
        </pc:cxnChg>
        <pc:cxnChg chg="add mod">
          <ac:chgData name="Mike B" userId="5c4bf6a326bf31f5" providerId="LiveId" clId="{45F9036A-E1FB-4B4B-A2DB-E0E9A97EABC4}" dt="2021-04-08T05:54:16.059" v="1353" actId="692"/>
          <ac:cxnSpMkLst>
            <pc:docMk/>
            <pc:sldMk cId="444747306" sldId="262"/>
            <ac:cxnSpMk id="11" creationId="{DBA76E5C-54F4-44BB-8C97-8A806D8FF0E4}"/>
          </ac:cxnSpMkLst>
        </pc:cxnChg>
        <pc:cxnChg chg="add mod">
          <ac:chgData name="Mike B" userId="5c4bf6a326bf31f5" providerId="LiveId" clId="{45F9036A-E1FB-4B4B-A2DB-E0E9A97EABC4}" dt="2021-04-08T05:54:22.967" v="1356" actId="692"/>
          <ac:cxnSpMkLst>
            <pc:docMk/>
            <pc:sldMk cId="444747306" sldId="262"/>
            <ac:cxnSpMk id="13" creationId="{7B6199DA-28FE-4EC4-95FE-EDE57F4183F9}"/>
          </ac:cxnSpMkLst>
        </pc:cxnChg>
        <pc:cxnChg chg="add del mod">
          <ac:chgData name="Mike B" userId="5c4bf6a326bf31f5" providerId="LiveId" clId="{45F9036A-E1FB-4B4B-A2DB-E0E9A97EABC4}" dt="2021-04-08T05:54:42.287" v="1360" actId="11529"/>
          <ac:cxnSpMkLst>
            <pc:docMk/>
            <pc:sldMk cId="444747306" sldId="262"/>
            <ac:cxnSpMk id="15" creationId="{CB121C62-787F-457E-BF2A-17337177656E}"/>
          </ac:cxnSpMkLst>
        </pc:cxnChg>
        <pc:cxnChg chg="add del mod">
          <ac:chgData name="Mike B" userId="5c4bf6a326bf31f5" providerId="LiveId" clId="{45F9036A-E1FB-4B4B-A2DB-E0E9A97EABC4}" dt="2021-04-08T05:54:50.822" v="1362" actId="11529"/>
          <ac:cxnSpMkLst>
            <pc:docMk/>
            <pc:sldMk cId="444747306" sldId="262"/>
            <ac:cxnSpMk id="17" creationId="{FC7AF497-C827-406D-9032-645433013A09}"/>
          </ac:cxnSpMkLst>
        </pc:cxnChg>
        <pc:cxnChg chg="add mod">
          <ac:chgData name="Mike B" userId="5c4bf6a326bf31f5" providerId="LiveId" clId="{45F9036A-E1FB-4B4B-A2DB-E0E9A97EABC4}" dt="2021-04-08T05:55:10.244" v="1366" actId="692"/>
          <ac:cxnSpMkLst>
            <pc:docMk/>
            <pc:sldMk cId="444747306" sldId="262"/>
            <ac:cxnSpMk id="19" creationId="{F08041B4-525A-49E6-990C-8B352664BA45}"/>
          </ac:cxnSpMkLst>
        </pc:cxnChg>
      </pc:sldChg>
      <pc:sldChg chg="addSp modSp add mod">
        <pc:chgData name="Mike B" userId="5c4bf6a326bf31f5" providerId="LiveId" clId="{45F9036A-E1FB-4B4B-A2DB-E0E9A97EABC4}" dt="2021-04-08T06:10:56.546" v="1948" actId="20577"/>
        <pc:sldMkLst>
          <pc:docMk/>
          <pc:sldMk cId="1473082587" sldId="263"/>
        </pc:sldMkLst>
        <pc:spChg chg="mod">
          <ac:chgData name="Mike B" userId="5c4bf6a326bf31f5" providerId="LiveId" clId="{45F9036A-E1FB-4B4B-A2DB-E0E9A97EABC4}" dt="2021-04-08T05:57:25.824" v="1495" actId="20577"/>
          <ac:spMkLst>
            <pc:docMk/>
            <pc:sldMk cId="1473082587" sldId="263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8T06:10:56.546" v="1948" actId="20577"/>
          <ac:spMkLst>
            <pc:docMk/>
            <pc:sldMk cId="1473082587" sldId="263"/>
            <ac:spMk id="3" creationId="{26D3E55F-8400-4739-91F9-EAF3AB7BFDF3}"/>
          </ac:spMkLst>
        </pc:spChg>
        <pc:cxnChg chg="add mod">
          <ac:chgData name="Mike B" userId="5c4bf6a326bf31f5" providerId="LiveId" clId="{45F9036A-E1FB-4B4B-A2DB-E0E9A97EABC4}" dt="2021-04-08T05:58:08.491" v="1596" actId="692"/>
          <ac:cxnSpMkLst>
            <pc:docMk/>
            <pc:sldMk cId="1473082587" sldId="263"/>
            <ac:cxnSpMk id="10" creationId="{1FA0E7CD-51AF-4FDC-A790-58657088A2F5}"/>
          </ac:cxnSpMkLst>
        </pc:cxnChg>
      </pc:sldChg>
      <pc:sldChg chg="addSp delSp modSp add del mod">
        <pc:chgData name="Mike B" userId="5c4bf6a326bf31f5" providerId="LiveId" clId="{45F9036A-E1FB-4B4B-A2DB-E0E9A97EABC4}" dt="2021-04-08T06:27:04.394" v="2778" actId="313"/>
        <pc:sldMkLst>
          <pc:docMk/>
          <pc:sldMk cId="3756682456" sldId="264"/>
        </pc:sldMkLst>
        <pc:spChg chg="mod">
          <ac:chgData name="Mike B" userId="5c4bf6a326bf31f5" providerId="LiveId" clId="{45F9036A-E1FB-4B4B-A2DB-E0E9A97EABC4}" dt="2021-04-08T06:27:04.394" v="2778" actId="313"/>
          <ac:spMkLst>
            <pc:docMk/>
            <pc:sldMk cId="3756682456" sldId="264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8T06:02:11.123" v="1814" actId="20577"/>
          <ac:spMkLst>
            <pc:docMk/>
            <pc:sldMk cId="3756682456" sldId="264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4" creationId="{E52CCDC6-1670-41AF-B6B4-F7D16F326458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5" creationId="{7A527496-53A1-417A-B9C9-481D642194D2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6" creationId="{C290313B-7044-4BB8-8680-06C59EC15857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7" creationId="{53030D94-ACB4-4088-87B7-10EACDBFFC89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20" creationId="{A24944D1-C791-46FD-81F3-627AFB77BD61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21" creationId="{2AE0D7F9-F65F-48AD-95FB-47E2F72831CC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22" creationId="{AA2DA49E-DE38-43AB-BF57-C7F64FA034A0}"/>
          </ac:spMkLst>
        </pc:spChg>
        <pc:spChg chg="del">
          <ac:chgData name="Mike B" userId="5c4bf6a326bf31f5" providerId="LiveId" clId="{45F9036A-E1FB-4B4B-A2DB-E0E9A97EABC4}" dt="2021-04-08T05:58:44.430" v="1623" actId="478"/>
          <ac:spMkLst>
            <pc:docMk/>
            <pc:sldMk cId="3756682456" sldId="264"/>
            <ac:spMk id="23" creationId="{A0854847-375C-452C-B209-4C958B3D23D5}"/>
          </ac:spMkLst>
        </pc:spChg>
        <pc:picChg chg="add del mod modCrop">
          <ac:chgData name="Mike B" userId="5c4bf6a326bf31f5" providerId="LiveId" clId="{45F9036A-E1FB-4B4B-A2DB-E0E9A97EABC4}" dt="2021-04-08T06:00:06.987" v="1652" actId="478"/>
          <ac:picMkLst>
            <pc:docMk/>
            <pc:sldMk cId="3756682456" sldId="264"/>
            <ac:picMk id="8" creationId="{5965C5BA-9090-4B03-9E99-4923B4EBBBBB}"/>
          </ac:picMkLst>
        </pc:picChg>
        <pc:picChg chg="add mod modCrop">
          <ac:chgData name="Mike B" userId="5c4bf6a326bf31f5" providerId="LiveId" clId="{45F9036A-E1FB-4B4B-A2DB-E0E9A97EABC4}" dt="2021-04-08T06:02:15.076" v="1829" actId="1036"/>
          <ac:picMkLst>
            <pc:docMk/>
            <pc:sldMk cId="3756682456" sldId="264"/>
            <ac:picMk id="12" creationId="{079A9B20-9849-4973-BE02-87E787A931AB}"/>
          </ac:picMkLst>
        </pc:picChg>
        <pc:picChg chg="add del mod modCrop">
          <ac:chgData name="Mike B" userId="5c4bf6a326bf31f5" providerId="LiveId" clId="{45F9036A-E1FB-4B4B-A2DB-E0E9A97EABC4}" dt="2021-04-08T06:01:15.395" v="1663" actId="478"/>
          <ac:picMkLst>
            <pc:docMk/>
            <pc:sldMk cId="3756682456" sldId="264"/>
            <ac:picMk id="14" creationId="{40FCC6F4-D94E-4C28-A432-90AB4C96B2A3}"/>
          </ac:picMkLst>
        </pc:picChg>
        <pc:picChg chg="add mod modCrop">
          <ac:chgData name="Mike B" userId="5c4bf6a326bf31f5" providerId="LiveId" clId="{45F9036A-E1FB-4B4B-A2DB-E0E9A97EABC4}" dt="2021-04-08T06:01:36.323" v="1669" actId="14100"/>
          <ac:picMkLst>
            <pc:docMk/>
            <pc:sldMk cId="3756682456" sldId="264"/>
            <ac:picMk id="15" creationId="{2E9DFEBD-8DB3-4C37-A35A-F32DD1B65C80}"/>
          </ac:picMkLst>
        </pc:picChg>
        <pc:cxnChg chg="del mod">
          <ac:chgData name="Mike B" userId="5c4bf6a326bf31f5" providerId="LiveId" clId="{45F9036A-E1FB-4B4B-A2DB-E0E9A97EABC4}" dt="2021-04-08T05:58:44.430" v="1623" actId="478"/>
          <ac:cxnSpMkLst>
            <pc:docMk/>
            <pc:sldMk cId="3756682456" sldId="264"/>
            <ac:cxnSpMk id="9" creationId="{BC161529-0F31-4AD9-9C2E-ED3B75F4B3C7}"/>
          </ac:cxnSpMkLst>
        </pc:cxnChg>
        <pc:cxnChg chg="del mod">
          <ac:chgData name="Mike B" userId="5c4bf6a326bf31f5" providerId="LiveId" clId="{45F9036A-E1FB-4B4B-A2DB-E0E9A97EABC4}" dt="2021-04-08T05:58:44.430" v="1623" actId="478"/>
          <ac:cxnSpMkLst>
            <pc:docMk/>
            <pc:sldMk cId="3756682456" sldId="264"/>
            <ac:cxnSpMk id="10" creationId="{1FA0E7CD-51AF-4FDC-A790-58657088A2F5}"/>
          </ac:cxnSpMkLst>
        </pc:cxnChg>
        <pc:cxnChg chg="del mod">
          <ac:chgData name="Mike B" userId="5c4bf6a326bf31f5" providerId="LiveId" clId="{45F9036A-E1FB-4B4B-A2DB-E0E9A97EABC4}" dt="2021-04-08T05:58:44.430" v="1623" actId="478"/>
          <ac:cxnSpMkLst>
            <pc:docMk/>
            <pc:sldMk cId="3756682456" sldId="264"/>
            <ac:cxnSpMk id="11" creationId="{DBA76E5C-54F4-44BB-8C97-8A806D8FF0E4}"/>
          </ac:cxnSpMkLst>
        </pc:cxnChg>
        <pc:cxnChg chg="del mod">
          <ac:chgData name="Mike B" userId="5c4bf6a326bf31f5" providerId="LiveId" clId="{45F9036A-E1FB-4B4B-A2DB-E0E9A97EABC4}" dt="2021-04-08T05:58:44.430" v="1623" actId="478"/>
          <ac:cxnSpMkLst>
            <pc:docMk/>
            <pc:sldMk cId="3756682456" sldId="264"/>
            <ac:cxnSpMk id="13" creationId="{7B6199DA-28FE-4EC4-95FE-EDE57F4183F9}"/>
          </ac:cxnSpMkLst>
        </pc:cxnChg>
        <pc:cxnChg chg="add mod">
          <ac:chgData name="Mike B" userId="5c4bf6a326bf31f5" providerId="LiveId" clId="{45F9036A-E1FB-4B4B-A2DB-E0E9A97EABC4}" dt="2021-04-08T06:02:53.711" v="1833" actId="692"/>
          <ac:cxnSpMkLst>
            <pc:docMk/>
            <pc:sldMk cId="3756682456" sldId="264"/>
            <ac:cxnSpMk id="17" creationId="{03378AD1-79D3-48BE-954A-4EF964AE2CDE}"/>
          </ac:cxnSpMkLst>
        </pc:cxnChg>
        <pc:cxnChg chg="del mod">
          <ac:chgData name="Mike B" userId="5c4bf6a326bf31f5" providerId="LiveId" clId="{45F9036A-E1FB-4B4B-A2DB-E0E9A97EABC4}" dt="2021-04-08T05:58:44.430" v="1623" actId="478"/>
          <ac:cxnSpMkLst>
            <pc:docMk/>
            <pc:sldMk cId="3756682456" sldId="264"/>
            <ac:cxnSpMk id="19" creationId="{F08041B4-525A-49E6-990C-8B352664BA45}"/>
          </ac:cxnSpMkLst>
        </pc:cxnChg>
      </pc:sldChg>
      <pc:sldChg chg="addSp delSp modSp add mod">
        <pc:chgData name="Mike B" userId="5c4bf6a326bf31f5" providerId="LiveId" clId="{45F9036A-E1FB-4B4B-A2DB-E0E9A97EABC4}" dt="2021-04-08T06:22:51.847" v="2777" actId="404"/>
        <pc:sldMkLst>
          <pc:docMk/>
          <pc:sldMk cId="4216357744" sldId="265"/>
        </pc:sldMkLst>
        <pc:spChg chg="mod">
          <ac:chgData name="Mike B" userId="5c4bf6a326bf31f5" providerId="LiveId" clId="{45F9036A-E1FB-4B4B-A2DB-E0E9A97EABC4}" dt="2021-04-08T06:11:49.722" v="1987" actId="20577"/>
          <ac:spMkLst>
            <pc:docMk/>
            <pc:sldMk cId="4216357744" sldId="265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8T06:13:02.883" v="2121" actId="20577"/>
          <ac:spMkLst>
            <pc:docMk/>
            <pc:sldMk cId="4216357744" sldId="265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8T06:13:21.580" v="2128" actId="1076"/>
          <ac:spMkLst>
            <pc:docMk/>
            <pc:sldMk cId="4216357744" sldId="265"/>
            <ac:spMk id="4" creationId="{7C029A2C-04D9-4499-AD0F-049554B060F7}"/>
          </ac:spMkLst>
        </pc:spChg>
        <pc:spChg chg="add mod">
          <ac:chgData name="Mike B" userId="5c4bf6a326bf31f5" providerId="LiveId" clId="{45F9036A-E1FB-4B4B-A2DB-E0E9A97EABC4}" dt="2021-04-08T06:22:51.847" v="2777" actId="404"/>
          <ac:spMkLst>
            <pc:docMk/>
            <pc:sldMk cId="4216357744" sldId="265"/>
            <ac:spMk id="7" creationId="{4AFA7489-3318-4814-BC8B-486063B72544}"/>
          </ac:spMkLst>
        </pc:spChg>
        <pc:picChg chg="add del mod modCrop">
          <ac:chgData name="Mike B" userId="5c4bf6a326bf31f5" providerId="LiveId" clId="{45F9036A-E1FB-4B4B-A2DB-E0E9A97EABC4}" dt="2021-04-08T06:13:54.690" v="2134" actId="478"/>
          <ac:picMkLst>
            <pc:docMk/>
            <pc:sldMk cId="4216357744" sldId="265"/>
            <ac:picMk id="5" creationId="{76EF556C-8677-4B33-AC63-1CCEAC08DCE7}"/>
          </ac:picMkLst>
        </pc:picChg>
        <pc:picChg chg="add mod">
          <ac:chgData name="Mike B" userId="5c4bf6a326bf31f5" providerId="LiveId" clId="{45F9036A-E1FB-4B4B-A2DB-E0E9A97EABC4}" dt="2021-04-08T06:14:00.976" v="2136" actId="14100"/>
          <ac:picMkLst>
            <pc:docMk/>
            <pc:sldMk cId="4216357744" sldId="265"/>
            <ac:picMk id="6" creationId="{849A331D-51AB-4365-95FB-2D9F4B168288}"/>
          </ac:picMkLst>
        </pc:picChg>
        <pc:picChg chg="del">
          <ac:chgData name="Mike B" userId="5c4bf6a326bf31f5" providerId="LiveId" clId="{45F9036A-E1FB-4B4B-A2DB-E0E9A97EABC4}" dt="2021-04-08T06:12:05.732" v="1991" actId="478"/>
          <ac:picMkLst>
            <pc:docMk/>
            <pc:sldMk cId="4216357744" sldId="265"/>
            <ac:picMk id="12" creationId="{079A9B20-9849-4973-BE02-87E787A931AB}"/>
          </ac:picMkLst>
        </pc:picChg>
        <pc:picChg chg="del">
          <ac:chgData name="Mike B" userId="5c4bf6a326bf31f5" providerId="LiveId" clId="{45F9036A-E1FB-4B4B-A2DB-E0E9A97EABC4}" dt="2021-04-08T06:12:07.290" v="1992" actId="478"/>
          <ac:picMkLst>
            <pc:docMk/>
            <pc:sldMk cId="4216357744" sldId="265"/>
            <ac:picMk id="15" creationId="{2E9DFEBD-8DB3-4C37-A35A-F32DD1B65C80}"/>
          </ac:picMkLst>
        </pc:picChg>
        <pc:cxnChg chg="del">
          <ac:chgData name="Mike B" userId="5c4bf6a326bf31f5" providerId="LiveId" clId="{45F9036A-E1FB-4B4B-A2DB-E0E9A97EABC4}" dt="2021-04-08T06:12:04.133" v="1990" actId="478"/>
          <ac:cxnSpMkLst>
            <pc:docMk/>
            <pc:sldMk cId="4216357744" sldId="265"/>
            <ac:cxnSpMk id="17" creationId="{03378AD1-79D3-48BE-954A-4EF964AE2CDE}"/>
          </ac:cxnSpMkLst>
        </pc:cxnChg>
      </pc:sldChg>
      <pc:sldChg chg="addSp delSp modSp add mod">
        <pc:chgData name="Mike B" userId="5c4bf6a326bf31f5" providerId="LiveId" clId="{45F9036A-E1FB-4B4B-A2DB-E0E9A97EABC4}" dt="2021-04-09T14:56:38.831" v="2918" actId="20577"/>
        <pc:sldMkLst>
          <pc:docMk/>
          <pc:sldMk cId="3889853974" sldId="266"/>
        </pc:sldMkLst>
        <pc:spChg chg="mod">
          <ac:chgData name="Mike B" userId="5c4bf6a326bf31f5" providerId="LiveId" clId="{45F9036A-E1FB-4B4B-A2DB-E0E9A97EABC4}" dt="2021-04-09T14:56:38.831" v="2918" actId="20577"/>
          <ac:spMkLst>
            <pc:docMk/>
            <pc:sldMk cId="3889853974" sldId="266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09T14:53:31.894" v="2781" actId="478"/>
          <ac:spMkLst>
            <pc:docMk/>
            <pc:sldMk cId="3889853974" sldId="266"/>
            <ac:spMk id="4" creationId="{7C029A2C-04D9-4499-AD0F-049554B060F7}"/>
          </ac:spMkLst>
        </pc:spChg>
        <pc:spChg chg="del mod">
          <ac:chgData name="Mike B" userId="5c4bf6a326bf31f5" providerId="LiveId" clId="{45F9036A-E1FB-4B4B-A2DB-E0E9A97EABC4}" dt="2021-04-09T14:53:36.311" v="2783" actId="478"/>
          <ac:spMkLst>
            <pc:docMk/>
            <pc:sldMk cId="3889853974" sldId="266"/>
            <ac:spMk id="7" creationId="{4AFA7489-3318-4814-BC8B-486063B72544}"/>
          </ac:spMkLst>
        </pc:spChg>
        <pc:picChg chg="add del mod modCrop">
          <ac:chgData name="Mike B" userId="5c4bf6a326bf31f5" providerId="LiveId" clId="{45F9036A-E1FB-4B4B-A2DB-E0E9A97EABC4}" dt="2021-04-09T14:54:42.849" v="2898" actId="478"/>
          <ac:picMkLst>
            <pc:docMk/>
            <pc:sldMk cId="3889853974" sldId="266"/>
            <ac:picMk id="5" creationId="{DE5379D8-1128-4CD8-8556-AC160C688511}"/>
          </ac:picMkLst>
        </pc:picChg>
        <pc:picChg chg="del">
          <ac:chgData name="Mike B" userId="5c4bf6a326bf31f5" providerId="LiveId" clId="{45F9036A-E1FB-4B4B-A2DB-E0E9A97EABC4}" dt="2021-04-09T14:53:28.044" v="2780" actId="478"/>
          <ac:picMkLst>
            <pc:docMk/>
            <pc:sldMk cId="3889853974" sldId="266"/>
            <ac:picMk id="6" creationId="{849A331D-51AB-4365-95FB-2D9F4B168288}"/>
          </ac:picMkLst>
        </pc:picChg>
        <pc:picChg chg="add del mod modCrop">
          <ac:chgData name="Mike B" userId="5c4bf6a326bf31f5" providerId="LiveId" clId="{45F9036A-E1FB-4B4B-A2DB-E0E9A97EABC4}" dt="2021-04-09T14:55:05.787" v="2904" actId="478"/>
          <ac:picMkLst>
            <pc:docMk/>
            <pc:sldMk cId="3889853974" sldId="266"/>
            <ac:picMk id="8" creationId="{52AAFAA0-E9CE-4A84-8B7F-1D0F62AC060B}"/>
          </ac:picMkLst>
        </pc:picChg>
        <pc:picChg chg="add mod">
          <ac:chgData name="Mike B" userId="5c4bf6a326bf31f5" providerId="LiveId" clId="{45F9036A-E1FB-4B4B-A2DB-E0E9A97EABC4}" dt="2021-04-09T14:55:11.569" v="2905" actId="1076"/>
          <ac:picMkLst>
            <pc:docMk/>
            <pc:sldMk cId="3889853974" sldId="266"/>
            <ac:picMk id="9" creationId="{FDF52407-A5E4-4F34-8FE4-971A899113AD}"/>
          </ac:picMkLst>
        </pc:picChg>
      </pc:sldChg>
      <pc:sldChg chg="addSp delSp modSp add mod">
        <pc:chgData name="Mike B" userId="5c4bf6a326bf31f5" providerId="LiveId" clId="{45F9036A-E1FB-4B4B-A2DB-E0E9A97EABC4}" dt="2021-04-11T20:46:19.109" v="10663" actId="571"/>
        <pc:sldMkLst>
          <pc:docMk/>
          <pc:sldMk cId="2374919044" sldId="267"/>
        </pc:sldMkLst>
        <pc:spChg chg="mod">
          <ac:chgData name="Mike B" userId="5c4bf6a326bf31f5" providerId="LiveId" clId="{45F9036A-E1FB-4B4B-A2DB-E0E9A97EABC4}" dt="2021-04-10T08:08:02.241" v="8934" actId="20577"/>
          <ac:spMkLst>
            <pc:docMk/>
            <pc:sldMk cId="2374919044" sldId="267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10T08:16:48.350" v="9207" actId="404"/>
          <ac:spMkLst>
            <pc:docMk/>
            <pc:sldMk cId="2374919044" sldId="267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4" creationId="{27676413-3464-48A7-86A3-E5B73685B874}"/>
          </ac:spMkLst>
        </pc:spChg>
        <pc:spChg chg="add mod">
          <ac:chgData name="Mike B" userId="5c4bf6a326bf31f5" providerId="LiveId" clId="{45F9036A-E1FB-4B4B-A2DB-E0E9A97EABC4}" dt="2021-04-10T08:09:22.366" v="9098" actId="1035"/>
          <ac:spMkLst>
            <pc:docMk/>
            <pc:sldMk cId="2374919044" sldId="267"/>
            <ac:spMk id="5" creationId="{3D51C09E-2460-46B5-A18D-D9225C833FB8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6" creationId="{5E1AA9D0-B537-4C79-9784-4F6E2034718C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7" creationId="{DA6FB860-3FAF-48DA-8D66-710A260FA157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12" creationId="{805B18C2-2E7A-4F31-B849-A02D781FAEAE}"/>
          </ac:spMkLst>
        </pc:spChg>
        <pc:spChg chg="add mod">
          <ac:chgData name="Mike B" userId="5c4bf6a326bf31f5" providerId="LiveId" clId="{45F9036A-E1FB-4B4B-A2DB-E0E9A97EABC4}" dt="2021-04-10T08:09:22.366" v="9098" actId="1035"/>
          <ac:spMkLst>
            <pc:docMk/>
            <pc:sldMk cId="2374919044" sldId="267"/>
            <ac:spMk id="13" creationId="{5EDEE699-D23D-4800-B6AB-0FC2C2F3322E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14" creationId="{B9AE6AC4-7078-445E-9BBB-B9E623A632EB}"/>
          </ac:spMkLst>
        </pc:spChg>
        <pc:spChg chg="add mod">
          <ac:chgData name="Mike B" userId="5c4bf6a326bf31f5" providerId="LiveId" clId="{45F9036A-E1FB-4B4B-A2DB-E0E9A97EABC4}" dt="2021-04-10T08:09:13.701" v="9071" actId="1036"/>
          <ac:spMkLst>
            <pc:docMk/>
            <pc:sldMk cId="2374919044" sldId="267"/>
            <ac:spMk id="15" creationId="{EB5BCF77-4133-406F-8EB4-C902047C1ADA}"/>
          </ac:spMkLst>
        </pc:spChg>
        <pc:spChg chg="add mod">
          <ac:chgData name="Mike B" userId="5c4bf6a326bf31f5" providerId="LiveId" clId="{45F9036A-E1FB-4B4B-A2DB-E0E9A97EABC4}" dt="2021-04-10T08:09:34.195" v="9100" actId="1076"/>
          <ac:spMkLst>
            <pc:docMk/>
            <pc:sldMk cId="2374919044" sldId="267"/>
            <ac:spMk id="20" creationId="{5E3ECCBA-5912-49DC-9E6A-75FD0A4533C1}"/>
          </ac:spMkLst>
        </pc:spChg>
        <pc:spChg chg="add mod">
          <ac:chgData name="Mike B" userId="5c4bf6a326bf31f5" providerId="LiveId" clId="{45F9036A-E1FB-4B4B-A2DB-E0E9A97EABC4}" dt="2021-04-10T08:09:46.182" v="9127" actId="1035"/>
          <ac:spMkLst>
            <pc:docMk/>
            <pc:sldMk cId="2374919044" sldId="267"/>
            <ac:spMk id="21" creationId="{C6FD850A-20EF-432B-8943-9CE55D3BAAE0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24" creationId="{9B8DD495-94F1-4D4A-9B06-9205161B08E5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25" creationId="{5DE7F914-323D-48AB-8BF9-964FADA5EF85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26" creationId="{C1F3A417-D23D-4EE7-BE90-AF6352339624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27" creationId="{9A41DCCE-0344-40DE-A7D4-D479EF0C0255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2" creationId="{3CDE3A43-CB4A-40EB-9B66-1890CCC3152A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3" creationId="{30AAA539-E69A-470A-9301-00C98B065FFC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4" creationId="{19452EB0-D3E6-407E-A1C5-40BA8318A7A2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5" creationId="{A3880407-97CC-42E4-A04F-ED70FFAA7B5B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6" creationId="{8DB8BECD-E09B-44DA-9D67-65ED87B72689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37" creationId="{5F1C81C9-858C-448E-8F65-931863752B6E}"/>
          </ac:spMkLst>
        </pc:spChg>
        <pc:spChg chg="add mod">
          <ac:chgData name="Mike B" userId="5c4bf6a326bf31f5" providerId="LiveId" clId="{45F9036A-E1FB-4B4B-A2DB-E0E9A97EABC4}" dt="2021-04-11T20:46:19.109" v="10663" actId="571"/>
          <ac:spMkLst>
            <pc:docMk/>
            <pc:sldMk cId="2374919044" sldId="267"/>
            <ac:spMk id="40" creationId="{402EF0EC-EAB0-4AC0-AA6F-C93618EFC9CA}"/>
          </ac:spMkLst>
        </pc:spChg>
        <pc:spChg chg="add mod">
          <ac:chgData name="Mike B" userId="5c4bf6a326bf31f5" providerId="LiveId" clId="{45F9036A-E1FB-4B4B-A2DB-E0E9A97EABC4}" dt="2021-04-10T08:16:28.618" v="9206" actId="692"/>
          <ac:spMkLst>
            <pc:docMk/>
            <pc:sldMk cId="2374919044" sldId="267"/>
            <ac:spMk id="64" creationId="{D6A2B1AC-67D1-4054-A085-6BF461AF743B}"/>
          </ac:spMkLst>
        </pc:spChg>
        <pc:picChg chg="del">
          <ac:chgData name="Mike B" userId="5c4bf6a326bf31f5" providerId="LiveId" clId="{45F9036A-E1FB-4B4B-A2DB-E0E9A97EABC4}" dt="2021-04-09T14:58:39.576" v="2976" actId="478"/>
          <ac:picMkLst>
            <pc:docMk/>
            <pc:sldMk cId="2374919044" sldId="267"/>
            <ac:picMk id="9" creationId="{FDF52407-A5E4-4F34-8FE4-971A899113AD}"/>
          </ac:picMkLst>
        </pc:picChg>
        <pc:cxnChg chg="add mod">
          <ac:chgData name="Mike B" userId="5c4bf6a326bf31f5" providerId="LiveId" clId="{45F9036A-E1FB-4B4B-A2DB-E0E9A97EABC4}" dt="2021-04-10T08:09:13.701" v="9071" actId="1036"/>
          <ac:cxnSpMkLst>
            <pc:docMk/>
            <pc:sldMk cId="2374919044" sldId="267"/>
            <ac:cxnSpMk id="8" creationId="{55221F16-AFE1-4460-80EE-5870A389CCFA}"/>
          </ac:cxnSpMkLst>
        </pc:cxnChg>
        <pc:cxnChg chg="add mod">
          <ac:chgData name="Mike B" userId="5c4bf6a326bf31f5" providerId="LiveId" clId="{45F9036A-E1FB-4B4B-A2DB-E0E9A97EABC4}" dt="2021-04-10T08:10:19.171" v="9133" actId="14100"/>
          <ac:cxnSpMkLst>
            <pc:docMk/>
            <pc:sldMk cId="2374919044" sldId="267"/>
            <ac:cxnSpMk id="9" creationId="{794E0A61-A080-43A5-B56C-2FDC7ECD22B1}"/>
          </ac:cxnSpMkLst>
        </pc:cxnChg>
        <pc:cxnChg chg="add mod">
          <ac:chgData name="Mike B" userId="5c4bf6a326bf31f5" providerId="LiveId" clId="{45F9036A-E1FB-4B4B-A2DB-E0E9A97EABC4}" dt="2021-04-10T08:09:13.701" v="9071" actId="1036"/>
          <ac:cxnSpMkLst>
            <pc:docMk/>
            <pc:sldMk cId="2374919044" sldId="267"/>
            <ac:cxnSpMk id="10" creationId="{AE0EEF34-A9F3-4CBB-B53C-2416A3D6EC39}"/>
          </ac:cxnSpMkLst>
        </pc:cxnChg>
        <pc:cxnChg chg="add mod">
          <ac:chgData name="Mike B" userId="5c4bf6a326bf31f5" providerId="LiveId" clId="{45F9036A-E1FB-4B4B-A2DB-E0E9A97EABC4}" dt="2021-04-10T08:09:22.366" v="9098" actId="1035"/>
          <ac:cxnSpMkLst>
            <pc:docMk/>
            <pc:sldMk cId="2374919044" sldId="267"/>
            <ac:cxnSpMk id="11" creationId="{95402E87-83F2-43E4-B534-C89F6A49093F}"/>
          </ac:cxnSpMkLst>
        </pc:cxnChg>
        <pc:cxnChg chg="add mod">
          <ac:chgData name="Mike B" userId="5c4bf6a326bf31f5" providerId="LiveId" clId="{45F9036A-E1FB-4B4B-A2DB-E0E9A97EABC4}" dt="2021-04-10T08:10:00.417" v="9129" actId="1076"/>
          <ac:cxnSpMkLst>
            <pc:docMk/>
            <pc:sldMk cId="2374919044" sldId="267"/>
            <ac:cxnSpMk id="22" creationId="{3AE041E4-FEDA-46F8-8A18-BF942D398665}"/>
          </ac:cxnSpMkLst>
        </pc:cxnChg>
        <pc:cxnChg chg="add mod">
          <ac:chgData name="Mike B" userId="5c4bf6a326bf31f5" providerId="LiveId" clId="{45F9036A-E1FB-4B4B-A2DB-E0E9A97EABC4}" dt="2021-04-10T08:10:14.209" v="9132" actId="14100"/>
          <ac:cxnSpMkLst>
            <pc:docMk/>
            <pc:sldMk cId="2374919044" sldId="267"/>
            <ac:cxnSpMk id="23" creationId="{D0021D74-8184-45EA-BA7A-9851C6A828EA}"/>
          </ac:cxnSpMkLst>
        </pc:cxnChg>
        <pc:cxnChg chg="add del mod">
          <ac:chgData name="Mike B" userId="5c4bf6a326bf31f5" providerId="LiveId" clId="{45F9036A-E1FB-4B4B-A2DB-E0E9A97EABC4}" dt="2021-04-10T08:11:19.778" v="9145" actId="478"/>
          <ac:cxnSpMkLst>
            <pc:docMk/>
            <pc:sldMk cId="2374919044" sldId="267"/>
            <ac:cxnSpMk id="26" creationId="{E9C974E8-0AE8-4DB8-98A4-A9FEC2C95FE5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28" creationId="{FC54EF78-7769-4C97-AB3D-842E3EF28CAD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29" creationId="{78E75669-8AE3-4B26-AB95-26714C534A70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30" creationId="{0E46B69D-C8A2-4BC4-896D-A4DC3EE543DD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31" creationId="{D6ED0AB6-3068-4C8B-9512-579ABDC53102}"/>
          </ac:cxnSpMkLst>
        </pc:cxnChg>
        <pc:cxnChg chg="add del mod">
          <ac:chgData name="Mike B" userId="5c4bf6a326bf31f5" providerId="LiveId" clId="{45F9036A-E1FB-4B4B-A2DB-E0E9A97EABC4}" dt="2021-04-10T08:14:16.367" v="9187" actId="478"/>
          <ac:cxnSpMkLst>
            <pc:docMk/>
            <pc:sldMk cId="2374919044" sldId="267"/>
            <ac:cxnSpMk id="34" creationId="{9EA60D62-4E6F-4E19-8DEA-2C09E7E8C4F9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38" creationId="{AFFF556C-05AF-4DA0-A17E-0DAF153078BD}"/>
          </ac:cxnSpMkLst>
        </pc:cxnChg>
        <pc:cxnChg chg="add mod">
          <ac:chgData name="Mike B" userId="5c4bf6a326bf31f5" providerId="LiveId" clId="{45F9036A-E1FB-4B4B-A2DB-E0E9A97EABC4}" dt="2021-04-11T20:46:19.109" v="10663" actId="571"/>
          <ac:cxnSpMkLst>
            <pc:docMk/>
            <pc:sldMk cId="2374919044" sldId="267"/>
            <ac:cxnSpMk id="39" creationId="{D8FE91DB-D0F0-4CBB-81CD-036A6B626739}"/>
          </ac:cxnSpMkLst>
        </pc:cxnChg>
        <pc:cxnChg chg="add del mod">
          <ac:chgData name="Mike B" userId="5c4bf6a326bf31f5" providerId="LiveId" clId="{45F9036A-E1FB-4B4B-A2DB-E0E9A97EABC4}" dt="2021-04-10T08:14:39.396" v="9190" actId="478"/>
          <ac:cxnSpMkLst>
            <pc:docMk/>
            <pc:sldMk cId="2374919044" sldId="267"/>
            <ac:cxnSpMk id="63" creationId="{FCDFE5C3-A93A-47F2-92C3-FAA9C14ECC54}"/>
          </ac:cxnSpMkLst>
        </pc:cxnChg>
      </pc:sldChg>
      <pc:sldChg chg="addSp delSp modSp add mod">
        <pc:chgData name="Mike B" userId="5c4bf6a326bf31f5" providerId="LiveId" clId="{45F9036A-E1FB-4B4B-A2DB-E0E9A97EABC4}" dt="2021-04-09T15:09:29.214" v="3178" actId="5793"/>
        <pc:sldMkLst>
          <pc:docMk/>
          <pc:sldMk cId="3248262902" sldId="268"/>
        </pc:sldMkLst>
        <pc:spChg chg="mod">
          <ac:chgData name="Mike B" userId="5c4bf6a326bf31f5" providerId="LiveId" clId="{45F9036A-E1FB-4B4B-A2DB-E0E9A97EABC4}" dt="2021-04-09T14:57:42.011" v="2961" actId="20577"/>
          <ac:spMkLst>
            <pc:docMk/>
            <pc:sldMk cId="3248262902" sldId="268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9T15:09:29.214" v="3178" actId="5793"/>
          <ac:spMkLst>
            <pc:docMk/>
            <pc:sldMk cId="3248262902" sldId="268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5" creationId="{376065E5-DCB4-487A-8B99-200D1523E99B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6" creationId="{59B40250-F43E-4E29-B4D1-D572B0C41453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7" creationId="{81BA22D5-DE37-4101-8299-2A14547F99EC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8" creationId="{F6E2A5E8-FC5F-4F66-996A-71A841F4AD8A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14" creationId="{FAB5E11A-5A62-4CAA-8E35-59140DF02F7E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15" creationId="{580E0043-9F46-446A-B33B-0850357E684B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16" creationId="{6A6D2071-517D-4BE0-8525-52BFA45C44C7}"/>
          </ac:spMkLst>
        </pc:spChg>
        <pc:spChg chg="add mod">
          <ac:chgData name="Mike B" userId="5c4bf6a326bf31f5" providerId="LiveId" clId="{45F9036A-E1FB-4B4B-A2DB-E0E9A97EABC4}" dt="2021-04-09T15:07:35.243" v="3133"/>
          <ac:spMkLst>
            <pc:docMk/>
            <pc:sldMk cId="3248262902" sldId="268"/>
            <ac:spMk id="17" creationId="{FB438C1A-9CED-4C4B-8D9A-25745E1C787F}"/>
          </ac:spMkLst>
        </pc:spChg>
        <pc:picChg chg="del">
          <ac:chgData name="Mike B" userId="5c4bf6a326bf31f5" providerId="LiveId" clId="{45F9036A-E1FB-4B4B-A2DB-E0E9A97EABC4}" dt="2021-04-09T14:57:45.713" v="2964" actId="478"/>
          <ac:picMkLst>
            <pc:docMk/>
            <pc:sldMk cId="3248262902" sldId="268"/>
            <ac:picMk id="9" creationId="{FDF52407-A5E4-4F34-8FE4-971A899113AD}"/>
          </ac:picMkLst>
        </pc:picChg>
        <pc:cxnChg chg="add mod">
          <ac:chgData name="Mike B" userId="5c4bf6a326bf31f5" providerId="LiveId" clId="{45F9036A-E1FB-4B4B-A2DB-E0E9A97EABC4}" dt="2021-04-09T15:07:35.243" v="3133"/>
          <ac:cxnSpMkLst>
            <pc:docMk/>
            <pc:sldMk cId="3248262902" sldId="268"/>
            <ac:cxnSpMk id="10" creationId="{1A3A1592-A27D-47C9-9275-B9E299391980}"/>
          </ac:cxnSpMkLst>
        </pc:cxnChg>
        <pc:cxnChg chg="add mod">
          <ac:chgData name="Mike B" userId="5c4bf6a326bf31f5" providerId="LiveId" clId="{45F9036A-E1FB-4B4B-A2DB-E0E9A97EABC4}" dt="2021-04-09T15:07:35.243" v="3133"/>
          <ac:cxnSpMkLst>
            <pc:docMk/>
            <pc:sldMk cId="3248262902" sldId="268"/>
            <ac:cxnSpMk id="11" creationId="{4E4EF606-49A9-41A9-B133-741D0DF9C82D}"/>
          </ac:cxnSpMkLst>
        </pc:cxnChg>
        <pc:cxnChg chg="add mod">
          <ac:chgData name="Mike B" userId="5c4bf6a326bf31f5" providerId="LiveId" clId="{45F9036A-E1FB-4B4B-A2DB-E0E9A97EABC4}" dt="2021-04-09T15:07:35.243" v="3133"/>
          <ac:cxnSpMkLst>
            <pc:docMk/>
            <pc:sldMk cId="3248262902" sldId="268"/>
            <ac:cxnSpMk id="12" creationId="{86615011-9636-4E97-B67A-6C3CC95E14E7}"/>
          </ac:cxnSpMkLst>
        </pc:cxnChg>
        <pc:cxnChg chg="add mod">
          <ac:chgData name="Mike B" userId="5c4bf6a326bf31f5" providerId="LiveId" clId="{45F9036A-E1FB-4B4B-A2DB-E0E9A97EABC4}" dt="2021-04-09T15:07:35.243" v="3133"/>
          <ac:cxnSpMkLst>
            <pc:docMk/>
            <pc:sldMk cId="3248262902" sldId="268"/>
            <ac:cxnSpMk id="13" creationId="{763AB190-55C7-4CE1-A42E-727683CDB245}"/>
          </ac:cxnSpMkLst>
        </pc:cxnChg>
      </pc:sldChg>
      <pc:sldChg chg="addSp modSp add mod">
        <pc:chgData name="Mike B" userId="5c4bf6a326bf31f5" providerId="LiveId" clId="{45F9036A-E1FB-4B4B-A2DB-E0E9A97EABC4}" dt="2021-04-09T16:54:20.463" v="5731" actId="20577"/>
        <pc:sldMkLst>
          <pc:docMk/>
          <pc:sldMk cId="2177390949" sldId="269"/>
        </pc:sldMkLst>
        <pc:spChg chg="mod">
          <ac:chgData name="Mike B" userId="5c4bf6a326bf31f5" providerId="LiveId" clId="{45F9036A-E1FB-4B4B-A2DB-E0E9A97EABC4}" dt="2021-04-09T14:57:52.338" v="2969" actId="20577"/>
          <ac:spMkLst>
            <pc:docMk/>
            <pc:sldMk cId="2177390949" sldId="269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9T15:36:33.963" v="4012" actId="20577"/>
          <ac:spMkLst>
            <pc:docMk/>
            <pc:sldMk cId="2177390949" sldId="269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9T15:36:50.777" v="4015" actId="692"/>
          <ac:spMkLst>
            <pc:docMk/>
            <pc:sldMk cId="2177390949" sldId="269"/>
            <ac:spMk id="4" creationId="{AB949F32-0239-4EF4-B1DB-E235F3E9D209}"/>
          </ac:spMkLst>
        </pc:spChg>
        <pc:spChg chg="add mod">
          <ac:chgData name="Mike B" userId="5c4bf6a326bf31f5" providerId="LiveId" clId="{45F9036A-E1FB-4B4B-A2DB-E0E9A97EABC4}" dt="2021-04-09T15:37:09.944" v="4042" actId="1076"/>
          <ac:spMkLst>
            <pc:docMk/>
            <pc:sldMk cId="2177390949" sldId="269"/>
            <ac:spMk id="5" creationId="{45EB77F2-621C-4BEF-A7D8-A853608ACE19}"/>
          </ac:spMkLst>
        </pc:spChg>
        <pc:spChg chg="add mod">
          <ac:chgData name="Mike B" userId="5c4bf6a326bf31f5" providerId="LiveId" clId="{45F9036A-E1FB-4B4B-A2DB-E0E9A97EABC4}" dt="2021-04-09T15:37:56.602" v="4047" actId="692"/>
          <ac:spMkLst>
            <pc:docMk/>
            <pc:sldMk cId="2177390949" sldId="269"/>
            <ac:spMk id="8" creationId="{23C026A5-D2AF-467D-9B09-ECAC660EBD74}"/>
          </ac:spMkLst>
        </pc:spChg>
        <pc:spChg chg="add mod">
          <ac:chgData name="Mike B" userId="5c4bf6a326bf31f5" providerId="LiveId" clId="{45F9036A-E1FB-4B4B-A2DB-E0E9A97EABC4}" dt="2021-04-09T15:39:18.174" v="4072" actId="20577"/>
          <ac:spMkLst>
            <pc:docMk/>
            <pc:sldMk cId="2177390949" sldId="269"/>
            <ac:spMk id="9" creationId="{41FD5ECA-1D5B-4B87-AED3-2DF66D49E51B}"/>
          </ac:spMkLst>
        </pc:spChg>
        <pc:spChg chg="add mod">
          <ac:chgData name="Mike B" userId="5c4bf6a326bf31f5" providerId="LiveId" clId="{45F9036A-E1FB-4B4B-A2DB-E0E9A97EABC4}" dt="2021-04-09T15:38:45.033" v="4062" actId="1076"/>
          <ac:spMkLst>
            <pc:docMk/>
            <pc:sldMk cId="2177390949" sldId="269"/>
            <ac:spMk id="10" creationId="{60A5A553-9E13-4E82-A5B9-38473EBBBB0A}"/>
          </ac:spMkLst>
        </pc:spChg>
        <pc:spChg chg="add mod">
          <ac:chgData name="Mike B" userId="5c4bf6a326bf31f5" providerId="LiveId" clId="{45F9036A-E1FB-4B4B-A2DB-E0E9A97EABC4}" dt="2021-04-09T15:39:24.248" v="4076" actId="20577"/>
          <ac:spMkLst>
            <pc:docMk/>
            <pc:sldMk cId="2177390949" sldId="269"/>
            <ac:spMk id="11" creationId="{9D55D310-C756-428E-933B-375C9834C00A}"/>
          </ac:spMkLst>
        </pc:spChg>
        <pc:spChg chg="add mod">
          <ac:chgData name="Mike B" userId="5c4bf6a326bf31f5" providerId="LiveId" clId="{45F9036A-E1FB-4B4B-A2DB-E0E9A97EABC4}" dt="2021-04-09T15:38:53.676" v="4064" actId="1076"/>
          <ac:spMkLst>
            <pc:docMk/>
            <pc:sldMk cId="2177390949" sldId="269"/>
            <ac:spMk id="12" creationId="{C61430E7-E804-48E0-9011-EEAE54A798FF}"/>
          </ac:spMkLst>
        </pc:spChg>
        <pc:spChg chg="add mod">
          <ac:chgData name="Mike B" userId="5c4bf6a326bf31f5" providerId="LiveId" clId="{45F9036A-E1FB-4B4B-A2DB-E0E9A97EABC4}" dt="2021-04-09T15:39:27.705" v="4078" actId="20577"/>
          <ac:spMkLst>
            <pc:docMk/>
            <pc:sldMk cId="2177390949" sldId="269"/>
            <ac:spMk id="13" creationId="{D23973DB-D291-4D7B-9FBF-85AC38A7E58B}"/>
          </ac:spMkLst>
        </pc:spChg>
        <pc:spChg chg="add mod">
          <ac:chgData name="Mike B" userId="5c4bf6a326bf31f5" providerId="LiveId" clId="{45F9036A-E1FB-4B4B-A2DB-E0E9A97EABC4}" dt="2021-04-09T15:39:03.152" v="4066" actId="1076"/>
          <ac:spMkLst>
            <pc:docMk/>
            <pc:sldMk cId="2177390949" sldId="269"/>
            <ac:spMk id="14" creationId="{84D3DC80-9384-4E2B-AE66-AF6666FC2E2A}"/>
          </ac:spMkLst>
        </pc:spChg>
        <pc:spChg chg="add mod">
          <ac:chgData name="Mike B" userId="5c4bf6a326bf31f5" providerId="LiveId" clId="{45F9036A-E1FB-4B4B-A2DB-E0E9A97EABC4}" dt="2021-04-09T15:39:30.604" v="4080" actId="20577"/>
          <ac:spMkLst>
            <pc:docMk/>
            <pc:sldMk cId="2177390949" sldId="269"/>
            <ac:spMk id="15" creationId="{9215FD04-DA93-4DA9-9FDD-EDDB8CCCE23B}"/>
          </ac:spMkLst>
        </pc:spChg>
        <pc:spChg chg="add mod">
          <ac:chgData name="Mike B" userId="5c4bf6a326bf31f5" providerId="LiveId" clId="{45F9036A-E1FB-4B4B-A2DB-E0E9A97EABC4}" dt="2021-04-09T15:39:10.949" v="4068" actId="1076"/>
          <ac:spMkLst>
            <pc:docMk/>
            <pc:sldMk cId="2177390949" sldId="269"/>
            <ac:spMk id="16" creationId="{C8E715C4-E288-40C6-A084-2FC976F4D8B1}"/>
          </ac:spMkLst>
        </pc:spChg>
        <pc:spChg chg="add mod">
          <ac:chgData name="Mike B" userId="5c4bf6a326bf31f5" providerId="LiveId" clId="{45F9036A-E1FB-4B4B-A2DB-E0E9A97EABC4}" dt="2021-04-09T15:39:10.949" v="4068" actId="1076"/>
          <ac:spMkLst>
            <pc:docMk/>
            <pc:sldMk cId="2177390949" sldId="269"/>
            <ac:spMk id="17" creationId="{683CFC72-5CFA-4573-9503-D6512CDA712D}"/>
          </ac:spMkLst>
        </pc:spChg>
        <pc:spChg chg="add mod">
          <ac:chgData name="Mike B" userId="5c4bf6a326bf31f5" providerId="LiveId" clId="{45F9036A-E1FB-4B4B-A2DB-E0E9A97EABC4}" dt="2021-04-09T16:54:20.463" v="5731" actId="20577"/>
          <ac:spMkLst>
            <pc:docMk/>
            <pc:sldMk cId="2177390949" sldId="269"/>
            <ac:spMk id="27" creationId="{1F2A9427-82E2-4F67-8D92-A0B1F95BDD41}"/>
          </ac:spMkLst>
        </pc:spChg>
        <pc:cxnChg chg="add mod">
          <ac:chgData name="Mike B" userId="5c4bf6a326bf31f5" providerId="LiveId" clId="{45F9036A-E1FB-4B4B-A2DB-E0E9A97EABC4}" dt="2021-04-09T15:38:09.378" v="4048" actId="692"/>
          <ac:cxnSpMkLst>
            <pc:docMk/>
            <pc:sldMk cId="2177390949" sldId="269"/>
            <ac:cxnSpMk id="7" creationId="{15C5C7C2-A62E-4616-8639-AB1F18058D64}"/>
          </ac:cxnSpMkLst>
        </pc:cxnChg>
        <pc:cxnChg chg="add mod">
          <ac:chgData name="Mike B" userId="5c4bf6a326bf31f5" providerId="LiveId" clId="{45F9036A-E1FB-4B4B-A2DB-E0E9A97EABC4}" dt="2021-04-09T15:39:41.842" v="4083" actId="14100"/>
          <ac:cxnSpMkLst>
            <pc:docMk/>
            <pc:sldMk cId="2177390949" sldId="269"/>
            <ac:cxnSpMk id="18" creationId="{50C37F30-9C23-49C8-A10E-59C77C31DC54}"/>
          </ac:cxnSpMkLst>
        </pc:cxnChg>
        <pc:cxnChg chg="add mod">
          <ac:chgData name="Mike B" userId="5c4bf6a326bf31f5" providerId="LiveId" clId="{45F9036A-E1FB-4B4B-A2DB-E0E9A97EABC4}" dt="2021-04-09T15:39:52.121" v="4086" actId="14100"/>
          <ac:cxnSpMkLst>
            <pc:docMk/>
            <pc:sldMk cId="2177390949" sldId="269"/>
            <ac:cxnSpMk id="20" creationId="{C7B9121D-76EF-48E5-B9D5-1F63327ACD9B}"/>
          </ac:cxnSpMkLst>
        </pc:cxnChg>
        <pc:cxnChg chg="add mod">
          <ac:chgData name="Mike B" userId="5c4bf6a326bf31f5" providerId="LiveId" clId="{45F9036A-E1FB-4B4B-A2DB-E0E9A97EABC4}" dt="2021-04-09T15:40:00.603" v="4089" actId="14100"/>
          <ac:cxnSpMkLst>
            <pc:docMk/>
            <pc:sldMk cId="2177390949" sldId="269"/>
            <ac:cxnSpMk id="22" creationId="{91A0E80F-FE1B-4851-AAE1-671A31458A0D}"/>
          </ac:cxnSpMkLst>
        </pc:cxnChg>
        <pc:cxnChg chg="add mod">
          <ac:chgData name="Mike B" userId="5c4bf6a326bf31f5" providerId="LiveId" clId="{45F9036A-E1FB-4B4B-A2DB-E0E9A97EABC4}" dt="2021-04-09T15:40:51.393" v="4093" actId="14100"/>
          <ac:cxnSpMkLst>
            <pc:docMk/>
            <pc:sldMk cId="2177390949" sldId="269"/>
            <ac:cxnSpMk id="24" creationId="{FDF674CC-A553-4098-A818-148318372F06}"/>
          </ac:cxnSpMkLst>
        </pc:cxnChg>
      </pc:sldChg>
      <pc:sldChg chg="addSp delSp modSp add mod">
        <pc:chgData name="Mike B" userId="5c4bf6a326bf31f5" providerId="LiveId" clId="{45F9036A-E1FB-4B4B-A2DB-E0E9A97EABC4}" dt="2021-04-10T08:11:38.473" v="9147" actId="1076"/>
        <pc:sldMkLst>
          <pc:docMk/>
          <pc:sldMk cId="1261902627" sldId="270"/>
        </pc:sldMkLst>
        <pc:spChg chg="mod">
          <ac:chgData name="Mike B" userId="5c4bf6a326bf31f5" providerId="LiveId" clId="{45F9036A-E1FB-4B4B-A2DB-E0E9A97EABC4}" dt="2021-04-09T14:57:58.838" v="2973" actId="20577"/>
          <ac:spMkLst>
            <pc:docMk/>
            <pc:sldMk cId="1261902627" sldId="270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10T08:01:42.729" v="8862" actId="20577"/>
          <ac:spMkLst>
            <pc:docMk/>
            <pc:sldMk cId="1261902627" sldId="270"/>
            <ac:spMk id="3" creationId="{26D3E55F-8400-4739-91F9-EAF3AB7BFDF3}"/>
          </ac:spMkLst>
        </pc:spChg>
        <pc:picChg chg="add del mod">
          <ac:chgData name="Mike B" userId="5c4bf6a326bf31f5" providerId="LiveId" clId="{45F9036A-E1FB-4B4B-A2DB-E0E9A97EABC4}" dt="2021-04-09T16:00:04.719" v="4554" actId="478"/>
          <ac:picMkLst>
            <pc:docMk/>
            <pc:sldMk cId="1261902627" sldId="270"/>
            <ac:picMk id="4" creationId="{F13BECB3-8431-48A7-ADEB-EE1ECD30D833}"/>
          </ac:picMkLst>
        </pc:picChg>
        <pc:picChg chg="add mod">
          <ac:chgData name="Mike B" userId="5c4bf6a326bf31f5" providerId="LiveId" clId="{45F9036A-E1FB-4B4B-A2DB-E0E9A97EABC4}" dt="2021-04-10T08:11:38.473" v="9147" actId="1076"/>
          <ac:picMkLst>
            <pc:docMk/>
            <pc:sldMk cId="1261902627" sldId="270"/>
            <ac:picMk id="5" creationId="{5DB55A26-C1C7-4529-A19C-5D9954EE2F6B}"/>
          </ac:picMkLst>
        </pc:picChg>
      </pc:sldChg>
      <pc:sldChg chg="addSp delSp modSp add mod">
        <pc:chgData name="Mike B" userId="5c4bf6a326bf31f5" providerId="LiveId" clId="{45F9036A-E1FB-4B4B-A2DB-E0E9A97EABC4}" dt="2021-04-09T16:53:40.019" v="5725" actId="20577"/>
        <pc:sldMkLst>
          <pc:docMk/>
          <pc:sldMk cId="2752482286" sldId="271"/>
        </pc:sldMkLst>
        <pc:spChg chg="mod">
          <ac:chgData name="Mike B" userId="5c4bf6a326bf31f5" providerId="LiveId" clId="{45F9036A-E1FB-4B4B-A2DB-E0E9A97EABC4}" dt="2021-04-09T15:18:31.569" v="3496" actId="1035"/>
          <ac:spMkLst>
            <pc:docMk/>
            <pc:sldMk cId="2752482286" sldId="271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5" creationId="{376065E5-DCB4-487A-8B99-200D1523E99B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6" creationId="{59B40250-F43E-4E29-B4D1-D572B0C41453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7" creationId="{81BA22D5-DE37-4101-8299-2A14547F99EC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8" creationId="{F6E2A5E8-FC5F-4F66-996A-71A841F4AD8A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14" creationId="{FAB5E11A-5A62-4CAA-8E35-59140DF02F7E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15" creationId="{580E0043-9F46-446A-B33B-0850357E684B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16" creationId="{6A6D2071-517D-4BE0-8525-52BFA45C44C7}"/>
          </ac:spMkLst>
        </pc:spChg>
        <pc:spChg chg="del">
          <ac:chgData name="Mike B" userId="5c4bf6a326bf31f5" providerId="LiveId" clId="{45F9036A-E1FB-4B4B-A2DB-E0E9A97EABC4}" dt="2021-04-09T15:07:53.149" v="3174" actId="478"/>
          <ac:spMkLst>
            <pc:docMk/>
            <pc:sldMk cId="2752482286" sldId="271"/>
            <ac:spMk id="17" creationId="{FB438C1A-9CED-4C4B-8D9A-25745E1C787F}"/>
          </ac:spMkLst>
        </pc:spChg>
        <pc:spChg chg="add mod">
          <ac:chgData name="Mike B" userId="5c4bf6a326bf31f5" providerId="LiveId" clId="{45F9036A-E1FB-4B4B-A2DB-E0E9A97EABC4}" dt="2021-04-09T15:16:43.933" v="3309" actId="115"/>
          <ac:spMkLst>
            <pc:docMk/>
            <pc:sldMk cId="2752482286" sldId="271"/>
            <ac:spMk id="20" creationId="{2C015CDB-D1D7-4320-8149-D74C7CA26C10}"/>
          </ac:spMkLst>
        </pc:spChg>
        <pc:spChg chg="add mod">
          <ac:chgData name="Mike B" userId="5c4bf6a326bf31f5" providerId="LiveId" clId="{45F9036A-E1FB-4B4B-A2DB-E0E9A97EABC4}" dt="2021-04-09T15:16:55.975" v="3314" actId="20577"/>
          <ac:spMkLst>
            <pc:docMk/>
            <pc:sldMk cId="2752482286" sldId="271"/>
            <ac:spMk id="21" creationId="{F982F59D-4E8E-4579-9CA8-90CABBFC4CCE}"/>
          </ac:spMkLst>
        </pc:spChg>
        <pc:spChg chg="add mod">
          <ac:chgData name="Mike B" userId="5c4bf6a326bf31f5" providerId="LiveId" clId="{45F9036A-E1FB-4B4B-A2DB-E0E9A97EABC4}" dt="2021-04-09T16:53:40.019" v="5725" actId="20577"/>
          <ac:spMkLst>
            <pc:docMk/>
            <pc:sldMk cId="2752482286" sldId="271"/>
            <ac:spMk id="22" creationId="{CBFE3C59-9D2A-4E29-9746-966D1E5C1CC8}"/>
          </ac:spMkLst>
        </pc:spChg>
        <pc:picChg chg="add del mod modCrop">
          <ac:chgData name="Mike B" userId="5c4bf6a326bf31f5" providerId="LiveId" clId="{45F9036A-E1FB-4B4B-A2DB-E0E9A97EABC4}" dt="2021-04-09T15:11:09.988" v="3258" actId="478"/>
          <ac:picMkLst>
            <pc:docMk/>
            <pc:sldMk cId="2752482286" sldId="271"/>
            <ac:picMk id="4" creationId="{383A733B-5D06-42C9-840E-262D6B4F9D53}"/>
          </ac:picMkLst>
        </pc:picChg>
        <pc:picChg chg="add mod modCrop">
          <ac:chgData name="Mike B" userId="5c4bf6a326bf31f5" providerId="LiveId" clId="{45F9036A-E1FB-4B4B-A2DB-E0E9A97EABC4}" dt="2021-04-09T15:16:28.505" v="3289" actId="1036"/>
          <ac:picMkLst>
            <pc:docMk/>
            <pc:sldMk cId="2752482286" sldId="271"/>
            <ac:picMk id="9" creationId="{E231F9BE-FD5C-4800-A482-E2F643D6B545}"/>
          </ac:picMkLst>
        </pc:picChg>
        <pc:picChg chg="add del mod modCrop">
          <ac:chgData name="Mike B" userId="5c4bf6a326bf31f5" providerId="LiveId" clId="{45F9036A-E1FB-4B4B-A2DB-E0E9A97EABC4}" dt="2021-04-09T15:13:51.652" v="3266" actId="478"/>
          <ac:picMkLst>
            <pc:docMk/>
            <pc:sldMk cId="2752482286" sldId="271"/>
            <ac:picMk id="18" creationId="{429DEFC3-72B3-45F9-8A3C-E620E6B97648}"/>
          </ac:picMkLst>
        </pc:picChg>
        <pc:picChg chg="add mod modCrop">
          <ac:chgData name="Mike B" userId="5c4bf6a326bf31f5" providerId="LiveId" clId="{45F9036A-E1FB-4B4B-A2DB-E0E9A97EABC4}" dt="2021-04-09T15:16:30.602" v="3292" actId="1036"/>
          <ac:picMkLst>
            <pc:docMk/>
            <pc:sldMk cId="2752482286" sldId="271"/>
            <ac:picMk id="19" creationId="{062FB8D6-7989-454F-8A5D-EE8E0381C404}"/>
          </ac:picMkLst>
        </pc:picChg>
        <pc:cxnChg chg="del mod">
          <ac:chgData name="Mike B" userId="5c4bf6a326bf31f5" providerId="LiveId" clId="{45F9036A-E1FB-4B4B-A2DB-E0E9A97EABC4}" dt="2021-04-09T15:07:53.149" v="3174" actId="478"/>
          <ac:cxnSpMkLst>
            <pc:docMk/>
            <pc:sldMk cId="2752482286" sldId="271"/>
            <ac:cxnSpMk id="10" creationId="{1A3A1592-A27D-47C9-9275-B9E299391980}"/>
          </ac:cxnSpMkLst>
        </pc:cxnChg>
        <pc:cxnChg chg="del mod">
          <ac:chgData name="Mike B" userId="5c4bf6a326bf31f5" providerId="LiveId" clId="{45F9036A-E1FB-4B4B-A2DB-E0E9A97EABC4}" dt="2021-04-09T15:07:53.149" v="3174" actId="478"/>
          <ac:cxnSpMkLst>
            <pc:docMk/>
            <pc:sldMk cId="2752482286" sldId="271"/>
            <ac:cxnSpMk id="11" creationId="{4E4EF606-49A9-41A9-B133-741D0DF9C82D}"/>
          </ac:cxnSpMkLst>
        </pc:cxnChg>
        <pc:cxnChg chg="del mod">
          <ac:chgData name="Mike B" userId="5c4bf6a326bf31f5" providerId="LiveId" clId="{45F9036A-E1FB-4B4B-A2DB-E0E9A97EABC4}" dt="2021-04-09T15:07:53.149" v="3174" actId="478"/>
          <ac:cxnSpMkLst>
            <pc:docMk/>
            <pc:sldMk cId="2752482286" sldId="271"/>
            <ac:cxnSpMk id="12" creationId="{86615011-9636-4E97-B67A-6C3CC95E14E7}"/>
          </ac:cxnSpMkLst>
        </pc:cxnChg>
        <pc:cxnChg chg="del mod">
          <ac:chgData name="Mike B" userId="5c4bf6a326bf31f5" providerId="LiveId" clId="{45F9036A-E1FB-4B4B-A2DB-E0E9A97EABC4}" dt="2021-04-09T15:07:53.149" v="3174" actId="478"/>
          <ac:cxnSpMkLst>
            <pc:docMk/>
            <pc:sldMk cId="2752482286" sldId="271"/>
            <ac:cxnSpMk id="13" creationId="{763AB190-55C7-4CE1-A42E-727683CDB245}"/>
          </ac:cxnSpMkLst>
        </pc:cxnChg>
      </pc:sldChg>
      <pc:sldChg chg="addSp delSp modSp add mod">
        <pc:chgData name="Mike B" userId="5c4bf6a326bf31f5" providerId="LiveId" clId="{45F9036A-E1FB-4B4B-A2DB-E0E9A97EABC4}" dt="2021-04-10T08:00:40.155" v="8788" actId="20577"/>
        <pc:sldMkLst>
          <pc:docMk/>
          <pc:sldMk cId="2009916239" sldId="272"/>
        </pc:sldMkLst>
        <pc:spChg chg="mod">
          <ac:chgData name="Mike B" userId="5c4bf6a326bf31f5" providerId="LiveId" clId="{45F9036A-E1FB-4B4B-A2DB-E0E9A97EABC4}" dt="2021-04-09T15:22:21.597" v="3649" actId="20577"/>
          <ac:spMkLst>
            <pc:docMk/>
            <pc:sldMk cId="2009916239" sldId="272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09T15:21:06.431" v="3563" actId="478"/>
          <ac:spMkLst>
            <pc:docMk/>
            <pc:sldMk cId="2009916239" sldId="272"/>
            <ac:spMk id="20" creationId="{2C015CDB-D1D7-4320-8149-D74C7CA26C10}"/>
          </ac:spMkLst>
        </pc:spChg>
        <pc:spChg chg="del">
          <ac:chgData name="Mike B" userId="5c4bf6a326bf31f5" providerId="LiveId" clId="{45F9036A-E1FB-4B4B-A2DB-E0E9A97EABC4}" dt="2021-04-09T15:21:06.431" v="3563" actId="478"/>
          <ac:spMkLst>
            <pc:docMk/>
            <pc:sldMk cId="2009916239" sldId="272"/>
            <ac:spMk id="21" creationId="{F982F59D-4E8E-4579-9CA8-90CABBFC4CCE}"/>
          </ac:spMkLst>
        </pc:spChg>
        <pc:spChg chg="mod">
          <ac:chgData name="Mike B" userId="5c4bf6a326bf31f5" providerId="LiveId" clId="{45F9036A-E1FB-4B4B-A2DB-E0E9A97EABC4}" dt="2021-04-10T08:00:40.155" v="8788" actId="20577"/>
          <ac:spMkLst>
            <pc:docMk/>
            <pc:sldMk cId="2009916239" sldId="272"/>
            <ac:spMk id="22" creationId="{CBFE3C59-9D2A-4E29-9746-966D1E5C1CC8}"/>
          </ac:spMkLst>
        </pc:spChg>
        <pc:picChg chg="add del mod modCrop">
          <ac:chgData name="Mike B" userId="5c4bf6a326bf31f5" providerId="LiveId" clId="{45F9036A-E1FB-4B4B-A2DB-E0E9A97EABC4}" dt="2021-04-09T15:22:41.985" v="3655" actId="478"/>
          <ac:picMkLst>
            <pc:docMk/>
            <pc:sldMk cId="2009916239" sldId="272"/>
            <ac:picMk id="4" creationId="{233D8154-8321-45DB-A70C-C479F2641AD5}"/>
          </ac:picMkLst>
        </pc:picChg>
        <pc:picChg chg="add mod">
          <ac:chgData name="Mike B" userId="5c4bf6a326bf31f5" providerId="LiveId" clId="{45F9036A-E1FB-4B4B-A2DB-E0E9A97EABC4}" dt="2021-04-09T15:23:08.024" v="3659" actId="1076"/>
          <ac:picMkLst>
            <pc:docMk/>
            <pc:sldMk cId="2009916239" sldId="272"/>
            <ac:picMk id="5" creationId="{28891E3E-D378-40FD-A995-1D39B786D72A}"/>
          </ac:picMkLst>
        </pc:picChg>
        <pc:picChg chg="del">
          <ac:chgData name="Mike B" userId="5c4bf6a326bf31f5" providerId="LiveId" clId="{45F9036A-E1FB-4B4B-A2DB-E0E9A97EABC4}" dt="2021-04-09T15:21:06.431" v="3563" actId="478"/>
          <ac:picMkLst>
            <pc:docMk/>
            <pc:sldMk cId="2009916239" sldId="272"/>
            <ac:picMk id="9" creationId="{E231F9BE-FD5C-4800-A482-E2F643D6B545}"/>
          </ac:picMkLst>
        </pc:picChg>
        <pc:picChg chg="del">
          <ac:chgData name="Mike B" userId="5c4bf6a326bf31f5" providerId="LiveId" clId="{45F9036A-E1FB-4B4B-A2DB-E0E9A97EABC4}" dt="2021-04-09T15:21:06.431" v="3563" actId="478"/>
          <ac:picMkLst>
            <pc:docMk/>
            <pc:sldMk cId="2009916239" sldId="272"/>
            <ac:picMk id="19" creationId="{062FB8D6-7989-454F-8A5D-EE8E0381C404}"/>
          </ac:picMkLst>
        </pc:picChg>
      </pc:sldChg>
      <pc:sldChg chg="addSp delSp modSp add mod ord">
        <pc:chgData name="Mike B" userId="5c4bf6a326bf31f5" providerId="LiveId" clId="{45F9036A-E1FB-4B4B-A2DB-E0E9A97EABC4}" dt="2021-04-09T15:47:54.568" v="4354" actId="20577"/>
        <pc:sldMkLst>
          <pc:docMk/>
          <pc:sldMk cId="4122159175" sldId="273"/>
        </pc:sldMkLst>
        <pc:spChg chg="mod">
          <ac:chgData name="Mike B" userId="5c4bf6a326bf31f5" providerId="LiveId" clId="{45F9036A-E1FB-4B4B-A2DB-E0E9A97EABC4}" dt="2021-04-09T15:45:10.872" v="4106" actId="20577"/>
          <ac:spMkLst>
            <pc:docMk/>
            <pc:sldMk cId="4122159175" sldId="273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9T15:45:43.707" v="4215" actId="20577"/>
          <ac:spMkLst>
            <pc:docMk/>
            <pc:sldMk cId="4122159175" sldId="273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09T15:47:54.568" v="4354" actId="20577"/>
          <ac:spMkLst>
            <pc:docMk/>
            <pc:sldMk cId="4122159175" sldId="273"/>
            <ac:spMk id="22" creationId="{CBFE3C59-9D2A-4E29-9746-966D1E5C1CC8}"/>
          </ac:spMkLst>
        </pc:spChg>
        <pc:picChg chg="add del mod modCrop">
          <ac:chgData name="Mike B" userId="5c4bf6a326bf31f5" providerId="LiveId" clId="{45F9036A-E1FB-4B4B-A2DB-E0E9A97EABC4}" dt="2021-04-09T15:46:22.862" v="4222" actId="478"/>
          <ac:picMkLst>
            <pc:docMk/>
            <pc:sldMk cId="4122159175" sldId="273"/>
            <ac:picMk id="4" creationId="{3E357571-FFCE-4ECC-8926-7E19BC2FD404}"/>
          </ac:picMkLst>
        </pc:picChg>
        <pc:picChg chg="del">
          <ac:chgData name="Mike B" userId="5c4bf6a326bf31f5" providerId="LiveId" clId="{45F9036A-E1FB-4B4B-A2DB-E0E9A97EABC4}" dt="2021-04-09T15:45:45.983" v="4216" actId="478"/>
          <ac:picMkLst>
            <pc:docMk/>
            <pc:sldMk cId="4122159175" sldId="273"/>
            <ac:picMk id="5" creationId="{28891E3E-D378-40FD-A995-1D39B786D72A}"/>
          </ac:picMkLst>
        </pc:picChg>
        <pc:picChg chg="add mod">
          <ac:chgData name="Mike B" userId="5c4bf6a326bf31f5" providerId="LiveId" clId="{45F9036A-E1FB-4B4B-A2DB-E0E9A97EABC4}" dt="2021-04-09T15:46:29.352" v="4225" actId="1076"/>
          <ac:picMkLst>
            <pc:docMk/>
            <pc:sldMk cId="4122159175" sldId="273"/>
            <ac:picMk id="6" creationId="{2AD13A24-5AB1-49F0-8C89-47A6B082EBBD}"/>
          </ac:picMkLst>
        </pc:picChg>
      </pc:sldChg>
      <pc:sldChg chg="addSp delSp modSp add mod ord">
        <pc:chgData name="Mike B" userId="5c4bf6a326bf31f5" providerId="LiveId" clId="{45F9036A-E1FB-4B4B-A2DB-E0E9A97EABC4}" dt="2021-04-10T08:02:04.988" v="8871" actId="20577"/>
        <pc:sldMkLst>
          <pc:docMk/>
          <pc:sldMk cId="1207757668" sldId="274"/>
        </pc:sldMkLst>
        <pc:spChg chg="mod">
          <ac:chgData name="Mike B" userId="5c4bf6a326bf31f5" providerId="LiveId" clId="{45F9036A-E1FB-4B4B-A2DB-E0E9A97EABC4}" dt="2021-04-09T15:56:24.466" v="4544" actId="20577"/>
          <ac:spMkLst>
            <pc:docMk/>
            <pc:sldMk cId="1207757668" sldId="274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10T08:02:04.988" v="8871" actId="20577"/>
          <ac:spMkLst>
            <pc:docMk/>
            <pc:sldMk cId="1207757668" sldId="274"/>
            <ac:spMk id="3" creationId="{26D3E55F-8400-4739-91F9-EAF3AB7BFDF3}"/>
          </ac:spMkLst>
        </pc:spChg>
        <pc:spChg chg="del mod">
          <ac:chgData name="Mike B" userId="5c4bf6a326bf31f5" providerId="LiveId" clId="{45F9036A-E1FB-4B4B-A2DB-E0E9A97EABC4}" dt="2021-04-09T16:02:19.258" v="4604" actId="478"/>
          <ac:spMkLst>
            <pc:docMk/>
            <pc:sldMk cId="1207757668" sldId="274"/>
            <ac:spMk id="22" creationId="{CBFE3C59-9D2A-4E29-9746-966D1E5C1CC8}"/>
          </ac:spMkLst>
        </pc:spChg>
        <pc:picChg chg="add del mod modCrop">
          <ac:chgData name="Mike B" userId="5c4bf6a326bf31f5" providerId="LiveId" clId="{45F9036A-E1FB-4B4B-A2DB-E0E9A97EABC4}" dt="2021-04-09T15:57:58.751" v="4552" actId="478"/>
          <ac:picMkLst>
            <pc:docMk/>
            <pc:sldMk cId="1207757668" sldId="274"/>
            <ac:picMk id="4" creationId="{C4B3E147-D597-4017-B735-AACB542D9479}"/>
          </ac:picMkLst>
        </pc:picChg>
        <pc:picChg chg="add del mod">
          <ac:chgData name="Mike B" userId="5c4bf6a326bf31f5" providerId="LiveId" clId="{45F9036A-E1FB-4B4B-A2DB-E0E9A97EABC4}" dt="2021-04-09T16:00:11.407" v="4557" actId="478"/>
          <ac:picMkLst>
            <pc:docMk/>
            <pc:sldMk cId="1207757668" sldId="274"/>
            <ac:picMk id="5" creationId="{A17B3F4B-593F-4627-ACDE-8C57F15F2EB2}"/>
          </ac:picMkLst>
        </pc:picChg>
        <pc:picChg chg="del">
          <ac:chgData name="Mike B" userId="5c4bf6a326bf31f5" providerId="LiveId" clId="{45F9036A-E1FB-4B4B-A2DB-E0E9A97EABC4}" dt="2021-04-09T15:56:30.504" v="4545" actId="478"/>
          <ac:picMkLst>
            <pc:docMk/>
            <pc:sldMk cId="1207757668" sldId="274"/>
            <ac:picMk id="6" creationId="{2AD13A24-5AB1-49F0-8C89-47A6B082EBBD}"/>
          </ac:picMkLst>
        </pc:picChg>
        <pc:picChg chg="add del mod modCrop">
          <ac:chgData name="Mike B" userId="5c4bf6a326bf31f5" providerId="LiveId" clId="{45F9036A-E1FB-4B4B-A2DB-E0E9A97EABC4}" dt="2021-04-09T16:01:27.888" v="4563" actId="478"/>
          <ac:picMkLst>
            <pc:docMk/>
            <pc:sldMk cId="1207757668" sldId="274"/>
            <ac:picMk id="7" creationId="{4C12AB57-2DEC-4584-8AE1-72958990CFF5}"/>
          </ac:picMkLst>
        </pc:picChg>
        <pc:picChg chg="add mod">
          <ac:chgData name="Mike B" userId="5c4bf6a326bf31f5" providerId="LiveId" clId="{45F9036A-E1FB-4B4B-A2DB-E0E9A97EABC4}" dt="2021-04-09T16:03:18.955" v="4706" actId="1076"/>
          <ac:picMkLst>
            <pc:docMk/>
            <pc:sldMk cId="1207757668" sldId="274"/>
            <ac:picMk id="8" creationId="{1C7A1B39-6166-4421-A71C-12BCC2842CA5}"/>
          </ac:picMkLst>
        </pc:picChg>
      </pc:sldChg>
      <pc:sldChg chg="delSp modSp add mod ord">
        <pc:chgData name="Mike B" userId="5c4bf6a326bf31f5" providerId="LiveId" clId="{45F9036A-E1FB-4B4B-A2DB-E0E9A97EABC4}" dt="2021-04-10T08:02:56.402" v="8880" actId="33524"/>
        <pc:sldMkLst>
          <pc:docMk/>
          <pc:sldMk cId="3410551361" sldId="275"/>
        </pc:sldMkLst>
        <pc:spChg chg="mod">
          <ac:chgData name="Mike B" userId="5c4bf6a326bf31f5" providerId="LiveId" clId="{45F9036A-E1FB-4B4B-A2DB-E0E9A97EABC4}" dt="2021-04-09T16:35:20.911" v="4735" actId="20577"/>
          <ac:spMkLst>
            <pc:docMk/>
            <pc:sldMk cId="3410551361" sldId="275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10T08:02:56.402" v="8880" actId="33524"/>
          <ac:spMkLst>
            <pc:docMk/>
            <pc:sldMk cId="3410551361" sldId="275"/>
            <ac:spMk id="3" creationId="{26D3E55F-8400-4739-91F9-EAF3AB7BFDF3}"/>
          </ac:spMkLst>
        </pc:spChg>
        <pc:picChg chg="del">
          <ac:chgData name="Mike B" userId="5c4bf6a326bf31f5" providerId="LiveId" clId="{45F9036A-E1FB-4B4B-A2DB-E0E9A97EABC4}" dt="2021-04-09T16:35:22.714" v="4736" actId="478"/>
          <ac:picMkLst>
            <pc:docMk/>
            <pc:sldMk cId="3410551361" sldId="275"/>
            <ac:picMk id="5" creationId="{5DB55A26-C1C7-4529-A19C-5D9954EE2F6B}"/>
          </ac:picMkLst>
        </pc:picChg>
      </pc:sldChg>
      <pc:sldChg chg="addSp modSp add mod">
        <pc:chgData name="Mike B" userId="5c4bf6a326bf31f5" providerId="LiveId" clId="{45F9036A-E1FB-4B4B-A2DB-E0E9A97EABC4}" dt="2021-04-09T16:38:26.219" v="5251" actId="1076"/>
        <pc:sldMkLst>
          <pc:docMk/>
          <pc:sldMk cId="2395467730" sldId="276"/>
        </pc:sldMkLst>
        <pc:spChg chg="mod">
          <ac:chgData name="Mike B" userId="5c4bf6a326bf31f5" providerId="LiveId" clId="{45F9036A-E1FB-4B4B-A2DB-E0E9A97EABC4}" dt="2021-04-09T16:37:56.578" v="5203" actId="20577"/>
          <ac:spMkLst>
            <pc:docMk/>
            <pc:sldMk cId="2395467730" sldId="276"/>
            <ac:spMk id="2" creationId="{42C79180-7959-48CF-9A99-CF21A8ABD96F}"/>
          </ac:spMkLst>
        </pc:spChg>
        <pc:spChg chg="mod">
          <ac:chgData name="Mike B" userId="5c4bf6a326bf31f5" providerId="LiveId" clId="{45F9036A-E1FB-4B4B-A2DB-E0E9A97EABC4}" dt="2021-04-09T16:38:20.911" v="5249" actId="14100"/>
          <ac:spMkLst>
            <pc:docMk/>
            <pc:sldMk cId="2395467730" sldId="276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4" creationId="{E178531B-514E-40D4-8B75-561210D2DD08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5" creationId="{4CF24E04-9294-4686-BD23-CAF92FBF55DD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6" creationId="{0C02CAC8-74FF-435D-A8B6-C2CE49699F37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7" creationId="{BBF1D137-4D8E-4C0C-B1AE-C52865B3910E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12" creationId="{9B50BBF5-31DD-4AC4-93EB-A07DF42E0ECE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13" creationId="{CA54D6F8-3BA2-49A8-B11D-D1491A459E55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14" creationId="{2D69EB1B-BEB8-41B9-960F-F729E7669380}"/>
          </ac:spMkLst>
        </pc:spChg>
        <pc:spChg chg="add mod">
          <ac:chgData name="Mike B" userId="5c4bf6a326bf31f5" providerId="LiveId" clId="{45F9036A-E1FB-4B4B-A2DB-E0E9A97EABC4}" dt="2021-04-09T16:38:26.219" v="5251" actId="1076"/>
          <ac:spMkLst>
            <pc:docMk/>
            <pc:sldMk cId="2395467730" sldId="276"/>
            <ac:spMk id="15" creationId="{F35D5256-68CF-4EEE-9551-1D410357670C}"/>
          </ac:spMkLst>
        </pc:spChg>
        <pc:cxnChg chg="add mod">
          <ac:chgData name="Mike B" userId="5c4bf6a326bf31f5" providerId="LiveId" clId="{45F9036A-E1FB-4B4B-A2DB-E0E9A97EABC4}" dt="2021-04-09T16:38:26.219" v="5251" actId="1076"/>
          <ac:cxnSpMkLst>
            <pc:docMk/>
            <pc:sldMk cId="2395467730" sldId="276"/>
            <ac:cxnSpMk id="8" creationId="{223CB5AD-77BF-4519-A7E3-20700F2B439E}"/>
          </ac:cxnSpMkLst>
        </pc:cxnChg>
        <pc:cxnChg chg="add mod">
          <ac:chgData name="Mike B" userId="5c4bf6a326bf31f5" providerId="LiveId" clId="{45F9036A-E1FB-4B4B-A2DB-E0E9A97EABC4}" dt="2021-04-09T16:38:26.219" v="5251" actId="1076"/>
          <ac:cxnSpMkLst>
            <pc:docMk/>
            <pc:sldMk cId="2395467730" sldId="276"/>
            <ac:cxnSpMk id="9" creationId="{AF7093CB-F584-4F12-9F4D-8ABCDC4A6241}"/>
          </ac:cxnSpMkLst>
        </pc:cxnChg>
        <pc:cxnChg chg="add mod">
          <ac:chgData name="Mike B" userId="5c4bf6a326bf31f5" providerId="LiveId" clId="{45F9036A-E1FB-4B4B-A2DB-E0E9A97EABC4}" dt="2021-04-09T16:38:26.219" v="5251" actId="1076"/>
          <ac:cxnSpMkLst>
            <pc:docMk/>
            <pc:sldMk cId="2395467730" sldId="276"/>
            <ac:cxnSpMk id="10" creationId="{4CCC4670-4430-4E22-81C2-4C9255CF3F0B}"/>
          </ac:cxnSpMkLst>
        </pc:cxnChg>
        <pc:cxnChg chg="add mod">
          <ac:chgData name="Mike B" userId="5c4bf6a326bf31f5" providerId="LiveId" clId="{45F9036A-E1FB-4B4B-A2DB-E0E9A97EABC4}" dt="2021-04-09T16:38:26.219" v="5251" actId="1076"/>
          <ac:cxnSpMkLst>
            <pc:docMk/>
            <pc:sldMk cId="2395467730" sldId="276"/>
            <ac:cxnSpMk id="11" creationId="{BF886668-F738-4C27-BAC1-0C0B028E1D9A}"/>
          </ac:cxnSpMkLst>
        </pc:cxnChg>
      </pc:sldChg>
      <pc:sldChg chg="addSp delSp modSp add mod">
        <pc:chgData name="Mike B" userId="5c4bf6a326bf31f5" providerId="LiveId" clId="{45F9036A-E1FB-4B4B-A2DB-E0E9A97EABC4}" dt="2021-04-09T16:49:59.635" v="5720" actId="403"/>
        <pc:sldMkLst>
          <pc:docMk/>
          <pc:sldMk cId="1149108350" sldId="277"/>
        </pc:sldMkLst>
        <pc:spChg chg="mod">
          <ac:chgData name="Mike B" userId="5c4bf6a326bf31f5" providerId="LiveId" clId="{45F9036A-E1FB-4B4B-A2DB-E0E9A97EABC4}" dt="2021-04-09T16:47:44.974" v="5411" actId="20577"/>
          <ac:spMkLst>
            <pc:docMk/>
            <pc:sldMk cId="1149108350" sldId="277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09T16:41:09.505" v="5403" actId="478"/>
          <ac:spMkLst>
            <pc:docMk/>
            <pc:sldMk cId="1149108350" sldId="277"/>
            <ac:spMk id="4" creationId="{E178531B-514E-40D4-8B75-561210D2DD08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5" creationId="{4CF24E04-9294-4686-BD23-CAF92FBF55DD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6" creationId="{0C02CAC8-74FF-435D-A8B6-C2CE49699F37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7" creationId="{BBF1D137-4D8E-4C0C-B1AE-C52865B3910E}"/>
          </ac:spMkLst>
        </pc:spChg>
        <pc:spChg chg="del">
          <ac:chgData name="Mike B" userId="5c4bf6a326bf31f5" providerId="LiveId" clId="{45F9036A-E1FB-4B4B-A2DB-E0E9A97EABC4}" dt="2021-04-09T16:41:11.619" v="5404" actId="478"/>
          <ac:spMkLst>
            <pc:docMk/>
            <pc:sldMk cId="1149108350" sldId="277"/>
            <ac:spMk id="12" creationId="{9B50BBF5-31DD-4AC4-93EB-A07DF42E0ECE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13" creationId="{CA54D6F8-3BA2-49A8-B11D-D1491A459E55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14" creationId="{2D69EB1B-BEB8-41B9-960F-F729E7669380}"/>
          </ac:spMkLst>
        </pc:spChg>
        <pc:spChg chg="del">
          <ac:chgData name="Mike B" userId="5c4bf6a326bf31f5" providerId="LiveId" clId="{45F9036A-E1FB-4B4B-A2DB-E0E9A97EABC4}" dt="2021-04-09T16:41:07.762" v="5402" actId="478"/>
          <ac:spMkLst>
            <pc:docMk/>
            <pc:sldMk cId="1149108350" sldId="277"/>
            <ac:spMk id="15" creationId="{F35D5256-68CF-4EEE-9551-1D410357670C}"/>
          </ac:spMkLst>
        </pc:spChg>
        <pc:spChg chg="add mod">
          <ac:chgData name="Mike B" userId="5c4bf6a326bf31f5" providerId="LiveId" clId="{45F9036A-E1FB-4B4B-A2DB-E0E9A97EABC4}" dt="2021-04-09T16:49:59.635" v="5720" actId="403"/>
          <ac:spMkLst>
            <pc:docMk/>
            <pc:sldMk cId="1149108350" sldId="277"/>
            <ac:spMk id="18" creationId="{10634760-6ED4-47AD-BA5B-3E97F1CADEA7}"/>
          </ac:spMkLst>
        </pc:spChg>
        <pc:picChg chg="add del mod modCrop">
          <ac:chgData name="Mike B" userId="5c4bf6a326bf31f5" providerId="LiveId" clId="{45F9036A-E1FB-4B4B-A2DB-E0E9A97EABC4}" dt="2021-04-09T16:48:11.101" v="5418" actId="478"/>
          <ac:picMkLst>
            <pc:docMk/>
            <pc:sldMk cId="1149108350" sldId="277"/>
            <ac:picMk id="16" creationId="{865EDA2D-2678-49D4-9A51-85F64A684029}"/>
          </ac:picMkLst>
        </pc:picChg>
        <pc:picChg chg="add mod modCrop">
          <ac:chgData name="Mike B" userId="5c4bf6a326bf31f5" providerId="LiveId" clId="{45F9036A-E1FB-4B4B-A2DB-E0E9A97EABC4}" dt="2021-04-09T16:48:29.114" v="5424" actId="1076"/>
          <ac:picMkLst>
            <pc:docMk/>
            <pc:sldMk cId="1149108350" sldId="277"/>
            <ac:picMk id="17" creationId="{DBD03F38-9D52-415E-B3B6-73FED2C3CCAC}"/>
          </ac:picMkLst>
        </pc:picChg>
        <pc:cxnChg chg="del mod">
          <ac:chgData name="Mike B" userId="5c4bf6a326bf31f5" providerId="LiveId" clId="{45F9036A-E1FB-4B4B-A2DB-E0E9A97EABC4}" dt="2021-04-09T16:41:07.762" v="5402" actId="478"/>
          <ac:cxnSpMkLst>
            <pc:docMk/>
            <pc:sldMk cId="1149108350" sldId="277"/>
            <ac:cxnSpMk id="8" creationId="{223CB5AD-77BF-4519-A7E3-20700F2B439E}"/>
          </ac:cxnSpMkLst>
        </pc:cxnChg>
        <pc:cxnChg chg="del mod">
          <ac:chgData name="Mike B" userId="5c4bf6a326bf31f5" providerId="LiveId" clId="{45F9036A-E1FB-4B4B-A2DB-E0E9A97EABC4}" dt="2021-04-09T16:41:07.762" v="5402" actId="478"/>
          <ac:cxnSpMkLst>
            <pc:docMk/>
            <pc:sldMk cId="1149108350" sldId="277"/>
            <ac:cxnSpMk id="9" creationId="{AF7093CB-F584-4F12-9F4D-8ABCDC4A6241}"/>
          </ac:cxnSpMkLst>
        </pc:cxnChg>
        <pc:cxnChg chg="del mod">
          <ac:chgData name="Mike B" userId="5c4bf6a326bf31f5" providerId="LiveId" clId="{45F9036A-E1FB-4B4B-A2DB-E0E9A97EABC4}" dt="2021-04-09T16:41:07.762" v="5402" actId="478"/>
          <ac:cxnSpMkLst>
            <pc:docMk/>
            <pc:sldMk cId="1149108350" sldId="277"/>
            <ac:cxnSpMk id="10" creationId="{4CCC4670-4430-4E22-81C2-4C9255CF3F0B}"/>
          </ac:cxnSpMkLst>
        </pc:cxnChg>
        <pc:cxnChg chg="del mod">
          <ac:chgData name="Mike B" userId="5c4bf6a326bf31f5" providerId="LiveId" clId="{45F9036A-E1FB-4B4B-A2DB-E0E9A97EABC4}" dt="2021-04-09T16:41:07.762" v="5402" actId="478"/>
          <ac:cxnSpMkLst>
            <pc:docMk/>
            <pc:sldMk cId="1149108350" sldId="277"/>
            <ac:cxnSpMk id="11" creationId="{BF886668-F738-4C27-BAC1-0C0B028E1D9A}"/>
          </ac:cxnSpMkLst>
        </pc:cxnChg>
      </pc:sldChg>
      <pc:sldChg chg="addSp delSp modSp add mod">
        <pc:chgData name="Mike B" userId="5c4bf6a326bf31f5" providerId="LiveId" clId="{45F9036A-E1FB-4B4B-A2DB-E0E9A97EABC4}" dt="2021-04-09T16:57:48.087" v="5950" actId="20577"/>
        <pc:sldMkLst>
          <pc:docMk/>
          <pc:sldMk cId="3849126616" sldId="278"/>
        </pc:sldMkLst>
        <pc:spChg chg="mod">
          <ac:chgData name="Mike B" userId="5c4bf6a326bf31f5" providerId="LiveId" clId="{45F9036A-E1FB-4B4B-A2DB-E0E9A97EABC4}" dt="2021-04-09T16:56:56.797" v="5845" actId="20577"/>
          <ac:spMkLst>
            <pc:docMk/>
            <pc:sldMk cId="3849126616" sldId="278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09T16:57:48.087" v="5950" actId="20577"/>
          <ac:spMkLst>
            <pc:docMk/>
            <pc:sldMk cId="3849126616" sldId="278"/>
            <ac:spMk id="18" creationId="{10634760-6ED4-47AD-BA5B-3E97F1CADEA7}"/>
          </ac:spMkLst>
        </pc:spChg>
        <pc:picChg chg="add del mod modCrop">
          <ac:chgData name="Mike B" userId="5c4bf6a326bf31f5" providerId="LiveId" clId="{45F9036A-E1FB-4B4B-A2DB-E0E9A97EABC4}" dt="2021-04-09T16:56:45.152" v="5834" actId="478"/>
          <ac:picMkLst>
            <pc:docMk/>
            <pc:sldMk cId="3849126616" sldId="278"/>
            <ac:picMk id="4" creationId="{246B0B36-BA41-4748-AD23-C1562EF9C5FC}"/>
          </ac:picMkLst>
        </pc:picChg>
        <pc:picChg chg="add mod">
          <ac:chgData name="Mike B" userId="5c4bf6a326bf31f5" providerId="LiveId" clId="{45F9036A-E1FB-4B4B-A2DB-E0E9A97EABC4}" dt="2021-04-09T16:56:54.045" v="5837" actId="1076"/>
          <ac:picMkLst>
            <pc:docMk/>
            <pc:sldMk cId="3849126616" sldId="278"/>
            <ac:picMk id="5" creationId="{5488C4A8-11E1-4E88-8F22-D9E9CB0D8FE3}"/>
          </ac:picMkLst>
        </pc:picChg>
        <pc:picChg chg="del">
          <ac:chgData name="Mike B" userId="5c4bf6a326bf31f5" providerId="LiveId" clId="{45F9036A-E1FB-4B4B-A2DB-E0E9A97EABC4}" dt="2021-04-09T16:56:23.816" v="5828" actId="478"/>
          <ac:picMkLst>
            <pc:docMk/>
            <pc:sldMk cId="3849126616" sldId="278"/>
            <ac:picMk id="17" creationId="{DBD03F38-9D52-415E-B3B6-73FED2C3CCAC}"/>
          </ac:picMkLst>
        </pc:picChg>
      </pc:sldChg>
      <pc:sldChg chg="addSp delSp modSp add mod">
        <pc:chgData name="Mike B" userId="5c4bf6a326bf31f5" providerId="LiveId" clId="{45F9036A-E1FB-4B4B-A2DB-E0E9A97EABC4}" dt="2021-04-10T08:04:06.630" v="8886" actId="20577"/>
        <pc:sldMkLst>
          <pc:docMk/>
          <pc:sldMk cId="2901836632" sldId="279"/>
        </pc:sldMkLst>
        <pc:spChg chg="mod">
          <ac:chgData name="Mike B" userId="5c4bf6a326bf31f5" providerId="LiveId" clId="{45F9036A-E1FB-4B4B-A2DB-E0E9A97EABC4}" dt="2021-04-10T08:04:06.630" v="8886" actId="20577"/>
          <ac:spMkLst>
            <pc:docMk/>
            <pc:sldMk cId="2901836632" sldId="279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09T16:58:45.760" v="5955" actId="1035"/>
          <ac:spMkLst>
            <pc:docMk/>
            <pc:sldMk cId="2901836632" sldId="279"/>
            <ac:spMk id="18" creationId="{10634760-6ED4-47AD-BA5B-3E97F1CADEA7}"/>
          </ac:spMkLst>
        </pc:spChg>
        <pc:picChg chg="add del mod modCrop">
          <ac:chgData name="Mike B" userId="5c4bf6a326bf31f5" providerId="LiveId" clId="{45F9036A-E1FB-4B4B-A2DB-E0E9A97EABC4}" dt="2021-04-09T16:59:19.866" v="5961" actId="478"/>
          <ac:picMkLst>
            <pc:docMk/>
            <pc:sldMk cId="2901836632" sldId="279"/>
            <ac:picMk id="4" creationId="{7F99D8DA-35A2-4DC6-904C-A79E3DD81EB3}"/>
          </ac:picMkLst>
        </pc:picChg>
        <pc:picChg chg="del">
          <ac:chgData name="Mike B" userId="5c4bf6a326bf31f5" providerId="LiveId" clId="{45F9036A-E1FB-4B4B-A2DB-E0E9A97EABC4}" dt="2021-04-09T16:58:28" v="5952" actId="478"/>
          <ac:picMkLst>
            <pc:docMk/>
            <pc:sldMk cId="2901836632" sldId="279"/>
            <ac:picMk id="5" creationId="{5488C4A8-11E1-4E88-8F22-D9E9CB0D8FE3}"/>
          </ac:picMkLst>
        </pc:picChg>
        <pc:picChg chg="add mod">
          <ac:chgData name="Mike B" userId="5c4bf6a326bf31f5" providerId="LiveId" clId="{45F9036A-E1FB-4B4B-A2DB-E0E9A97EABC4}" dt="2021-04-09T17:02:43.831" v="6355" actId="1076"/>
          <ac:picMkLst>
            <pc:docMk/>
            <pc:sldMk cId="2901836632" sldId="279"/>
            <ac:picMk id="6" creationId="{F25BE369-DAA0-4174-BF50-7133BDB9AD17}"/>
          </ac:picMkLst>
        </pc:picChg>
      </pc:sldChg>
      <pc:sldChg chg="delSp modSp add mod">
        <pc:chgData name="Mike B" userId="5c4bf6a326bf31f5" providerId="LiveId" clId="{45F9036A-E1FB-4B4B-A2DB-E0E9A97EABC4}" dt="2021-04-10T08:04:23.718" v="8887" actId="33524"/>
        <pc:sldMkLst>
          <pc:docMk/>
          <pc:sldMk cId="3838711793" sldId="280"/>
        </pc:sldMkLst>
        <pc:spChg chg="mod">
          <ac:chgData name="Mike B" userId="5c4bf6a326bf31f5" providerId="LiveId" clId="{45F9036A-E1FB-4B4B-A2DB-E0E9A97EABC4}" dt="2021-04-10T08:04:23.718" v="8887" actId="33524"/>
          <ac:spMkLst>
            <pc:docMk/>
            <pc:sldMk cId="3838711793" sldId="280"/>
            <ac:spMk id="3" creationId="{26D3E55F-8400-4739-91F9-EAF3AB7BFDF3}"/>
          </ac:spMkLst>
        </pc:spChg>
        <pc:picChg chg="del">
          <ac:chgData name="Mike B" userId="5c4bf6a326bf31f5" providerId="LiveId" clId="{45F9036A-E1FB-4B4B-A2DB-E0E9A97EABC4}" dt="2021-04-09T17:03:09.918" v="6357" actId="478"/>
          <ac:picMkLst>
            <pc:docMk/>
            <pc:sldMk cId="3838711793" sldId="280"/>
            <ac:picMk id="6" creationId="{F25BE369-DAA0-4174-BF50-7133BDB9AD17}"/>
          </ac:picMkLst>
        </pc:picChg>
      </pc:sldChg>
      <pc:sldChg chg="addSp delSp modSp add mod">
        <pc:chgData name="Mike B" userId="5c4bf6a326bf31f5" providerId="LiveId" clId="{45F9036A-E1FB-4B4B-A2DB-E0E9A97EABC4}" dt="2021-04-10T12:26:17.430" v="10661" actId="20577"/>
        <pc:sldMkLst>
          <pc:docMk/>
          <pc:sldMk cId="3074225794" sldId="281"/>
        </pc:sldMkLst>
        <pc:spChg chg="mod">
          <ac:chgData name="Mike B" userId="5c4bf6a326bf31f5" providerId="LiveId" clId="{45F9036A-E1FB-4B4B-A2DB-E0E9A97EABC4}" dt="2021-04-10T12:26:17.430" v="10661" actId="20577"/>
          <ac:spMkLst>
            <pc:docMk/>
            <pc:sldMk cId="3074225794" sldId="281"/>
            <ac:spMk id="3" creationId="{26D3E55F-8400-4739-91F9-EAF3AB7BFDF3}"/>
          </ac:spMkLst>
        </pc:spChg>
        <pc:spChg chg="add mod">
          <ac:chgData name="Mike B" userId="5c4bf6a326bf31f5" providerId="LiveId" clId="{45F9036A-E1FB-4B4B-A2DB-E0E9A97EABC4}" dt="2021-04-09T17:47:18.283" v="7217" actId="1076"/>
          <ac:spMkLst>
            <pc:docMk/>
            <pc:sldMk cId="3074225794" sldId="281"/>
            <ac:spMk id="6" creationId="{A69996E7-A75F-405C-BCB3-99C7E7D55971}"/>
          </ac:spMkLst>
        </pc:spChg>
        <pc:picChg chg="add del mod modCrop">
          <ac:chgData name="Mike B" userId="5c4bf6a326bf31f5" providerId="LiveId" clId="{45F9036A-E1FB-4B4B-A2DB-E0E9A97EABC4}" dt="2021-04-09T17:42:47.539" v="7033" actId="478"/>
          <ac:picMkLst>
            <pc:docMk/>
            <pc:sldMk cId="3074225794" sldId="281"/>
            <ac:picMk id="4" creationId="{A3858012-C02F-4765-A7A3-E232A780F7A2}"/>
          </ac:picMkLst>
        </pc:picChg>
        <pc:picChg chg="add mod modCrop">
          <ac:chgData name="Mike B" userId="5c4bf6a326bf31f5" providerId="LiveId" clId="{45F9036A-E1FB-4B4B-A2DB-E0E9A97EABC4}" dt="2021-04-09T17:46:19.475" v="7059" actId="1076"/>
          <ac:picMkLst>
            <pc:docMk/>
            <pc:sldMk cId="3074225794" sldId="281"/>
            <ac:picMk id="5" creationId="{6CEDCB4D-DF92-43B9-84BB-1DD4293B8666}"/>
          </ac:picMkLst>
        </pc:picChg>
      </pc:sldChg>
      <pc:sldChg chg="addSp delSp modSp add mod">
        <pc:chgData name="Mike B" userId="5c4bf6a326bf31f5" providerId="LiveId" clId="{45F9036A-E1FB-4B4B-A2DB-E0E9A97EABC4}" dt="2021-04-10T08:05:21.273" v="8910" actId="33524"/>
        <pc:sldMkLst>
          <pc:docMk/>
          <pc:sldMk cId="3358591460" sldId="282"/>
        </pc:sldMkLst>
        <pc:spChg chg="mod">
          <ac:chgData name="Mike B" userId="5c4bf6a326bf31f5" providerId="LiveId" clId="{45F9036A-E1FB-4B4B-A2DB-E0E9A97EABC4}" dt="2021-04-09T17:47:39.474" v="7282" actId="20577"/>
          <ac:spMkLst>
            <pc:docMk/>
            <pc:sldMk cId="3358591460" sldId="282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10T08:05:21.273" v="8910" actId="33524"/>
          <ac:spMkLst>
            <pc:docMk/>
            <pc:sldMk cId="3358591460" sldId="282"/>
            <ac:spMk id="6" creationId="{A69996E7-A75F-405C-BCB3-99C7E7D55971}"/>
          </ac:spMkLst>
        </pc:spChg>
        <pc:picChg chg="add del mod modCrop">
          <ac:chgData name="Mike B" userId="5c4bf6a326bf31f5" providerId="LiveId" clId="{45F9036A-E1FB-4B4B-A2DB-E0E9A97EABC4}" dt="2021-04-09T17:48:11.028" v="7289" actId="478"/>
          <ac:picMkLst>
            <pc:docMk/>
            <pc:sldMk cId="3358591460" sldId="282"/>
            <ac:picMk id="4" creationId="{A49DAA68-A391-4B65-8F10-E837E1993701}"/>
          </ac:picMkLst>
        </pc:picChg>
        <pc:picChg chg="del">
          <ac:chgData name="Mike B" userId="5c4bf6a326bf31f5" providerId="LiveId" clId="{45F9036A-E1FB-4B4B-A2DB-E0E9A97EABC4}" dt="2021-04-09T17:47:41.363" v="7283" actId="478"/>
          <ac:picMkLst>
            <pc:docMk/>
            <pc:sldMk cId="3358591460" sldId="282"/>
            <ac:picMk id="5" creationId="{6CEDCB4D-DF92-43B9-84BB-1DD4293B8666}"/>
          </ac:picMkLst>
        </pc:picChg>
        <pc:picChg chg="add mod">
          <ac:chgData name="Mike B" userId="5c4bf6a326bf31f5" providerId="LiveId" clId="{45F9036A-E1FB-4B4B-A2DB-E0E9A97EABC4}" dt="2021-04-09T17:48:18.578" v="7292" actId="1076"/>
          <ac:picMkLst>
            <pc:docMk/>
            <pc:sldMk cId="3358591460" sldId="282"/>
            <ac:picMk id="7" creationId="{8B2FE3ED-1062-43E5-A363-F70754384494}"/>
          </ac:picMkLst>
        </pc:picChg>
      </pc:sldChg>
      <pc:sldChg chg="addSp delSp modSp add mod">
        <pc:chgData name="Mike B" userId="5c4bf6a326bf31f5" providerId="LiveId" clId="{45F9036A-E1FB-4B4B-A2DB-E0E9A97EABC4}" dt="2021-04-10T08:48:19.541" v="10590" actId="20577"/>
        <pc:sldMkLst>
          <pc:docMk/>
          <pc:sldMk cId="2536472796" sldId="283"/>
        </pc:sldMkLst>
        <pc:spChg chg="mod">
          <ac:chgData name="Mike B" userId="5c4bf6a326bf31f5" providerId="LiveId" clId="{45F9036A-E1FB-4B4B-A2DB-E0E9A97EABC4}" dt="2021-04-09T17:54:03.835" v="7732" actId="20577"/>
          <ac:spMkLst>
            <pc:docMk/>
            <pc:sldMk cId="2536472796" sldId="283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10T08:48:19.541" v="10590" actId="20577"/>
          <ac:spMkLst>
            <pc:docMk/>
            <pc:sldMk cId="2536472796" sldId="283"/>
            <ac:spMk id="6" creationId="{A69996E7-A75F-405C-BCB3-99C7E7D55971}"/>
          </ac:spMkLst>
        </pc:spChg>
        <pc:picChg chg="add del mod modCrop">
          <ac:chgData name="Mike B" userId="5c4bf6a326bf31f5" providerId="LiveId" clId="{45F9036A-E1FB-4B4B-A2DB-E0E9A97EABC4}" dt="2021-04-09T17:57:49.409" v="7739" actId="478"/>
          <ac:picMkLst>
            <pc:docMk/>
            <pc:sldMk cId="2536472796" sldId="283"/>
            <ac:picMk id="4" creationId="{EC126564-F5DB-458F-8951-6D6C7BA49323}"/>
          </ac:picMkLst>
        </pc:picChg>
        <pc:picChg chg="add mod modCrop">
          <ac:chgData name="Mike B" userId="5c4bf6a326bf31f5" providerId="LiveId" clId="{45F9036A-E1FB-4B4B-A2DB-E0E9A97EABC4}" dt="2021-04-09T17:58:00.437" v="7743" actId="732"/>
          <ac:picMkLst>
            <pc:docMk/>
            <pc:sldMk cId="2536472796" sldId="283"/>
            <ac:picMk id="5" creationId="{D660A0B8-858B-47E1-99A8-60BC03B16D1F}"/>
          </ac:picMkLst>
        </pc:picChg>
        <pc:picChg chg="del">
          <ac:chgData name="Mike B" userId="5c4bf6a326bf31f5" providerId="LiveId" clId="{45F9036A-E1FB-4B4B-A2DB-E0E9A97EABC4}" dt="2021-04-09T17:54:06.739" v="7733" actId="478"/>
          <ac:picMkLst>
            <pc:docMk/>
            <pc:sldMk cId="2536472796" sldId="283"/>
            <ac:picMk id="7" creationId="{8B2FE3ED-1062-43E5-A363-F70754384494}"/>
          </ac:picMkLst>
        </pc:picChg>
      </pc:sldChg>
      <pc:sldChg chg="addSp delSp modSp add mod">
        <pc:chgData name="Mike B" userId="5c4bf6a326bf31f5" providerId="LiveId" clId="{45F9036A-E1FB-4B4B-A2DB-E0E9A97EABC4}" dt="2021-04-09T18:07:19.425" v="8785" actId="20577"/>
        <pc:sldMkLst>
          <pc:docMk/>
          <pc:sldMk cId="41777142" sldId="284"/>
        </pc:sldMkLst>
        <pc:spChg chg="mod">
          <ac:chgData name="Mike B" userId="5c4bf6a326bf31f5" providerId="LiveId" clId="{45F9036A-E1FB-4B4B-A2DB-E0E9A97EABC4}" dt="2021-04-09T18:05:36.639" v="8311" actId="20577"/>
          <ac:spMkLst>
            <pc:docMk/>
            <pc:sldMk cId="41777142" sldId="284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09T18:07:19.425" v="8785" actId="20577"/>
          <ac:spMkLst>
            <pc:docMk/>
            <pc:sldMk cId="41777142" sldId="284"/>
            <ac:spMk id="6" creationId="{A69996E7-A75F-405C-BCB3-99C7E7D55971}"/>
          </ac:spMkLst>
        </pc:spChg>
        <pc:picChg chg="add del mod modCrop">
          <ac:chgData name="Mike B" userId="5c4bf6a326bf31f5" providerId="LiveId" clId="{45F9036A-E1FB-4B4B-A2DB-E0E9A97EABC4}" dt="2021-04-09T18:04:38.558" v="8292" actId="478"/>
          <ac:picMkLst>
            <pc:docMk/>
            <pc:sldMk cId="41777142" sldId="284"/>
            <ac:picMk id="4" creationId="{2A5A44CC-92A5-4FEF-837C-E8A710F6230E}"/>
          </ac:picMkLst>
        </pc:picChg>
        <pc:picChg chg="del">
          <ac:chgData name="Mike B" userId="5c4bf6a326bf31f5" providerId="LiveId" clId="{45F9036A-E1FB-4B4B-A2DB-E0E9A97EABC4}" dt="2021-04-09T18:03:40.306" v="8243" actId="478"/>
          <ac:picMkLst>
            <pc:docMk/>
            <pc:sldMk cId="41777142" sldId="284"/>
            <ac:picMk id="5" creationId="{D660A0B8-858B-47E1-99A8-60BC03B16D1F}"/>
          </ac:picMkLst>
        </pc:picChg>
        <pc:picChg chg="add mod">
          <ac:chgData name="Mike B" userId="5c4bf6a326bf31f5" providerId="LiveId" clId="{45F9036A-E1FB-4B4B-A2DB-E0E9A97EABC4}" dt="2021-04-09T18:04:57.648" v="8295" actId="1076"/>
          <ac:picMkLst>
            <pc:docMk/>
            <pc:sldMk cId="41777142" sldId="284"/>
            <ac:picMk id="7" creationId="{8EFA5430-9DBE-4D74-B579-F0DC04A8F7AE}"/>
          </ac:picMkLst>
        </pc:picChg>
      </pc:sldChg>
      <pc:sldChg chg="add">
        <pc:chgData name="Mike B" userId="5c4bf6a326bf31f5" providerId="LiveId" clId="{45F9036A-E1FB-4B4B-A2DB-E0E9A97EABC4}" dt="2021-04-10T08:07:52.720" v="8911"/>
        <pc:sldMkLst>
          <pc:docMk/>
          <pc:sldMk cId="2878175132" sldId="285"/>
        </pc:sldMkLst>
      </pc:sldChg>
      <pc:sldChg chg="addSp delSp modSp add mod">
        <pc:chgData name="Mike B" userId="5c4bf6a326bf31f5" providerId="LiveId" clId="{45F9036A-E1FB-4B4B-A2DB-E0E9A97EABC4}" dt="2021-04-10T08:35:36.526" v="10236" actId="1036"/>
        <pc:sldMkLst>
          <pc:docMk/>
          <pc:sldMk cId="3001244194" sldId="286"/>
        </pc:sldMkLst>
        <pc:spChg chg="mod">
          <ac:chgData name="Mike B" userId="5c4bf6a326bf31f5" providerId="LiveId" clId="{45F9036A-E1FB-4B4B-A2DB-E0E9A97EABC4}" dt="2021-04-10T08:27:57.786" v="9517" actId="20577"/>
          <ac:spMkLst>
            <pc:docMk/>
            <pc:sldMk cId="3001244194" sldId="286"/>
            <ac:spMk id="3" creationId="{26D3E55F-8400-4739-91F9-EAF3AB7BFDF3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4" creationId="{27676413-3464-48A7-86A3-E5B73685B874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5" creationId="{3D51C09E-2460-46B5-A18D-D9225C833FB8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6" creationId="{5E1AA9D0-B537-4C79-9784-4F6E2034718C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7" creationId="{DA6FB860-3FAF-48DA-8D66-710A260FA157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12" creationId="{805B18C2-2E7A-4F31-B849-A02D781FAEAE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13" creationId="{5EDEE699-D23D-4800-B6AB-0FC2C2F3322E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14" creationId="{B9AE6AC4-7078-445E-9BBB-B9E623A632EB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15" creationId="{EB5BCF77-4133-406F-8EB4-C902047C1ADA}"/>
          </ac:spMkLst>
        </pc:spChg>
        <pc:spChg chg="add mod">
          <ac:chgData name="Mike B" userId="5c4bf6a326bf31f5" providerId="LiveId" clId="{45F9036A-E1FB-4B4B-A2DB-E0E9A97EABC4}" dt="2021-04-10T08:35:36.526" v="10236" actId="1036"/>
          <ac:spMkLst>
            <pc:docMk/>
            <pc:sldMk cId="3001244194" sldId="286"/>
            <ac:spMk id="16" creationId="{B386FB36-CF00-4A35-9332-969BC5D6420C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20" creationId="{5E3ECCBA-5912-49DC-9E6A-75FD0A4533C1}"/>
          </ac:spMkLst>
        </pc:spChg>
        <pc:spChg chg="del">
          <ac:chgData name="Mike B" userId="5c4bf6a326bf31f5" providerId="LiveId" clId="{45F9036A-E1FB-4B4B-A2DB-E0E9A97EABC4}" dt="2021-04-10T08:17:10.927" v="9209" actId="478"/>
          <ac:spMkLst>
            <pc:docMk/>
            <pc:sldMk cId="3001244194" sldId="286"/>
            <ac:spMk id="21" creationId="{C6FD850A-20EF-432B-8943-9CE55D3BAAE0}"/>
          </ac:spMkLst>
        </pc:spChg>
        <pc:spChg chg="del">
          <ac:chgData name="Mike B" userId="5c4bf6a326bf31f5" providerId="LiveId" clId="{45F9036A-E1FB-4B4B-A2DB-E0E9A97EABC4}" dt="2021-04-10T08:17:13.588" v="9210" actId="478"/>
          <ac:spMkLst>
            <pc:docMk/>
            <pc:sldMk cId="3001244194" sldId="286"/>
            <ac:spMk id="64" creationId="{D6A2B1AC-67D1-4054-A085-6BF461AF743B}"/>
          </ac:spMkLst>
        </pc:spChg>
        <pc:cxnChg chg="del mod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8" creationId="{55221F16-AFE1-4460-80EE-5870A389CCFA}"/>
          </ac:cxnSpMkLst>
        </pc:cxnChg>
        <pc:cxnChg chg="del mod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9" creationId="{794E0A61-A080-43A5-B56C-2FDC7ECD22B1}"/>
          </ac:cxnSpMkLst>
        </pc:cxnChg>
        <pc:cxnChg chg="del mod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10" creationId="{AE0EEF34-A9F3-4CBB-B53C-2416A3D6EC39}"/>
          </ac:cxnSpMkLst>
        </pc:cxnChg>
        <pc:cxnChg chg="del mod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11" creationId="{95402E87-83F2-43E4-B534-C89F6A49093F}"/>
          </ac:cxnSpMkLst>
        </pc:cxnChg>
        <pc:cxnChg chg="del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22" creationId="{3AE041E4-FEDA-46F8-8A18-BF942D398665}"/>
          </ac:cxnSpMkLst>
        </pc:cxnChg>
        <pc:cxnChg chg="del">
          <ac:chgData name="Mike B" userId="5c4bf6a326bf31f5" providerId="LiveId" clId="{45F9036A-E1FB-4B4B-A2DB-E0E9A97EABC4}" dt="2021-04-10T08:17:10.927" v="9209" actId="478"/>
          <ac:cxnSpMkLst>
            <pc:docMk/>
            <pc:sldMk cId="3001244194" sldId="286"/>
            <ac:cxnSpMk id="23" creationId="{D0021D74-8184-45EA-BA7A-9851C6A828EA}"/>
          </ac:cxnSpMkLst>
        </pc:cxnChg>
      </pc:sldChg>
      <pc:sldChg chg="addSp delSp modSp add mod">
        <pc:chgData name="Mike B" userId="5c4bf6a326bf31f5" providerId="LiveId" clId="{45F9036A-E1FB-4B4B-A2DB-E0E9A97EABC4}" dt="2021-04-10T08:31:29.618" v="9813" actId="20577"/>
        <pc:sldMkLst>
          <pc:docMk/>
          <pc:sldMk cId="1149475686" sldId="287"/>
        </pc:sldMkLst>
        <pc:spChg chg="mod">
          <ac:chgData name="Mike B" userId="5c4bf6a326bf31f5" providerId="LiveId" clId="{45F9036A-E1FB-4B4B-A2DB-E0E9A97EABC4}" dt="2021-04-10T08:31:29.618" v="9813" actId="20577"/>
          <ac:spMkLst>
            <pc:docMk/>
            <pc:sldMk cId="1149475686" sldId="287"/>
            <ac:spMk id="3" creationId="{26D3E55F-8400-4739-91F9-EAF3AB7BFDF3}"/>
          </ac:spMkLst>
        </pc:spChg>
        <pc:spChg chg="mod">
          <ac:chgData name="Mike B" userId="5c4bf6a326bf31f5" providerId="LiveId" clId="{45F9036A-E1FB-4B4B-A2DB-E0E9A97EABC4}" dt="2021-04-10T08:28:05.884" v="9519" actId="6549"/>
          <ac:spMkLst>
            <pc:docMk/>
            <pc:sldMk cId="1149475686" sldId="287"/>
            <ac:spMk id="16" creationId="{B386FB36-CF00-4A35-9332-969BC5D6420C}"/>
          </ac:spMkLst>
        </pc:spChg>
        <pc:picChg chg="add del mod modCrop">
          <ac:chgData name="Mike B" userId="5c4bf6a326bf31f5" providerId="LiveId" clId="{45F9036A-E1FB-4B4B-A2DB-E0E9A97EABC4}" dt="2021-04-10T08:29:38.341" v="9529" actId="478"/>
          <ac:picMkLst>
            <pc:docMk/>
            <pc:sldMk cId="1149475686" sldId="287"/>
            <ac:picMk id="4" creationId="{D5ECDDF9-DD8D-433E-9772-A860085C6BDA}"/>
          </ac:picMkLst>
        </pc:picChg>
        <pc:picChg chg="add mod modCrop">
          <ac:chgData name="Mike B" userId="5c4bf6a326bf31f5" providerId="LiveId" clId="{45F9036A-E1FB-4B4B-A2DB-E0E9A97EABC4}" dt="2021-04-10T08:30:35.451" v="9704" actId="1036"/>
          <ac:picMkLst>
            <pc:docMk/>
            <pc:sldMk cId="1149475686" sldId="287"/>
            <ac:picMk id="5" creationId="{27DC5636-CBBD-4346-BBA5-DCE1ED54EC28}"/>
          </ac:picMkLst>
        </pc:picChg>
      </pc:sldChg>
      <pc:sldChg chg="addSp delSp modSp add mod">
        <pc:chgData name="Mike B" userId="5c4bf6a326bf31f5" providerId="LiveId" clId="{45F9036A-E1FB-4B4B-A2DB-E0E9A97EABC4}" dt="2021-04-10T08:40:05.329" v="10586" actId="20577"/>
        <pc:sldMkLst>
          <pc:docMk/>
          <pc:sldMk cId="3694673889" sldId="288"/>
        </pc:sldMkLst>
        <pc:spChg chg="mod">
          <ac:chgData name="Mike B" userId="5c4bf6a326bf31f5" providerId="LiveId" clId="{45F9036A-E1FB-4B4B-A2DB-E0E9A97EABC4}" dt="2021-04-10T08:40:05.329" v="10586" actId="20577"/>
          <ac:spMkLst>
            <pc:docMk/>
            <pc:sldMk cId="3694673889" sldId="288"/>
            <ac:spMk id="3" creationId="{26D3E55F-8400-4739-91F9-EAF3AB7BFDF3}"/>
          </ac:spMkLst>
        </pc:spChg>
        <pc:picChg chg="add del mod modCrop">
          <ac:chgData name="Mike B" userId="5c4bf6a326bf31f5" providerId="LiveId" clId="{45F9036A-E1FB-4B4B-A2DB-E0E9A97EABC4}" dt="2021-04-10T08:32:20.345" v="9823" actId="478"/>
          <ac:picMkLst>
            <pc:docMk/>
            <pc:sldMk cId="3694673889" sldId="288"/>
            <ac:picMk id="4" creationId="{42EAE8C1-450B-4904-919A-988ABFA1E656}"/>
          </ac:picMkLst>
        </pc:picChg>
        <pc:picChg chg="del">
          <ac:chgData name="Mike B" userId="5c4bf6a326bf31f5" providerId="LiveId" clId="{45F9036A-E1FB-4B4B-A2DB-E0E9A97EABC4}" dt="2021-04-10T08:31:58.096" v="9815" actId="478"/>
          <ac:picMkLst>
            <pc:docMk/>
            <pc:sldMk cId="3694673889" sldId="288"/>
            <ac:picMk id="5" creationId="{27DC5636-CBBD-4346-BBA5-DCE1ED54EC28}"/>
          </ac:picMkLst>
        </pc:picChg>
        <pc:picChg chg="add mod">
          <ac:chgData name="Mike B" userId="5c4bf6a326bf31f5" providerId="LiveId" clId="{45F9036A-E1FB-4B4B-A2DB-E0E9A97EABC4}" dt="2021-04-10T08:34:36.083" v="10199" actId="1076"/>
          <ac:picMkLst>
            <pc:docMk/>
            <pc:sldMk cId="3694673889" sldId="288"/>
            <ac:picMk id="6" creationId="{F2626AA9-F84B-48F7-986A-43D7949BD9FE}"/>
          </ac:picMkLst>
        </pc:picChg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79896695" sldId="467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366076246" sldId="468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201407865" sldId="469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231440174" sldId="470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163361351" sldId="471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471314843" sldId="472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957074721" sldId="473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759845807" sldId="474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892964709" sldId="475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890411283" sldId="476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4085022630" sldId="478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523119884" sldId="479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968062082" sldId="482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4130342097" sldId="486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3389894731" sldId="487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308007523" sldId="493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064782976" sldId="494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2639785641" sldId="495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773562595" sldId="496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833091486" sldId="497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402228250" sldId="498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1217833106" sldId="499"/>
        </pc:sldMkLst>
      </pc:sldChg>
      <pc:sldChg chg="del">
        <pc:chgData name="Mike B" userId="5c4bf6a326bf31f5" providerId="LiveId" clId="{45F9036A-E1FB-4B4B-A2DB-E0E9A97EABC4}" dt="2021-04-08T01:01:04.428" v="221" actId="47"/>
        <pc:sldMkLst>
          <pc:docMk/>
          <pc:sldMk cId="3582494865" sldId="500"/>
        </pc:sldMkLst>
      </pc:sldChg>
    </pc:docChg>
  </pc:docChgLst>
  <pc:docChgLst>
    <pc:chgData name="Mike B" userId="5c4bf6a326bf31f5" providerId="LiveId" clId="{D41114D4-77D8-46FF-BD25-991F50E247C5}"/>
    <pc:docChg chg="undo custSel addSld delSld modSld sldOrd">
      <pc:chgData name="Mike B" userId="5c4bf6a326bf31f5" providerId="LiveId" clId="{D41114D4-77D8-46FF-BD25-991F50E247C5}" dt="2021-03-28T23:17:22.100" v="3136" actId="1076"/>
      <pc:docMkLst>
        <pc:docMk/>
      </pc:docMkLst>
      <pc:sldChg chg="modSp mod">
        <pc:chgData name="Mike B" userId="5c4bf6a326bf31f5" providerId="LiveId" clId="{D41114D4-77D8-46FF-BD25-991F50E247C5}" dt="2021-03-15T03:20:12.098" v="3" actId="20577"/>
        <pc:sldMkLst>
          <pc:docMk/>
          <pc:sldMk cId="2712217232" sldId="257"/>
        </pc:sldMkLst>
        <pc:spChg chg="mod">
          <ac:chgData name="Mike B" userId="5c4bf6a326bf31f5" providerId="LiveId" clId="{D41114D4-77D8-46FF-BD25-991F50E247C5}" dt="2021-03-15T03:20:12.098" v="3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D41114D4-77D8-46FF-BD25-991F50E247C5}" dt="2021-03-28T17:58:55.798" v="2379" actId="20577"/>
        <pc:sldMkLst>
          <pc:docMk/>
          <pc:sldMk cId="1607287902" sldId="259"/>
        </pc:sldMkLst>
        <pc:spChg chg="mod">
          <ac:chgData name="Mike B" userId="5c4bf6a326bf31f5" providerId="LiveId" clId="{D41114D4-77D8-46FF-BD25-991F50E247C5}" dt="2021-03-28T17:58:55.798" v="2379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D41114D4-77D8-46FF-BD25-991F50E247C5}" dt="2021-03-15T03:21:12.967" v="26" actId="47"/>
        <pc:sldMkLst>
          <pc:docMk/>
          <pc:sldMk cId="2912554101" sldId="460"/>
        </pc:sldMkLst>
      </pc:sldChg>
      <pc:sldChg chg="del">
        <pc:chgData name="Mike B" userId="5c4bf6a326bf31f5" providerId="LiveId" clId="{D41114D4-77D8-46FF-BD25-991F50E247C5}" dt="2021-03-15T03:21:12.967" v="26" actId="47"/>
        <pc:sldMkLst>
          <pc:docMk/>
          <pc:sldMk cId="498216117" sldId="461"/>
        </pc:sldMkLst>
      </pc:sldChg>
      <pc:sldChg chg="del">
        <pc:chgData name="Mike B" userId="5c4bf6a326bf31f5" providerId="LiveId" clId="{D41114D4-77D8-46FF-BD25-991F50E247C5}" dt="2021-03-15T03:21:09.451" v="25" actId="2696"/>
        <pc:sldMkLst>
          <pc:docMk/>
          <pc:sldMk cId="2026055558" sldId="462"/>
        </pc:sldMkLst>
      </pc:sldChg>
      <pc:sldChg chg="del">
        <pc:chgData name="Mike B" userId="5c4bf6a326bf31f5" providerId="LiveId" clId="{D41114D4-77D8-46FF-BD25-991F50E247C5}" dt="2021-03-15T03:21:09.451" v="25" actId="2696"/>
        <pc:sldMkLst>
          <pc:docMk/>
          <pc:sldMk cId="3365860318" sldId="463"/>
        </pc:sldMkLst>
      </pc:sldChg>
      <pc:sldChg chg="del">
        <pc:chgData name="Mike B" userId="5c4bf6a326bf31f5" providerId="LiveId" clId="{D41114D4-77D8-46FF-BD25-991F50E247C5}" dt="2021-03-15T03:21:09.451" v="25" actId="2696"/>
        <pc:sldMkLst>
          <pc:docMk/>
          <pc:sldMk cId="1617801699" sldId="464"/>
        </pc:sldMkLst>
      </pc:sldChg>
      <pc:sldChg chg="del">
        <pc:chgData name="Mike B" userId="5c4bf6a326bf31f5" providerId="LiveId" clId="{D41114D4-77D8-46FF-BD25-991F50E247C5}" dt="2021-03-15T03:21:09.451" v="25" actId="2696"/>
        <pc:sldMkLst>
          <pc:docMk/>
          <pc:sldMk cId="2437045155" sldId="465"/>
        </pc:sldMkLst>
      </pc:sldChg>
      <pc:sldChg chg="modSp mod">
        <pc:chgData name="Mike B" userId="5c4bf6a326bf31f5" providerId="LiveId" clId="{D41114D4-77D8-46FF-BD25-991F50E247C5}" dt="2021-03-15T03:29:25.852" v="120" actId="1036"/>
        <pc:sldMkLst>
          <pc:docMk/>
          <pc:sldMk cId="1944437714" sldId="466"/>
        </pc:sldMkLst>
        <pc:spChg chg="mod">
          <ac:chgData name="Mike B" userId="5c4bf6a326bf31f5" providerId="LiveId" clId="{D41114D4-77D8-46FF-BD25-991F50E247C5}" dt="2021-03-15T03:29:00.342" v="116" actId="20577"/>
          <ac:spMkLst>
            <pc:docMk/>
            <pc:sldMk cId="1944437714" sldId="466"/>
            <ac:spMk id="2" creationId="{00000000-0000-0000-0000-000000000000}"/>
          </ac:spMkLst>
        </pc:spChg>
        <pc:graphicFrameChg chg="mod modGraphic">
          <ac:chgData name="Mike B" userId="5c4bf6a326bf31f5" providerId="LiveId" clId="{D41114D4-77D8-46FF-BD25-991F50E247C5}" dt="2021-03-15T03:29:25.852" v="120" actId="1036"/>
          <ac:graphicFrameMkLst>
            <pc:docMk/>
            <pc:sldMk cId="1944437714" sldId="466"/>
            <ac:graphicFrameMk id="5" creationId="{79EC882A-CD0B-467A-81C3-0F6E5D28B59E}"/>
          </ac:graphicFrameMkLst>
        </pc:graphicFrameChg>
      </pc:sldChg>
      <pc:sldChg chg="addSp delSp modSp mod">
        <pc:chgData name="Mike B" userId="5c4bf6a326bf31f5" providerId="LiveId" clId="{D41114D4-77D8-46FF-BD25-991F50E247C5}" dt="2021-03-15T03:42:14.168" v="1062" actId="20577"/>
        <pc:sldMkLst>
          <pc:docMk/>
          <pc:sldMk cId="279896695" sldId="467"/>
        </pc:sldMkLst>
        <pc:spChg chg="mod">
          <ac:chgData name="Mike B" userId="5c4bf6a326bf31f5" providerId="LiveId" clId="{D41114D4-77D8-46FF-BD25-991F50E247C5}" dt="2021-03-15T03:42:14.168" v="1062" actId="20577"/>
          <ac:spMkLst>
            <pc:docMk/>
            <pc:sldMk cId="279896695" sldId="467"/>
            <ac:spMk id="22" creationId="{428730A2-15FD-4C58-AB09-25B5C78E8D82}"/>
          </ac:spMkLst>
        </pc:spChg>
        <pc:spChg chg="mod">
          <ac:chgData name="Mike B" userId="5c4bf6a326bf31f5" providerId="LiveId" clId="{D41114D4-77D8-46FF-BD25-991F50E247C5}" dt="2021-03-15T03:39:55.937" v="515" actId="20577"/>
          <ac:spMkLst>
            <pc:docMk/>
            <pc:sldMk cId="279896695" sldId="467"/>
            <ac:spMk id="25" creationId="{14887EF3-BC07-40F2-822B-BFF8088A7486}"/>
          </ac:spMkLst>
        </pc:spChg>
        <pc:picChg chg="add del mod modCrop">
          <ac:chgData name="Mike B" userId="5c4bf6a326bf31f5" providerId="LiveId" clId="{D41114D4-77D8-46FF-BD25-991F50E247C5}" dt="2021-03-15T03:39:26.661" v="508" actId="478"/>
          <ac:picMkLst>
            <pc:docMk/>
            <pc:sldMk cId="279896695" sldId="467"/>
            <ac:picMk id="5" creationId="{57AB0043-E3F5-4A00-9002-747781282923}"/>
          </ac:picMkLst>
        </pc:picChg>
        <pc:picChg chg="add mod modCrop">
          <ac:chgData name="Mike B" userId="5c4bf6a326bf31f5" providerId="LiveId" clId="{D41114D4-77D8-46FF-BD25-991F50E247C5}" dt="2021-03-15T03:39:48.681" v="513" actId="14100"/>
          <ac:picMkLst>
            <pc:docMk/>
            <pc:sldMk cId="279896695" sldId="467"/>
            <ac:picMk id="6" creationId="{57A84538-0028-444F-8835-72EE4FBC8CDF}"/>
          </ac:picMkLst>
        </pc:picChg>
        <pc:picChg chg="del">
          <ac:chgData name="Mike B" userId="5c4bf6a326bf31f5" providerId="LiveId" clId="{D41114D4-77D8-46FF-BD25-991F50E247C5}" dt="2021-03-15T03:39:02.518" v="501" actId="478"/>
          <ac:picMkLst>
            <pc:docMk/>
            <pc:sldMk cId="279896695" sldId="467"/>
            <ac:picMk id="21" creationId="{F0FFB904-C40B-43A1-9EEB-1DBD79555286}"/>
          </ac:picMkLst>
        </pc:picChg>
        <pc:picChg chg="del">
          <ac:chgData name="Mike B" userId="5c4bf6a326bf31f5" providerId="LiveId" clId="{D41114D4-77D8-46FF-BD25-991F50E247C5}" dt="2021-03-15T03:39:53.166" v="514" actId="478"/>
          <ac:picMkLst>
            <pc:docMk/>
            <pc:sldMk cId="279896695" sldId="467"/>
            <ac:picMk id="24" creationId="{47706E0E-868C-40D7-BE57-790A51F0AD92}"/>
          </ac:picMkLst>
        </pc:picChg>
      </pc:sldChg>
      <pc:sldChg chg="addSp delSp modSp mod addCm delCm">
        <pc:chgData name="Mike B" userId="5c4bf6a326bf31f5" providerId="LiveId" clId="{D41114D4-77D8-46FF-BD25-991F50E247C5}" dt="2021-03-15T03:36:04.064" v="442" actId="20577"/>
        <pc:sldMkLst>
          <pc:docMk/>
          <pc:sldMk cId="2366076246" sldId="468"/>
        </pc:sldMkLst>
        <pc:spChg chg="mod">
          <ac:chgData name="Mike B" userId="5c4bf6a326bf31f5" providerId="LiveId" clId="{D41114D4-77D8-46FF-BD25-991F50E247C5}" dt="2021-03-15T03:29:45.300" v="156" actId="20577"/>
          <ac:spMkLst>
            <pc:docMk/>
            <pc:sldMk cId="2366076246" sldId="468"/>
            <ac:spMk id="2" creationId="{00000000-0000-0000-0000-000000000000}"/>
          </ac:spMkLst>
        </pc:spChg>
        <pc:spChg chg="del mod">
          <ac:chgData name="Mike B" userId="5c4bf6a326bf31f5" providerId="LiveId" clId="{D41114D4-77D8-46FF-BD25-991F50E247C5}" dt="2021-03-15T03:30:04.834" v="160" actId="478"/>
          <ac:spMkLst>
            <pc:docMk/>
            <pc:sldMk cId="2366076246" sldId="468"/>
            <ac:spMk id="3" creationId="{00000000-0000-0000-0000-000000000000}"/>
          </ac:spMkLst>
        </pc:spChg>
        <pc:spChg chg="del">
          <ac:chgData name="Mike B" userId="5c4bf6a326bf31f5" providerId="LiveId" clId="{D41114D4-77D8-46FF-BD25-991F50E247C5}" dt="2021-03-15T03:30:01.561" v="158" actId="478"/>
          <ac:spMkLst>
            <pc:docMk/>
            <pc:sldMk cId="2366076246" sldId="468"/>
            <ac:spMk id="6" creationId="{E9AC6C15-5ED0-4796-85FE-29B3DF3D335C}"/>
          </ac:spMkLst>
        </pc:spChg>
        <pc:spChg chg="del">
          <ac:chgData name="Mike B" userId="5c4bf6a326bf31f5" providerId="LiveId" clId="{D41114D4-77D8-46FF-BD25-991F50E247C5}" dt="2021-03-15T03:30:06.926" v="161" actId="478"/>
          <ac:spMkLst>
            <pc:docMk/>
            <pc:sldMk cId="2366076246" sldId="468"/>
            <ac:spMk id="7" creationId="{1919980A-871C-4EDD-8DBB-58443286D364}"/>
          </ac:spMkLst>
        </pc:spChg>
        <pc:spChg chg="del">
          <ac:chgData name="Mike B" userId="5c4bf6a326bf31f5" providerId="LiveId" clId="{D41114D4-77D8-46FF-BD25-991F50E247C5}" dt="2021-03-15T03:30:01.561" v="158" actId="478"/>
          <ac:spMkLst>
            <pc:docMk/>
            <pc:sldMk cId="2366076246" sldId="468"/>
            <ac:spMk id="8" creationId="{E839E17F-F24E-4AC2-9222-8FA29466CF06}"/>
          </ac:spMkLst>
        </pc:spChg>
        <pc:spChg chg="add mod">
          <ac:chgData name="Mike B" userId="5c4bf6a326bf31f5" providerId="LiveId" clId="{D41114D4-77D8-46FF-BD25-991F50E247C5}" dt="2021-03-15T03:36:04.064" v="442" actId="20577"/>
          <ac:spMkLst>
            <pc:docMk/>
            <pc:sldMk cId="2366076246" sldId="468"/>
            <ac:spMk id="11" creationId="{F6B7AAB4-3828-4320-9445-074987451DF7}"/>
          </ac:spMkLst>
        </pc:spChg>
        <pc:spChg chg="del">
          <ac:chgData name="Mike B" userId="5c4bf6a326bf31f5" providerId="LiveId" clId="{D41114D4-77D8-46FF-BD25-991F50E247C5}" dt="2021-03-15T03:30:01.561" v="158" actId="478"/>
          <ac:spMkLst>
            <pc:docMk/>
            <pc:sldMk cId="2366076246" sldId="468"/>
            <ac:spMk id="16" creationId="{3A9C4B78-DF39-41C3-A0FA-47D74BF5F9A5}"/>
          </ac:spMkLst>
        </pc:spChg>
        <pc:spChg chg="del">
          <ac:chgData name="Mike B" userId="5c4bf6a326bf31f5" providerId="LiveId" clId="{D41114D4-77D8-46FF-BD25-991F50E247C5}" dt="2021-03-15T03:30:06.926" v="161" actId="478"/>
          <ac:spMkLst>
            <pc:docMk/>
            <pc:sldMk cId="2366076246" sldId="468"/>
            <ac:spMk id="17" creationId="{BA2A4987-9DFB-401B-A17E-0197C84F965A}"/>
          </ac:spMkLst>
        </pc:spChg>
        <pc:spChg chg="del">
          <ac:chgData name="Mike B" userId="5c4bf6a326bf31f5" providerId="LiveId" clId="{D41114D4-77D8-46FF-BD25-991F50E247C5}" dt="2021-03-15T03:30:01.561" v="158" actId="478"/>
          <ac:spMkLst>
            <pc:docMk/>
            <pc:sldMk cId="2366076246" sldId="468"/>
            <ac:spMk id="18" creationId="{D4F3B166-C8B1-4011-808B-8A740850FF01}"/>
          </ac:spMkLst>
        </pc:spChg>
        <pc:spChg chg="del mod">
          <ac:chgData name="Mike B" userId="5c4bf6a326bf31f5" providerId="LiveId" clId="{D41114D4-77D8-46FF-BD25-991F50E247C5}" dt="2021-03-15T03:30:10.531" v="163" actId="478"/>
          <ac:spMkLst>
            <pc:docMk/>
            <pc:sldMk cId="2366076246" sldId="468"/>
            <ac:spMk id="19" creationId="{D446AF8A-FC50-4BA3-A1D0-DAF15B842D3D}"/>
          </ac:spMkLst>
        </pc:spChg>
        <pc:picChg chg="add del mod modCrop">
          <ac:chgData name="Mike B" userId="5c4bf6a326bf31f5" providerId="LiveId" clId="{D41114D4-77D8-46FF-BD25-991F50E247C5}" dt="2021-03-15T03:31:09.726" v="181" actId="478"/>
          <ac:picMkLst>
            <pc:docMk/>
            <pc:sldMk cId="2366076246" sldId="468"/>
            <ac:picMk id="5" creationId="{FB824B27-E650-42A8-A9CB-A8BD1D80A57A}"/>
          </ac:picMkLst>
        </pc:picChg>
        <pc:picChg chg="add mod">
          <ac:chgData name="Mike B" userId="5c4bf6a326bf31f5" providerId="LiveId" clId="{D41114D4-77D8-46FF-BD25-991F50E247C5}" dt="2021-03-15T03:34:41.767" v="185" actId="1076"/>
          <ac:picMkLst>
            <pc:docMk/>
            <pc:sldMk cId="2366076246" sldId="468"/>
            <ac:picMk id="9" creationId="{619D5CB4-D178-441B-9ABC-66AF44028A0B}"/>
          </ac:picMkLst>
        </pc:picChg>
        <pc:picChg chg="add mod">
          <ac:chgData name="Mike B" userId="5c4bf6a326bf31f5" providerId="LiveId" clId="{D41114D4-77D8-46FF-BD25-991F50E247C5}" dt="2021-03-15T03:30:36.696" v="173" actId="1076"/>
          <ac:picMkLst>
            <pc:docMk/>
            <pc:sldMk cId="2366076246" sldId="468"/>
            <ac:picMk id="1026" creationId="{7A53419D-512E-47AA-AB97-E9E59FD932A1}"/>
          </ac:picMkLst>
        </pc:picChg>
        <pc:cxnChg chg="del mod">
          <ac:chgData name="Mike B" userId="5c4bf6a326bf31f5" providerId="LiveId" clId="{D41114D4-77D8-46FF-BD25-991F50E247C5}" dt="2021-03-15T03:30:01.561" v="158" actId="478"/>
          <ac:cxnSpMkLst>
            <pc:docMk/>
            <pc:sldMk cId="2366076246" sldId="468"/>
            <ac:cxnSpMk id="10" creationId="{95C0A925-B1EA-4408-B8BF-AF011F553504}"/>
          </ac:cxnSpMkLst>
        </pc:cxnChg>
        <pc:cxnChg chg="del mod">
          <ac:chgData name="Mike B" userId="5c4bf6a326bf31f5" providerId="LiveId" clId="{D41114D4-77D8-46FF-BD25-991F50E247C5}" dt="2021-03-15T03:30:01.561" v="158" actId="478"/>
          <ac:cxnSpMkLst>
            <pc:docMk/>
            <pc:sldMk cId="2366076246" sldId="468"/>
            <ac:cxnSpMk id="12" creationId="{D49C9C27-0E25-426C-BFD6-8D211F797F25}"/>
          </ac:cxnSpMkLst>
        </pc:cxnChg>
        <pc:cxnChg chg="del mod">
          <ac:chgData name="Mike B" userId="5c4bf6a326bf31f5" providerId="LiveId" clId="{D41114D4-77D8-46FF-BD25-991F50E247C5}" dt="2021-03-15T03:30:01.561" v="158" actId="478"/>
          <ac:cxnSpMkLst>
            <pc:docMk/>
            <pc:sldMk cId="2366076246" sldId="468"/>
            <ac:cxnSpMk id="14" creationId="{467A7014-6BE7-48DC-BF52-3B2F679F9674}"/>
          </ac:cxnSpMkLst>
        </pc:cxnChg>
      </pc:sldChg>
      <pc:sldChg chg="addSp delSp modSp mod">
        <pc:chgData name="Mike B" userId="5c4bf6a326bf31f5" providerId="LiveId" clId="{D41114D4-77D8-46FF-BD25-991F50E247C5}" dt="2021-03-15T03:44:39.567" v="1157" actId="20577"/>
        <pc:sldMkLst>
          <pc:docMk/>
          <pc:sldMk cId="1201407865" sldId="469"/>
        </pc:sldMkLst>
        <pc:spChg chg="mod">
          <ac:chgData name="Mike B" userId="5c4bf6a326bf31f5" providerId="LiveId" clId="{D41114D4-77D8-46FF-BD25-991F50E247C5}" dt="2021-03-15T03:43:55.096" v="1137" actId="20577"/>
          <ac:spMkLst>
            <pc:docMk/>
            <pc:sldMk cId="1201407865" sldId="469"/>
            <ac:spMk id="3" creationId="{00000000-0000-0000-0000-000000000000}"/>
          </ac:spMkLst>
        </pc:spChg>
        <pc:spChg chg="mod">
          <ac:chgData name="Mike B" userId="5c4bf6a326bf31f5" providerId="LiveId" clId="{D41114D4-77D8-46FF-BD25-991F50E247C5}" dt="2021-03-15T03:44:39.567" v="1157" actId="20577"/>
          <ac:spMkLst>
            <pc:docMk/>
            <pc:sldMk cId="1201407865" sldId="469"/>
            <ac:spMk id="12" creationId="{EFCC307F-81EB-417E-8C53-A7CD2061E69D}"/>
          </ac:spMkLst>
        </pc:spChg>
        <pc:picChg chg="add del mod modCrop">
          <ac:chgData name="Mike B" userId="5c4bf6a326bf31f5" providerId="LiveId" clId="{D41114D4-77D8-46FF-BD25-991F50E247C5}" dt="2021-03-15T03:44:14.593" v="1144" actId="478"/>
          <ac:picMkLst>
            <pc:docMk/>
            <pc:sldMk cId="1201407865" sldId="469"/>
            <ac:picMk id="5" creationId="{9F29A06E-33E1-4D9F-BABD-A116EBF6E3C2}"/>
          </ac:picMkLst>
        </pc:picChg>
        <pc:picChg chg="del">
          <ac:chgData name="Mike B" userId="5c4bf6a326bf31f5" providerId="LiveId" clId="{D41114D4-77D8-46FF-BD25-991F50E247C5}" dt="2021-03-15T03:43:56.676" v="1138" actId="478"/>
          <ac:picMkLst>
            <pc:docMk/>
            <pc:sldMk cId="1201407865" sldId="469"/>
            <ac:picMk id="6" creationId="{C77AE9A6-0CCC-4D99-B57C-3F5F8D6489DD}"/>
          </ac:picMkLst>
        </pc:picChg>
        <pc:picChg chg="add mod modCrop">
          <ac:chgData name="Mike B" userId="5c4bf6a326bf31f5" providerId="LiveId" clId="{D41114D4-77D8-46FF-BD25-991F50E247C5}" dt="2021-03-15T03:44:31.932" v="1151" actId="1076"/>
          <ac:picMkLst>
            <pc:docMk/>
            <pc:sldMk cId="1201407865" sldId="469"/>
            <ac:picMk id="7" creationId="{845FBC97-DFC8-427D-BFA5-9038E60660BD}"/>
          </ac:picMkLst>
        </pc:picChg>
      </pc:sldChg>
      <pc:sldChg chg="addSp delSp modSp mod">
        <pc:chgData name="Mike B" userId="5c4bf6a326bf31f5" providerId="LiveId" clId="{D41114D4-77D8-46FF-BD25-991F50E247C5}" dt="2021-03-15T03:45:42.673" v="1167" actId="1076"/>
        <pc:sldMkLst>
          <pc:docMk/>
          <pc:sldMk cId="1231440174" sldId="470"/>
        </pc:sldMkLst>
        <pc:picChg chg="add del mod modCrop">
          <ac:chgData name="Mike B" userId="5c4bf6a326bf31f5" providerId="LiveId" clId="{D41114D4-77D8-46FF-BD25-991F50E247C5}" dt="2021-03-15T03:45:35.251" v="1164" actId="478"/>
          <ac:picMkLst>
            <pc:docMk/>
            <pc:sldMk cId="1231440174" sldId="470"/>
            <ac:picMk id="5" creationId="{82831EBE-34E7-476E-B0B0-77E99C30A307}"/>
          </ac:picMkLst>
        </pc:picChg>
        <pc:picChg chg="add mod">
          <ac:chgData name="Mike B" userId="5c4bf6a326bf31f5" providerId="LiveId" clId="{D41114D4-77D8-46FF-BD25-991F50E247C5}" dt="2021-03-15T03:45:42.673" v="1167" actId="1076"/>
          <ac:picMkLst>
            <pc:docMk/>
            <pc:sldMk cId="1231440174" sldId="470"/>
            <ac:picMk id="6" creationId="{7F9D7586-3499-4ABC-B9C9-CEED475507AD}"/>
          </ac:picMkLst>
        </pc:picChg>
        <pc:picChg chg="del">
          <ac:chgData name="Mike B" userId="5c4bf6a326bf31f5" providerId="LiveId" clId="{D41114D4-77D8-46FF-BD25-991F50E247C5}" dt="2021-03-15T03:45:17.178" v="1158" actId="478"/>
          <ac:picMkLst>
            <pc:docMk/>
            <pc:sldMk cId="1231440174" sldId="470"/>
            <ac:picMk id="11" creationId="{576C7081-FBA8-4FEC-B3BF-BB108E8FC5E3}"/>
          </ac:picMkLst>
        </pc:picChg>
      </pc:sldChg>
      <pc:sldChg chg="addSp delSp modSp mod">
        <pc:chgData name="Mike B" userId="5c4bf6a326bf31f5" providerId="LiveId" clId="{D41114D4-77D8-46FF-BD25-991F50E247C5}" dt="2021-03-15T03:47:07.969" v="1304" actId="20577"/>
        <pc:sldMkLst>
          <pc:docMk/>
          <pc:sldMk cId="1163361351" sldId="471"/>
        </pc:sldMkLst>
        <pc:spChg chg="mod">
          <ac:chgData name="Mike B" userId="5c4bf6a326bf31f5" providerId="LiveId" clId="{D41114D4-77D8-46FF-BD25-991F50E247C5}" dt="2021-03-15T03:47:07.969" v="1304" actId="20577"/>
          <ac:spMkLst>
            <pc:docMk/>
            <pc:sldMk cId="1163361351" sldId="471"/>
            <ac:spMk id="3" creationId="{00000000-0000-0000-0000-000000000000}"/>
          </ac:spMkLst>
        </pc:spChg>
        <pc:picChg chg="add del mod modCrop">
          <ac:chgData name="Mike B" userId="5c4bf6a326bf31f5" providerId="LiveId" clId="{D41114D4-77D8-46FF-BD25-991F50E247C5}" dt="2021-03-15T03:46:25.875" v="1174" actId="478"/>
          <ac:picMkLst>
            <pc:docMk/>
            <pc:sldMk cId="1163361351" sldId="471"/>
            <ac:picMk id="5" creationId="{DB9EDC0F-A8F1-4C5B-AA32-E34A4E9B236D}"/>
          </ac:picMkLst>
        </pc:picChg>
        <pc:picChg chg="add mod">
          <ac:chgData name="Mike B" userId="5c4bf6a326bf31f5" providerId="LiveId" clId="{D41114D4-77D8-46FF-BD25-991F50E247C5}" dt="2021-03-15T03:46:33.352" v="1177" actId="1076"/>
          <ac:picMkLst>
            <pc:docMk/>
            <pc:sldMk cId="1163361351" sldId="471"/>
            <ac:picMk id="6" creationId="{F621D818-8491-4ACB-BE2C-B5FBCD176942}"/>
          </ac:picMkLst>
        </pc:picChg>
        <pc:picChg chg="del">
          <ac:chgData name="Mike B" userId="5c4bf6a326bf31f5" providerId="LiveId" clId="{D41114D4-77D8-46FF-BD25-991F50E247C5}" dt="2021-03-15T03:46:05.639" v="1168" actId="478"/>
          <ac:picMkLst>
            <pc:docMk/>
            <pc:sldMk cId="1163361351" sldId="471"/>
            <ac:picMk id="11" creationId="{40AE191B-6DFF-42D0-BF75-7EA188C57769}"/>
          </ac:picMkLst>
        </pc:picChg>
      </pc:sldChg>
      <pc:sldChg chg="addSp delSp modSp mod">
        <pc:chgData name="Mike B" userId="5c4bf6a326bf31f5" providerId="LiveId" clId="{D41114D4-77D8-46FF-BD25-991F50E247C5}" dt="2021-03-15T03:47:53.816" v="1314" actId="1076"/>
        <pc:sldMkLst>
          <pc:docMk/>
          <pc:sldMk cId="471314843" sldId="472"/>
        </pc:sldMkLst>
        <pc:picChg chg="add del mod modCrop">
          <ac:chgData name="Mike B" userId="5c4bf6a326bf31f5" providerId="LiveId" clId="{D41114D4-77D8-46FF-BD25-991F50E247C5}" dt="2021-03-15T03:47:48.024" v="1311" actId="478"/>
          <ac:picMkLst>
            <pc:docMk/>
            <pc:sldMk cId="471314843" sldId="472"/>
            <ac:picMk id="5" creationId="{A2461F0C-1022-4F10-B436-4FF4B26F79D2}"/>
          </ac:picMkLst>
        </pc:picChg>
        <pc:picChg chg="add mod">
          <ac:chgData name="Mike B" userId="5c4bf6a326bf31f5" providerId="LiveId" clId="{D41114D4-77D8-46FF-BD25-991F50E247C5}" dt="2021-03-15T03:47:53.816" v="1314" actId="1076"/>
          <ac:picMkLst>
            <pc:docMk/>
            <pc:sldMk cId="471314843" sldId="472"/>
            <ac:picMk id="6" creationId="{6CAE7A3A-94E7-4E83-ABAA-FE43A1ABE6F9}"/>
          </ac:picMkLst>
        </pc:picChg>
        <pc:picChg chg="del">
          <ac:chgData name="Mike B" userId="5c4bf6a326bf31f5" providerId="LiveId" clId="{D41114D4-77D8-46FF-BD25-991F50E247C5}" dt="2021-03-15T03:47:16.619" v="1305" actId="478"/>
          <ac:picMkLst>
            <pc:docMk/>
            <pc:sldMk cId="471314843" sldId="472"/>
            <ac:picMk id="9" creationId="{4DC38ECB-460C-46A1-9D78-EADE0C24D20C}"/>
          </ac:picMkLst>
        </pc:picChg>
      </pc:sldChg>
      <pc:sldChg chg="addSp delSp modSp mod">
        <pc:chgData name="Mike B" userId="5c4bf6a326bf31f5" providerId="LiveId" clId="{D41114D4-77D8-46FF-BD25-991F50E247C5}" dt="2021-03-15T03:49:04.755" v="1402" actId="20577"/>
        <pc:sldMkLst>
          <pc:docMk/>
          <pc:sldMk cId="2957074721" sldId="473"/>
        </pc:sldMkLst>
        <pc:spChg chg="mod">
          <ac:chgData name="Mike B" userId="5c4bf6a326bf31f5" providerId="LiveId" clId="{D41114D4-77D8-46FF-BD25-991F50E247C5}" dt="2021-03-15T03:49:04.755" v="1402" actId="20577"/>
          <ac:spMkLst>
            <pc:docMk/>
            <pc:sldMk cId="2957074721" sldId="473"/>
            <ac:spMk id="3" creationId="{00000000-0000-0000-0000-000000000000}"/>
          </ac:spMkLst>
        </pc:spChg>
        <pc:picChg chg="add del mod modCrop">
          <ac:chgData name="Mike B" userId="5c4bf6a326bf31f5" providerId="LiveId" clId="{D41114D4-77D8-46FF-BD25-991F50E247C5}" dt="2021-03-15T03:48:46.727" v="1324" actId="478"/>
          <ac:picMkLst>
            <pc:docMk/>
            <pc:sldMk cId="2957074721" sldId="473"/>
            <ac:picMk id="5" creationId="{6445D5EE-B390-40D2-AAFF-DC012364407A}"/>
          </ac:picMkLst>
        </pc:picChg>
        <pc:picChg chg="del">
          <ac:chgData name="Mike B" userId="5c4bf6a326bf31f5" providerId="LiveId" clId="{D41114D4-77D8-46FF-BD25-991F50E247C5}" dt="2021-03-15T03:48:24.284" v="1315" actId="478"/>
          <ac:picMkLst>
            <pc:docMk/>
            <pc:sldMk cId="2957074721" sldId="473"/>
            <ac:picMk id="6" creationId="{ADB5D5FD-A4ED-4BBF-9433-236B00D9C7E1}"/>
          </ac:picMkLst>
        </pc:picChg>
        <pc:picChg chg="add mod">
          <ac:chgData name="Mike B" userId="5c4bf6a326bf31f5" providerId="LiveId" clId="{D41114D4-77D8-46FF-BD25-991F50E247C5}" dt="2021-03-15T03:48:48.581" v="1325" actId="1076"/>
          <ac:picMkLst>
            <pc:docMk/>
            <pc:sldMk cId="2957074721" sldId="473"/>
            <ac:picMk id="8" creationId="{5E7E5899-D9B2-4F95-9D22-F358D057D367}"/>
          </ac:picMkLst>
        </pc:picChg>
      </pc:sldChg>
      <pc:sldChg chg="modSp mod">
        <pc:chgData name="Mike B" userId="5c4bf6a326bf31f5" providerId="LiveId" clId="{D41114D4-77D8-46FF-BD25-991F50E247C5}" dt="2021-03-28T18:00:22.572" v="2439" actId="20577"/>
        <pc:sldMkLst>
          <pc:docMk/>
          <pc:sldMk cId="759845807" sldId="474"/>
        </pc:sldMkLst>
        <pc:spChg chg="mod">
          <ac:chgData name="Mike B" userId="5c4bf6a326bf31f5" providerId="LiveId" clId="{D41114D4-77D8-46FF-BD25-991F50E247C5}" dt="2021-03-28T18:00:22.572" v="2439" actId="20577"/>
          <ac:spMkLst>
            <pc:docMk/>
            <pc:sldMk cId="759845807" sldId="474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D41114D4-77D8-46FF-BD25-991F50E247C5}" dt="2021-03-15T03:51:36.875" v="1424" actId="1076"/>
        <pc:sldMkLst>
          <pc:docMk/>
          <pc:sldMk cId="892964709" sldId="475"/>
        </pc:sldMkLst>
        <pc:spChg chg="del mod">
          <ac:chgData name="Mike B" userId="5c4bf6a326bf31f5" providerId="LiveId" clId="{D41114D4-77D8-46FF-BD25-991F50E247C5}" dt="2021-03-15T03:51:13.801" v="1415"/>
          <ac:spMkLst>
            <pc:docMk/>
            <pc:sldMk cId="892964709" sldId="475"/>
            <ac:spMk id="7" creationId="{FE3748BC-B584-46B9-84D3-C8A8E0C49B09}"/>
          </ac:spMkLst>
        </pc:spChg>
        <pc:picChg chg="add del mod modCrop">
          <ac:chgData name="Mike B" userId="5c4bf6a326bf31f5" providerId="LiveId" clId="{D41114D4-77D8-46FF-BD25-991F50E247C5}" dt="2021-03-15T03:51:30.136" v="1421" actId="478"/>
          <ac:picMkLst>
            <pc:docMk/>
            <pc:sldMk cId="892964709" sldId="475"/>
            <ac:picMk id="5" creationId="{072BC775-6217-4E64-A120-CEE58EC8CA0A}"/>
          </ac:picMkLst>
        </pc:picChg>
        <pc:picChg chg="add mod">
          <ac:chgData name="Mike B" userId="5c4bf6a326bf31f5" providerId="LiveId" clId="{D41114D4-77D8-46FF-BD25-991F50E247C5}" dt="2021-03-15T03:51:36.875" v="1424" actId="1076"/>
          <ac:picMkLst>
            <pc:docMk/>
            <pc:sldMk cId="892964709" sldId="475"/>
            <ac:picMk id="6" creationId="{29F86D09-84F9-4BCE-B4A5-F9B30F8CBABE}"/>
          </ac:picMkLst>
        </pc:picChg>
        <pc:picChg chg="del">
          <ac:chgData name="Mike B" userId="5c4bf6a326bf31f5" providerId="LiveId" clId="{D41114D4-77D8-46FF-BD25-991F50E247C5}" dt="2021-03-15T03:51:13.798" v="1413" actId="478"/>
          <ac:picMkLst>
            <pc:docMk/>
            <pc:sldMk cId="892964709" sldId="475"/>
            <ac:picMk id="9" creationId="{ED8C3F97-F864-4DF7-82F6-35C1A3D06A8D}"/>
          </ac:picMkLst>
        </pc:picChg>
      </pc:sldChg>
      <pc:sldChg chg="delSp modSp mod ord">
        <pc:chgData name="Mike B" userId="5c4bf6a326bf31f5" providerId="LiveId" clId="{D41114D4-77D8-46FF-BD25-991F50E247C5}" dt="2021-03-15T04:02:08.680" v="1577" actId="20577"/>
        <pc:sldMkLst>
          <pc:docMk/>
          <pc:sldMk cId="2890411283" sldId="476"/>
        </pc:sldMkLst>
        <pc:spChg chg="mod">
          <ac:chgData name="Mike B" userId="5c4bf6a326bf31f5" providerId="LiveId" clId="{D41114D4-77D8-46FF-BD25-991F50E247C5}" dt="2021-03-15T03:21:45.251" v="60" actId="20577"/>
          <ac:spMkLst>
            <pc:docMk/>
            <pc:sldMk cId="2890411283" sldId="476"/>
            <ac:spMk id="2" creationId="{00000000-0000-0000-0000-000000000000}"/>
          </ac:spMkLst>
        </pc:spChg>
        <pc:spChg chg="mod">
          <ac:chgData name="Mike B" userId="5c4bf6a326bf31f5" providerId="LiveId" clId="{D41114D4-77D8-46FF-BD25-991F50E247C5}" dt="2021-03-15T04:02:08.680" v="1577" actId="20577"/>
          <ac:spMkLst>
            <pc:docMk/>
            <pc:sldMk cId="2890411283" sldId="476"/>
            <ac:spMk id="3" creationId="{00000000-0000-0000-0000-000000000000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6" creationId="{E9AC6C15-5ED0-4796-85FE-29B3DF3D335C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7" creationId="{1919980A-871C-4EDD-8DBB-58443286D364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8" creationId="{E839E17F-F24E-4AC2-9222-8FA29466CF06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15" creationId="{429DCCE7-48EF-48CC-B732-CD0F8AD8DED4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16" creationId="{3A9C4B78-DF39-41C3-A0FA-47D74BF5F9A5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17" creationId="{BA2A4987-9DFB-401B-A17E-0197C84F965A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18" creationId="{D4F3B166-C8B1-4011-808B-8A740850FF01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20" creationId="{A1E86EB3-115E-4011-BDB4-93CB28A746A5}"/>
          </ac:spMkLst>
        </pc:spChg>
        <pc:spChg chg="del">
          <ac:chgData name="Mike B" userId="5c4bf6a326bf31f5" providerId="LiveId" clId="{D41114D4-77D8-46FF-BD25-991F50E247C5}" dt="2021-03-15T03:51:47.189" v="1425" actId="478"/>
          <ac:spMkLst>
            <pc:docMk/>
            <pc:sldMk cId="2890411283" sldId="476"/>
            <ac:spMk id="26" creationId="{6DA1C497-E6AF-4631-9566-4ED4B18FA49E}"/>
          </ac:spMkLst>
        </pc:spChg>
        <pc:cxnChg chg="del mod">
          <ac:chgData name="Mike B" userId="5c4bf6a326bf31f5" providerId="LiveId" clId="{D41114D4-77D8-46FF-BD25-991F50E247C5}" dt="2021-03-15T03:51:47.189" v="1425" actId="478"/>
          <ac:cxnSpMkLst>
            <pc:docMk/>
            <pc:sldMk cId="2890411283" sldId="476"/>
            <ac:cxnSpMk id="10" creationId="{95C0A925-B1EA-4408-B8BF-AF011F553504}"/>
          </ac:cxnSpMkLst>
        </pc:cxnChg>
        <pc:cxnChg chg="del">
          <ac:chgData name="Mike B" userId="5c4bf6a326bf31f5" providerId="LiveId" clId="{D41114D4-77D8-46FF-BD25-991F50E247C5}" dt="2021-03-15T03:51:47.189" v="1425" actId="478"/>
          <ac:cxnSpMkLst>
            <pc:docMk/>
            <pc:sldMk cId="2890411283" sldId="476"/>
            <ac:cxnSpMk id="12" creationId="{D49C9C27-0E25-426C-BFD6-8D211F797F25}"/>
          </ac:cxnSpMkLst>
        </pc:cxnChg>
        <pc:cxnChg chg="del mod">
          <ac:chgData name="Mike B" userId="5c4bf6a326bf31f5" providerId="LiveId" clId="{D41114D4-77D8-46FF-BD25-991F50E247C5}" dt="2021-03-15T03:51:47.189" v="1425" actId="478"/>
          <ac:cxnSpMkLst>
            <pc:docMk/>
            <pc:sldMk cId="2890411283" sldId="476"/>
            <ac:cxnSpMk id="14" creationId="{467A7014-6BE7-48DC-BF52-3B2F679F9674}"/>
          </ac:cxnSpMkLst>
        </pc:cxnChg>
      </pc:sldChg>
      <pc:sldChg chg="del">
        <pc:chgData name="Mike B" userId="5c4bf6a326bf31f5" providerId="LiveId" clId="{D41114D4-77D8-46FF-BD25-991F50E247C5}" dt="2021-03-15T03:21:53.634" v="61" actId="47"/>
        <pc:sldMkLst>
          <pc:docMk/>
          <pc:sldMk cId="2290402612" sldId="477"/>
        </pc:sldMkLst>
      </pc:sldChg>
      <pc:sldChg chg="delSp modSp mod">
        <pc:chgData name="Mike B" userId="5c4bf6a326bf31f5" providerId="LiveId" clId="{D41114D4-77D8-46FF-BD25-991F50E247C5}" dt="2021-03-15T03:42:53.347" v="1108" actId="20577"/>
        <pc:sldMkLst>
          <pc:docMk/>
          <pc:sldMk cId="4085022630" sldId="478"/>
        </pc:sldMkLst>
        <pc:spChg chg="mod">
          <ac:chgData name="Mike B" userId="5c4bf6a326bf31f5" providerId="LiveId" clId="{D41114D4-77D8-46FF-BD25-991F50E247C5}" dt="2021-03-15T03:42:53.347" v="1108" actId="20577"/>
          <ac:spMkLst>
            <pc:docMk/>
            <pc:sldMk cId="4085022630" sldId="478"/>
            <ac:spMk id="3" creationId="{00000000-0000-0000-0000-000000000000}"/>
          </ac:spMkLst>
        </pc:spChg>
        <pc:picChg chg="del">
          <ac:chgData name="Mike B" userId="5c4bf6a326bf31f5" providerId="LiveId" clId="{D41114D4-77D8-46FF-BD25-991F50E247C5}" dt="2021-03-15T03:42:29.932" v="1063" actId="478"/>
          <ac:picMkLst>
            <pc:docMk/>
            <pc:sldMk cId="4085022630" sldId="478"/>
            <ac:picMk id="6" creationId="{0E34EDE8-88BC-4157-9723-F9758C96575F}"/>
          </ac:picMkLst>
        </pc:picChg>
      </pc:sldChg>
      <pc:sldChg chg="addSp delSp modSp mod ord">
        <pc:chgData name="Mike B" userId="5c4bf6a326bf31f5" providerId="LiveId" clId="{D41114D4-77D8-46FF-BD25-991F50E247C5}" dt="2021-03-15T04:04:32.514" v="1594" actId="1076"/>
        <pc:sldMkLst>
          <pc:docMk/>
          <pc:sldMk cId="1523119884" sldId="479"/>
        </pc:sldMkLst>
        <pc:spChg chg="del mod">
          <ac:chgData name="Mike B" userId="5c4bf6a326bf31f5" providerId="LiveId" clId="{D41114D4-77D8-46FF-BD25-991F50E247C5}" dt="2021-03-15T04:02:15.628" v="1581"/>
          <ac:spMkLst>
            <pc:docMk/>
            <pc:sldMk cId="1523119884" sldId="479"/>
            <ac:spMk id="6" creationId="{00247E7D-F93E-4AA6-A4E8-3EC5269F21DC}"/>
          </ac:spMkLst>
        </pc:spChg>
        <pc:picChg chg="add del mod modCrop">
          <ac:chgData name="Mike B" userId="5c4bf6a326bf31f5" providerId="LiveId" clId="{D41114D4-77D8-46FF-BD25-991F50E247C5}" dt="2021-03-15T04:04:12.328" v="1587" actId="478"/>
          <ac:picMkLst>
            <pc:docMk/>
            <pc:sldMk cId="1523119884" sldId="479"/>
            <ac:picMk id="3" creationId="{FF5E6395-2698-4B3D-8551-1F130462611B}"/>
          </ac:picMkLst>
        </pc:picChg>
        <pc:picChg chg="del">
          <ac:chgData name="Mike B" userId="5c4bf6a326bf31f5" providerId="LiveId" clId="{D41114D4-77D8-46FF-BD25-991F50E247C5}" dt="2021-03-15T04:02:15.628" v="1579" actId="478"/>
          <ac:picMkLst>
            <pc:docMk/>
            <pc:sldMk cId="1523119884" sldId="479"/>
            <ac:picMk id="5" creationId="{E15D8718-F795-48A0-BAA2-B250DEFADD08}"/>
          </ac:picMkLst>
        </pc:picChg>
        <pc:picChg chg="add mod modCrop">
          <ac:chgData name="Mike B" userId="5c4bf6a326bf31f5" providerId="LiveId" clId="{D41114D4-77D8-46FF-BD25-991F50E247C5}" dt="2021-03-15T04:04:32.514" v="1594" actId="1076"/>
          <ac:picMkLst>
            <pc:docMk/>
            <pc:sldMk cId="1523119884" sldId="479"/>
            <ac:picMk id="7" creationId="{52026F05-B9FC-4487-815D-100063993FB4}"/>
          </ac:picMkLst>
        </pc:picChg>
      </pc:sldChg>
      <pc:sldChg chg="del ord">
        <pc:chgData name="Mike B" userId="5c4bf6a326bf31f5" providerId="LiveId" clId="{D41114D4-77D8-46FF-BD25-991F50E247C5}" dt="2021-03-15T04:01:20.023" v="1503" actId="47"/>
        <pc:sldMkLst>
          <pc:docMk/>
          <pc:sldMk cId="1428102566" sldId="480"/>
        </pc:sldMkLst>
      </pc:sldChg>
      <pc:sldChg chg="del ord">
        <pc:chgData name="Mike B" userId="5c4bf6a326bf31f5" providerId="LiveId" clId="{D41114D4-77D8-46FF-BD25-991F50E247C5}" dt="2021-03-15T04:01:16.516" v="1502" actId="47"/>
        <pc:sldMkLst>
          <pc:docMk/>
          <pc:sldMk cId="2914038793" sldId="481"/>
        </pc:sldMkLst>
      </pc:sldChg>
      <pc:sldChg chg="addSp delSp modSp mod ord">
        <pc:chgData name="Mike B" userId="5c4bf6a326bf31f5" providerId="LiveId" clId="{D41114D4-77D8-46FF-BD25-991F50E247C5}" dt="2021-03-15T04:06:34.621" v="1834" actId="20577"/>
        <pc:sldMkLst>
          <pc:docMk/>
          <pc:sldMk cId="2968062082" sldId="482"/>
        </pc:sldMkLst>
        <pc:spChg chg="add mod">
          <ac:chgData name="Mike B" userId="5c4bf6a326bf31f5" providerId="LiveId" clId="{D41114D4-77D8-46FF-BD25-991F50E247C5}" dt="2021-03-15T04:06:34.621" v="1834" actId="20577"/>
          <ac:spMkLst>
            <pc:docMk/>
            <pc:sldMk cId="2968062082" sldId="482"/>
            <ac:spMk id="8" creationId="{E7B8DF67-5A50-4036-9E11-47B581841B58}"/>
          </ac:spMkLst>
        </pc:spChg>
        <pc:picChg chg="add del mod modCrop">
          <ac:chgData name="Mike B" userId="5c4bf6a326bf31f5" providerId="LiveId" clId="{D41114D4-77D8-46FF-BD25-991F50E247C5}" dt="2021-03-15T04:05:25.120" v="1601" actId="478"/>
          <ac:picMkLst>
            <pc:docMk/>
            <pc:sldMk cId="2968062082" sldId="482"/>
            <ac:picMk id="3" creationId="{BA9DB478-6E14-4AB8-9C33-1E1A712EB371}"/>
          </ac:picMkLst>
        </pc:picChg>
        <pc:picChg chg="add mod">
          <ac:chgData name="Mike B" userId="5c4bf6a326bf31f5" providerId="LiveId" clId="{D41114D4-77D8-46FF-BD25-991F50E247C5}" dt="2021-03-15T04:05:31.770" v="1604" actId="1076"/>
          <ac:picMkLst>
            <pc:docMk/>
            <pc:sldMk cId="2968062082" sldId="482"/>
            <ac:picMk id="5" creationId="{27F3B05C-CD7B-4F28-A360-B9F546307684}"/>
          </ac:picMkLst>
        </pc:picChg>
        <pc:picChg chg="del">
          <ac:chgData name="Mike B" userId="5c4bf6a326bf31f5" providerId="LiveId" clId="{D41114D4-77D8-46FF-BD25-991F50E247C5}" dt="2021-03-15T04:04:36.406" v="1595" actId="478"/>
          <ac:picMkLst>
            <pc:docMk/>
            <pc:sldMk cId="2968062082" sldId="482"/>
            <ac:picMk id="6" creationId="{63538257-49FC-4CAF-B22D-21430F5D6C12}"/>
          </ac:picMkLst>
        </pc:picChg>
      </pc:sldChg>
      <pc:sldChg chg="del ord">
        <pc:chgData name="Mike B" userId="5c4bf6a326bf31f5" providerId="LiveId" clId="{D41114D4-77D8-46FF-BD25-991F50E247C5}" dt="2021-03-15T04:01:13.198" v="1501" actId="47"/>
        <pc:sldMkLst>
          <pc:docMk/>
          <pc:sldMk cId="2745222575" sldId="483"/>
        </pc:sldMkLst>
      </pc:sldChg>
      <pc:sldChg chg="addSp delSp modSp mod">
        <pc:chgData name="Mike B" userId="5c4bf6a326bf31f5" providerId="LiveId" clId="{D41114D4-77D8-46FF-BD25-991F50E247C5}" dt="2021-03-15T03:53:47.654" v="1436" actId="113"/>
        <pc:sldMkLst>
          <pc:docMk/>
          <pc:sldMk cId="3258267316" sldId="484"/>
        </pc:sldMkLst>
        <pc:spChg chg="mod">
          <ac:chgData name="Mike B" userId="5c4bf6a326bf31f5" providerId="LiveId" clId="{D41114D4-77D8-46FF-BD25-991F50E247C5}" dt="2021-03-15T03:53:47.654" v="1436" actId="113"/>
          <ac:spMkLst>
            <pc:docMk/>
            <pc:sldMk cId="3258267316" sldId="484"/>
            <ac:spMk id="3" creationId="{B27D66CC-D5D9-40EA-8B12-EE656CE1C1D2}"/>
          </ac:spMkLst>
        </pc:spChg>
        <pc:picChg chg="add del mod modCrop">
          <ac:chgData name="Mike B" userId="5c4bf6a326bf31f5" providerId="LiveId" clId="{D41114D4-77D8-46FF-BD25-991F50E247C5}" dt="2021-03-15T03:52:47.628" v="1434" actId="478"/>
          <ac:picMkLst>
            <pc:docMk/>
            <pc:sldMk cId="3258267316" sldId="484"/>
            <ac:picMk id="5" creationId="{5C81C915-65C1-40B1-9322-3D2ADB3CD307}"/>
          </ac:picMkLst>
        </pc:picChg>
        <pc:picChg chg="add mod">
          <ac:chgData name="Mike B" userId="5c4bf6a326bf31f5" providerId="LiveId" clId="{D41114D4-77D8-46FF-BD25-991F50E247C5}" dt="2021-03-15T03:52:49.899" v="1435" actId="1076"/>
          <ac:picMkLst>
            <pc:docMk/>
            <pc:sldMk cId="3258267316" sldId="484"/>
            <ac:picMk id="6" creationId="{A90B94BA-5D02-4CA0-8BD4-916BF984FE49}"/>
          </ac:picMkLst>
        </pc:picChg>
        <pc:picChg chg="del">
          <ac:chgData name="Mike B" userId="5c4bf6a326bf31f5" providerId="LiveId" clId="{D41114D4-77D8-46FF-BD25-991F50E247C5}" dt="2021-03-15T03:52:27.860" v="1426" actId="478"/>
          <ac:picMkLst>
            <pc:docMk/>
            <pc:sldMk cId="3258267316" sldId="484"/>
            <ac:picMk id="7" creationId="{C610C9AF-ADA4-45E0-8C8D-8560B92035D6}"/>
          </ac:picMkLst>
        </pc:picChg>
      </pc:sldChg>
      <pc:sldChg chg="addSp delSp modSp mod">
        <pc:chgData name="Mike B" userId="5c4bf6a326bf31f5" providerId="LiveId" clId="{D41114D4-77D8-46FF-BD25-991F50E247C5}" dt="2021-03-15T03:56:50.066" v="1462" actId="732"/>
        <pc:sldMkLst>
          <pc:docMk/>
          <pc:sldMk cId="1101742526" sldId="485"/>
        </pc:sldMkLst>
        <pc:spChg chg="mod">
          <ac:chgData name="Mike B" userId="5c4bf6a326bf31f5" providerId="LiveId" clId="{D41114D4-77D8-46FF-BD25-991F50E247C5}" dt="2021-03-15T03:56:00.397" v="1451" actId="113"/>
          <ac:spMkLst>
            <pc:docMk/>
            <pc:sldMk cId="1101742526" sldId="485"/>
            <ac:spMk id="3" creationId="{B27D66CC-D5D9-40EA-8B12-EE656CE1C1D2}"/>
          </ac:spMkLst>
        </pc:spChg>
        <pc:picChg chg="add del mod modCrop">
          <ac:chgData name="Mike B" userId="5c4bf6a326bf31f5" providerId="LiveId" clId="{D41114D4-77D8-46FF-BD25-991F50E247C5}" dt="2021-03-15T03:56:37.844" v="1458" actId="478"/>
          <ac:picMkLst>
            <pc:docMk/>
            <pc:sldMk cId="1101742526" sldId="485"/>
            <ac:picMk id="5" creationId="{BB9991E8-563D-4FBA-8994-54CCB15025EF}"/>
          </ac:picMkLst>
        </pc:picChg>
        <pc:picChg chg="del">
          <ac:chgData name="Mike B" userId="5c4bf6a326bf31f5" providerId="LiveId" clId="{D41114D4-77D8-46FF-BD25-991F50E247C5}" dt="2021-03-15T03:56:02.106" v="1452" actId="478"/>
          <ac:picMkLst>
            <pc:docMk/>
            <pc:sldMk cId="1101742526" sldId="485"/>
            <ac:picMk id="6" creationId="{8B9ED11A-97A0-437D-8286-DFD587A286AB}"/>
          </ac:picMkLst>
        </pc:picChg>
        <pc:picChg chg="add mod modCrop">
          <ac:chgData name="Mike B" userId="5c4bf6a326bf31f5" providerId="LiveId" clId="{D41114D4-77D8-46FF-BD25-991F50E247C5}" dt="2021-03-15T03:56:50.066" v="1462" actId="732"/>
          <ac:picMkLst>
            <pc:docMk/>
            <pc:sldMk cId="1101742526" sldId="485"/>
            <ac:picMk id="7" creationId="{E73C5FA5-0B50-4747-AC0B-8B9B99F9521B}"/>
          </ac:picMkLst>
        </pc:picChg>
      </pc:sldChg>
      <pc:sldChg chg="addSp delSp modSp mod">
        <pc:chgData name="Mike B" userId="5c4bf6a326bf31f5" providerId="LiveId" clId="{D41114D4-77D8-46FF-BD25-991F50E247C5}" dt="2021-03-15T04:07:05.800" v="1882" actId="20577"/>
        <pc:sldMkLst>
          <pc:docMk/>
          <pc:sldMk cId="4130342097" sldId="486"/>
        </pc:sldMkLst>
        <pc:spChg chg="mod">
          <ac:chgData name="Mike B" userId="5c4bf6a326bf31f5" providerId="LiveId" clId="{D41114D4-77D8-46FF-BD25-991F50E247C5}" dt="2021-03-15T04:07:05.800" v="1882" actId="20577"/>
          <ac:spMkLst>
            <pc:docMk/>
            <pc:sldMk cId="4130342097" sldId="486"/>
            <ac:spMk id="2" creationId="{00000000-0000-0000-0000-000000000000}"/>
          </ac:spMkLst>
        </pc:spChg>
        <pc:picChg chg="add del mod modCrop">
          <ac:chgData name="Mike B" userId="5c4bf6a326bf31f5" providerId="LiveId" clId="{D41114D4-77D8-46FF-BD25-991F50E247C5}" dt="2021-03-15T03:59:43.404" v="1494" actId="478"/>
          <ac:picMkLst>
            <pc:docMk/>
            <pc:sldMk cId="4130342097" sldId="486"/>
            <ac:picMk id="5" creationId="{6506935F-D1C6-441B-B7BA-7E14AD3107A5}"/>
          </ac:picMkLst>
        </pc:picChg>
        <pc:picChg chg="add mod">
          <ac:chgData name="Mike B" userId="5c4bf6a326bf31f5" providerId="LiveId" clId="{D41114D4-77D8-46FF-BD25-991F50E247C5}" dt="2021-03-15T03:59:54.472" v="1498" actId="1076"/>
          <ac:picMkLst>
            <pc:docMk/>
            <pc:sldMk cId="4130342097" sldId="486"/>
            <ac:picMk id="6" creationId="{CDF8AB58-B48C-4B7D-B599-59FE8288EA73}"/>
          </ac:picMkLst>
        </pc:picChg>
        <pc:picChg chg="del">
          <ac:chgData name="Mike B" userId="5c4bf6a326bf31f5" providerId="LiveId" clId="{D41114D4-77D8-46FF-BD25-991F50E247C5}" dt="2021-03-15T03:59:28.889" v="1488" actId="478"/>
          <ac:picMkLst>
            <pc:docMk/>
            <pc:sldMk cId="4130342097" sldId="486"/>
            <ac:picMk id="7" creationId="{A0278534-D168-4896-B6EA-87841DDEEC91}"/>
          </ac:picMkLst>
        </pc:picChg>
      </pc:sldChg>
      <pc:sldChg chg="delSp modSp add mod">
        <pc:chgData name="Mike B" userId="5c4bf6a326bf31f5" providerId="LiveId" clId="{D41114D4-77D8-46FF-BD25-991F50E247C5}" dt="2021-03-15T04:01:39.447" v="1505" actId="20577"/>
        <pc:sldMkLst>
          <pc:docMk/>
          <pc:sldMk cId="3389894731" sldId="487"/>
        </pc:sldMkLst>
        <pc:spChg chg="mod">
          <ac:chgData name="Mike B" userId="5c4bf6a326bf31f5" providerId="LiveId" clId="{D41114D4-77D8-46FF-BD25-991F50E247C5}" dt="2021-03-15T04:01:39.447" v="1505" actId="20577"/>
          <ac:spMkLst>
            <pc:docMk/>
            <pc:sldMk cId="3389894731" sldId="487"/>
            <ac:spMk id="3" creationId="{00000000-0000-0000-0000-000000000000}"/>
          </ac:spMkLst>
        </pc:spChg>
        <pc:spChg chg="del">
          <ac:chgData name="Mike B" userId="5c4bf6a326bf31f5" providerId="LiveId" clId="{D41114D4-77D8-46FF-BD25-991F50E247C5}" dt="2021-03-15T03:37:34.933" v="499" actId="478"/>
          <ac:spMkLst>
            <pc:docMk/>
            <pc:sldMk cId="3389894731" sldId="487"/>
            <ac:spMk id="6" creationId="{E9AC6C15-5ED0-4796-85FE-29B3DF3D335C}"/>
          </ac:spMkLst>
        </pc:spChg>
        <pc:spChg chg="del">
          <ac:chgData name="Mike B" userId="5c4bf6a326bf31f5" providerId="LiveId" clId="{D41114D4-77D8-46FF-BD25-991F50E247C5}" dt="2021-03-15T03:37:31.055" v="498" actId="478"/>
          <ac:spMkLst>
            <pc:docMk/>
            <pc:sldMk cId="3389894731" sldId="487"/>
            <ac:spMk id="7" creationId="{1919980A-871C-4EDD-8DBB-58443286D364}"/>
          </ac:spMkLst>
        </pc:spChg>
        <pc:spChg chg="del">
          <ac:chgData name="Mike B" userId="5c4bf6a326bf31f5" providerId="LiveId" clId="{D41114D4-77D8-46FF-BD25-991F50E247C5}" dt="2021-03-15T03:37:31.055" v="498" actId="478"/>
          <ac:spMkLst>
            <pc:docMk/>
            <pc:sldMk cId="3389894731" sldId="487"/>
            <ac:spMk id="8" creationId="{E839E17F-F24E-4AC2-9222-8FA29466CF06}"/>
          </ac:spMkLst>
        </pc:spChg>
        <pc:spChg chg="del">
          <ac:chgData name="Mike B" userId="5c4bf6a326bf31f5" providerId="LiveId" clId="{D41114D4-77D8-46FF-BD25-991F50E247C5}" dt="2021-03-15T03:37:34.933" v="499" actId="478"/>
          <ac:spMkLst>
            <pc:docMk/>
            <pc:sldMk cId="3389894731" sldId="487"/>
            <ac:spMk id="16" creationId="{3A9C4B78-DF39-41C3-A0FA-47D74BF5F9A5}"/>
          </ac:spMkLst>
        </pc:spChg>
        <pc:spChg chg="del">
          <ac:chgData name="Mike B" userId="5c4bf6a326bf31f5" providerId="LiveId" clId="{D41114D4-77D8-46FF-BD25-991F50E247C5}" dt="2021-03-15T03:37:31.055" v="498" actId="478"/>
          <ac:spMkLst>
            <pc:docMk/>
            <pc:sldMk cId="3389894731" sldId="487"/>
            <ac:spMk id="17" creationId="{BA2A4987-9DFB-401B-A17E-0197C84F965A}"/>
          </ac:spMkLst>
        </pc:spChg>
        <pc:spChg chg="del">
          <ac:chgData name="Mike B" userId="5c4bf6a326bf31f5" providerId="LiveId" clId="{D41114D4-77D8-46FF-BD25-991F50E247C5}" dt="2021-03-15T03:37:31.055" v="498" actId="478"/>
          <ac:spMkLst>
            <pc:docMk/>
            <pc:sldMk cId="3389894731" sldId="487"/>
            <ac:spMk id="18" creationId="{D4F3B166-C8B1-4011-808B-8A740850FF01}"/>
          </ac:spMkLst>
        </pc:spChg>
        <pc:spChg chg="mod">
          <ac:chgData name="Mike B" userId="5c4bf6a326bf31f5" providerId="LiveId" clId="{D41114D4-77D8-46FF-BD25-991F50E247C5}" dt="2021-03-15T03:37:36.605" v="500" actId="20577"/>
          <ac:spMkLst>
            <pc:docMk/>
            <pc:sldMk cId="3389894731" sldId="487"/>
            <ac:spMk id="19" creationId="{D446AF8A-FC50-4BA3-A1D0-DAF15B842D3D}"/>
          </ac:spMkLst>
        </pc:spChg>
        <pc:cxnChg chg="del mod">
          <ac:chgData name="Mike B" userId="5c4bf6a326bf31f5" providerId="LiveId" clId="{D41114D4-77D8-46FF-BD25-991F50E247C5}" dt="2021-03-15T03:37:34.933" v="499" actId="478"/>
          <ac:cxnSpMkLst>
            <pc:docMk/>
            <pc:sldMk cId="3389894731" sldId="487"/>
            <ac:cxnSpMk id="10" creationId="{95C0A925-B1EA-4408-B8BF-AF011F553504}"/>
          </ac:cxnSpMkLst>
        </pc:cxnChg>
        <pc:cxnChg chg="del mod">
          <ac:chgData name="Mike B" userId="5c4bf6a326bf31f5" providerId="LiveId" clId="{D41114D4-77D8-46FF-BD25-991F50E247C5}" dt="2021-03-15T03:37:34.933" v="499" actId="478"/>
          <ac:cxnSpMkLst>
            <pc:docMk/>
            <pc:sldMk cId="3389894731" sldId="487"/>
            <ac:cxnSpMk id="12" creationId="{D49C9C27-0E25-426C-BFD6-8D211F797F25}"/>
          </ac:cxnSpMkLst>
        </pc:cxnChg>
        <pc:cxnChg chg="del mod">
          <ac:chgData name="Mike B" userId="5c4bf6a326bf31f5" providerId="LiveId" clId="{D41114D4-77D8-46FF-BD25-991F50E247C5}" dt="2021-03-15T03:37:31.055" v="498" actId="478"/>
          <ac:cxnSpMkLst>
            <pc:docMk/>
            <pc:sldMk cId="3389894731" sldId="487"/>
            <ac:cxnSpMk id="14" creationId="{467A7014-6BE7-48DC-BF52-3B2F679F9674}"/>
          </ac:cxnSpMkLst>
        </pc:cxnChg>
      </pc:sldChg>
      <pc:sldChg chg="addSp delSp modSp add mod">
        <pc:chgData name="Mike B" userId="5c4bf6a326bf31f5" providerId="LiveId" clId="{D41114D4-77D8-46FF-BD25-991F50E247C5}" dt="2021-03-15T03:55:42.607" v="1449" actId="1076"/>
        <pc:sldMkLst>
          <pc:docMk/>
          <pc:sldMk cId="1019709508" sldId="488"/>
        </pc:sldMkLst>
        <pc:spChg chg="mod">
          <ac:chgData name="Mike B" userId="5c4bf6a326bf31f5" providerId="LiveId" clId="{D41114D4-77D8-46FF-BD25-991F50E247C5}" dt="2021-03-15T03:54:06.108" v="1438" actId="20577"/>
          <ac:spMkLst>
            <pc:docMk/>
            <pc:sldMk cId="1019709508" sldId="488"/>
            <ac:spMk id="3" creationId="{B27D66CC-D5D9-40EA-8B12-EE656CE1C1D2}"/>
          </ac:spMkLst>
        </pc:spChg>
        <pc:picChg chg="add del mod modCrop">
          <ac:chgData name="Mike B" userId="5c4bf6a326bf31f5" providerId="LiveId" clId="{D41114D4-77D8-46FF-BD25-991F50E247C5}" dt="2021-03-15T03:55:26.071" v="1445" actId="478"/>
          <ac:picMkLst>
            <pc:docMk/>
            <pc:sldMk cId="1019709508" sldId="488"/>
            <ac:picMk id="5" creationId="{7A69B61C-E31C-4F00-8FB2-1E90FFE36679}"/>
          </ac:picMkLst>
        </pc:picChg>
        <pc:picChg chg="del">
          <ac:chgData name="Mike B" userId="5c4bf6a326bf31f5" providerId="LiveId" clId="{D41114D4-77D8-46FF-BD25-991F50E247C5}" dt="2021-03-15T03:54:45.306" v="1439" actId="478"/>
          <ac:picMkLst>
            <pc:docMk/>
            <pc:sldMk cId="1019709508" sldId="488"/>
            <ac:picMk id="6" creationId="{6B60D1B1-0CF1-48AF-BC24-74C786AC1A81}"/>
          </ac:picMkLst>
        </pc:picChg>
        <pc:picChg chg="add mod modCrop">
          <ac:chgData name="Mike B" userId="5c4bf6a326bf31f5" providerId="LiveId" clId="{D41114D4-77D8-46FF-BD25-991F50E247C5}" dt="2021-03-15T03:55:42.607" v="1449" actId="1076"/>
          <ac:picMkLst>
            <pc:docMk/>
            <pc:sldMk cId="1019709508" sldId="488"/>
            <ac:picMk id="7" creationId="{A804CBE2-82B0-416A-8E89-02FA82B7194C}"/>
          </ac:picMkLst>
        </pc:picChg>
      </pc:sldChg>
      <pc:sldChg chg="addSp delSp modSp add mod">
        <pc:chgData name="Mike B" userId="5c4bf6a326bf31f5" providerId="LiveId" clId="{D41114D4-77D8-46FF-BD25-991F50E247C5}" dt="2021-03-15T03:57:55.851" v="1474" actId="1076"/>
        <pc:sldMkLst>
          <pc:docMk/>
          <pc:sldMk cId="494255608" sldId="489"/>
        </pc:sldMkLst>
        <pc:picChg chg="add del mod modCrop">
          <ac:chgData name="Mike B" userId="5c4bf6a326bf31f5" providerId="LiveId" clId="{D41114D4-77D8-46FF-BD25-991F50E247C5}" dt="2021-03-15T03:57:50.608" v="1471" actId="478"/>
          <ac:picMkLst>
            <pc:docMk/>
            <pc:sldMk cId="494255608" sldId="489"/>
            <ac:picMk id="5" creationId="{A34894A1-DD51-4DF9-BF14-0B0BA7760848}"/>
          </ac:picMkLst>
        </pc:picChg>
        <pc:picChg chg="add mod">
          <ac:chgData name="Mike B" userId="5c4bf6a326bf31f5" providerId="LiveId" clId="{D41114D4-77D8-46FF-BD25-991F50E247C5}" dt="2021-03-15T03:57:55.851" v="1474" actId="1076"/>
          <ac:picMkLst>
            <pc:docMk/>
            <pc:sldMk cId="494255608" sldId="489"/>
            <ac:picMk id="6" creationId="{F643AB5C-83FC-462E-BEE6-EB3A18503EBE}"/>
          </ac:picMkLst>
        </pc:picChg>
        <pc:picChg chg="del">
          <ac:chgData name="Mike B" userId="5c4bf6a326bf31f5" providerId="LiveId" clId="{D41114D4-77D8-46FF-BD25-991F50E247C5}" dt="2021-03-15T03:57:20.886" v="1464" actId="478"/>
          <ac:picMkLst>
            <pc:docMk/>
            <pc:sldMk cId="494255608" sldId="489"/>
            <ac:picMk id="7" creationId="{AB6E5DFA-0AFF-4D25-847C-0A30A4F6BF5E}"/>
          </ac:picMkLst>
        </pc:picChg>
      </pc:sldChg>
      <pc:sldChg chg="addSp delSp modSp add mod">
        <pc:chgData name="Mike B" userId="5c4bf6a326bf31f5" providerId="LiveId" clId="{D41114D4-77D8-46FF-BD25-991F50E247C5}" dt="2021-03-15T03:59:03.710" v="1487" actId="1076"/>
        <pc:sldMkLst>
          <pc:docMk/>
          <pc:sldMk cId="342107670" sldId="490"/>
        </pc:sldMkLst>
        <pc:picChg chg="add del mod modCrop">
          <ac:chgData name="Mike B" userId="5c4bf6a326bf31f5" providerId="LiveId" clId="{D41114D4-77D8-46FF-BD25-991F50E247C5}" dt="2021-03-15T03:58:49.884" v="1483" actId="478"/>
          <ac:picMkLst>
            <pc:docMk/>
            <pc:sldMk cId="342107670" sldId="490"/>
            <ac:picMk id="5" creationId="{645D4EE9-9742-4B0B-B94A-61E5AFF91923}"/>
          </ac:picMkLst>
        </pc:picChg>
        <pc:picChg chg="del">
          <ac:chgData name="Mike B" userId="5c4bf6a326bf31f5" providerId="LiveId" clId="{D41114D4-77D8-46FF-BD25-991F50E247C5}" dt="2021-03-15T03:58:01.440" v="1475" actId="478"/>
          <ac:picMkLst>
            <pc:docMk/>
            <pc:sldMk cId="342107670" sldId="490"/>
            <ac:picMk id="6" creationId="{63D85571-4368-4765-8ADB-96EA7CC29ECA}"/>
          </ac:picMkLst>
        </pc:picChg>
        <pc:picChg chg="add mod modCrop">
          <ac:chgData name="Mike B" userId="5c4bf6a326bf31f5" providerId="LiveId" clId="{D41114D4-77D8-46FF-BD25-991F50E247C5}" dt="2021-03-15T03:59:03.710" v="1487" actId="1076"/>
          <ac:picMkLst>
            <pc:docMk/>
            <pc:sldMk cId="342107670" sldId="490"/>
            <ac:picMk id="7" creationId="{3B05DCDA-B7AF-45A0-9A8A-A408D6711453}"/>
          </ac:picMkLst>
        </pc:picChg>
      </pc:sldChg>
      <pc:sldChg chg="addSp delSp modSp add mod">
        <pc:chgData name="Mike B" userId="5c4bf6a326bf31f5" providerId="LiveId" clId="{D41114D4-77D8-46FF-BD25-991F50E247C5}" dt="2021-03-15T04:12:56.491" v="2360" actId="20577"/>
        <pc:sldMkLst>
          <pc:docMk/>
          <pc:sldMk cId="2652981826" sldId="491"/>
        </pc:sldMkLst>
        <pc:spChg chg="mod">
          <ac:chgData name="Mike B" userId="5c4bf6a326bf31f5" providerId="LiveId" clId="{D41114D4-77D8-46FF-BD25-991F50E247C5}" dt="2021-03-15T04:07:41.816" v="1922" actId="20577"/>
          <ac:spMkLst>
            <pc:docMk/>
            <pc:sldMk cId="2652981826" sldId="491"/>
            <ac:spMk id="2" creationId="{00000000-0000-0000-0000-000000000000}"/>
          </ac:spMkLst>
        </pc:spChg>
        <pc:spChg chg="mod">
          <ac:chgData name="Mike B" userId="5c4bf6a326bf31f5" providerId="LiveId" clId="{D41114D4-77D8-46FF-BD25-991F50E247C5}" dt="2021-03-15T04:08:10.460" v="2025" actId="20577"/>
          <ac:spMkLst>
            <pc:docMk/>
            <pc:sldMk cId="2652981826" sldId="491"/>
            <ac:spMk id="3" creationId="{B27D66CC-D5D9-40EA-8B12-EE656CE1C1D2}"/>
          </ac:spMkLst>
        </pc:spChg>
        <pc:spChg chg="add mod">
          <ac:chgData name="Mike B" userId="5c4bf6a326bf31f5" providerId="LiveId" clId="{D41114D4-77D8-46FF-BD25-991F50E247C5}" dt="2021-03-15T04:12:56.491" v="2360" actId="20577"/>
          <ac:spMkLst>
            <pc:docMk/>
            <pc:sldMk cId="2652981826" sldId="491"/>
            <ac:spMk id="9" creationId="{7CBD8465-077B-42EA-86EB-F486488D63A5}"/>
          </ac:spMkLst>
        </pc:spChg>
        <pc:picChg chg="add del mod modCrop">
          <ac:chgData name="Mike B" userId="5c4bf6a326bf31f5" providerId="LiveId" clId="{D41114D4-77D8-46FF-BD25-991F50E247C5}" dt="2021-03-15T04:09:17.997" v="2032" actId="478"/>
          <ac:picMkLst>
            <pc:docMk/>
            <pc:sldMk cId="2652981826" sldId="491"/>
            <ac:picMk id="5" creationId="{F4B7B1A2-D799-48D7-AE1E-04EF7FFC532C}"/>
          </ac:picMkLst>
        </pc:picChg>
        <pc:picChg chg="del">
          <ac:chgData name="Mike B" userId="5c4bf6a326bf31f5" providerId="LiveId" clId="{D41114D4-77D8-46FF-BD25-991F50E247C5}" dt="2021-03-15T04:08:41.306" v="2026" actId="478"/>
          <ac:picMkLst>
            <pc:docMk/>
            <pc:sldMk cId="2652981826" sldId="491"/>
            <ac:picMk id="6" creationId="{CDF8AB58-B48C-4B7D-B599-59FE8288EA73}"/>
          </ac:picMkLst>
        </pc:picChg>
        <pc:picChg chg="add mod">
          <ac:chgData name="Mike B" userId="5c4bf6a326bf31f5" providerId="LiveId" clId="{D41114D4-77D8-46FF-BD25-991F50E247C5}" dt="2021-03-15T04:09:24.392" v="2035" actId="1076"/>
          <ac:picMkLst>
            <pc:docMk/>
            <pc:sldMk cId="2652981826" sldId="491"/>
            <ac:picMk id="7" creationId="{25FFBB06-4972-4C11-B700-15B02C9D621F}"/>
          </ac:picMkLst>
        </pc:picChg>
      </pc:sldChg>
      <pc:sldChg chg="addSp delSp modSp add mod">
        <pc:chgData name="Mike B" userId="5c4bf6a326bf31f5" providerId="LiveId" clId="{D41114D4-77D8-46FF-BD25-991F50E247C5}" dt="2021-03-28T23:13:56.051" v="2896" actId="1076"/>
        <pc:sldMkLst>
          <pc:docMk/>
          <pc:sldMk cId="431802411" sldId="492"/>
        </pc:sldMkLst>
        <pc:spChg chg="mod">
          <ac:chgData name="Mike B" userId="5c4bf6a326bf31f5" providerId="LiveId" clId="{D41114D4-77D8-46FF-BD25-991F50E247C5}" dt="2021-03-28T18:01:41.100" v="2457" actId="20577"/>
          <ac:spMkLst>
            <pc:docMk/>
            <pc:sldMk cId="431802411" sldId="492"/>
            <ac:spMk id="2" creationId="{00000000-0000-0000-0000-000000000000}"/>
          </ac:spMkLst>
        </pc:spChg>
        <pc:spChg chg="mod">
          <ac:chgData name="Mike B" userId="5c4bf6a326bf31f5" providerId="LiveId" clId="{D41114D4-77D8-46FF-BD25-991F50E247C5}" dt="2021-03-28T18:02:04.347" v="2505" actId="20577"/>
          <ac:spMkLst>
            <pc:docMk/>
            <pc:sldMk cId="431802411" sldId="492"/>
            <ac:spMk id="3" creationId="{B27D66CC-D5D9-40EA-8B12-EE656CE1C1D2}"/>
          </ac:spMkLst>
        </pc:spChg>
        <pc:spChg chg="add del">
          <ac:chgData name="Mike B" userId="5c4bf6a326bf31f5" providerId="LiveId" clId="{D41114D4-77D8-46FF-BD25-991F50E247C5}" dt="2021-03-28T18:02:51.670" v="2508"/>
          <ac:spMkLst>
            <pc:docMk/>
            <pc:sldMk cId="431802411" sldId="492"/>
            <ac:spMk id="5" creationId="{12EBB70B-8C92-4D4B-8414-9B924720E9B3}"/>
          </ac:spMkLst>
        </pc:spChg>
        <pc:spChg chg="add del">
          <ac:chgData name="Mike B" userId="5c4bf6a326bf31f5" providerId="LiveId" clId="{D41114D4-77D8-46FF-BD25-991F50E247C5}" dt="2021-03-28T18:04:34.772" v="2536"/>
          <ac:spMkLst>
            <pc:docMk/>
            <pc:sldMk cId="431802411" sldId="492"/>
            <ac:spMk id="8" creationId="{F85FE1C7-2421-44AB-8DEB-B305B893B3A7}"/>
          </ac:spMkLst>
        </pc:spChg>
        <pc:spChg chg="mod">
          <ac:chgData name="Mike B" userId="5c4bf6a326bf31f5" providerId="LiveId" clId="{D41114D4-77D8-46FF-BD25-991F50E247C5}" dt="2021-03-28T18:06:00.273" v="2676" actId="20577"/>
          <ac:spMkLst>
            <pc:docMk/>
            <pc:sldMk cId="431802411" sldId="492"/>
            <ac:spMk id="9" creationId="{7CBD8465-077B-42EA-86EB-F486488D63A5}"/>
          </ac:spMkLst>
        </pc:spChg>
        <pc:picChg chg="add mod">
          <ac:chgData name="Mike B" userId="5c4bf6a326bf31f5" providerId="LiveId" clId="{D41114D4-77D8-46FF-BD25-991F50E247C5}" dt="2021-03-28T23:13:56.051" v="2896" actId="1076"/>
          <ac:picMkLst>
            <pc:docMk/>
            <pc:sldMk cId="431802411" sldId="492"/>
            <ac:picMk id="5" creationId="{BD6D4FBE-0A55-46E9-9712-D2ABD302F70D}"/>
          </ac:picMkLst>
        </pc:picChg>
        <pc:picChg chg="add del mod modCrop">
          <ac:chgData name="Mike B" userId="5c4bf6a326bf31f5" providerId="LiveId" clId="{D41114D4-77D8-46FF-BD25-991F50E247C5}" dt="2021-03-28T18:03:24.104" v="2515" actId="478"/>
          <ac:picMkLst>
            <pc:docMk/>
            <pc:sldMk cId="431802411" sldId="492"/>
            <ac:picMk id="6" creationId="{C460EEF1-48BB-4C73-80D8-085D98CCBFEE}"/>
          </ac:picMkLst>
        </pc:picChg>
        <pc:picChg chg="del">
          <ac:chgData name="Mike B" userId="5c4bf6a326bf31f5" providerId="LiveId" clId="{D41114D4-77D8-46FF-BD25-991F50E247C5}" dt="2021-03-28T18:02:49.054" v="2506" actId="478"/>
          <ac:picMkLst>
            <pc:docMk/>
            <pc:sldMk cId="431802411" sldId="492"/>
            <ac:picMk id="7" creationId="{25FFBB06-4972-4C11-B700-15B02C9D621F}"/>
          </ac:picMkLst>
        </pc:picChg>
        <pc:picChg chg="add del mod modCrop">
          <ac:chgData name="Mike B" userId="5c4bf6a326bf31f5" providerId="LiveId" clId="{D41114D4-77D8-46FF-BD25-991F50E247C5}" dt="2021-03-28T18:03:40.470" v="2520" actId="478"/>
          <ac:picMkLst>
            <pc:docMk/>
            <pc:sldMk cId="431802411" sldId="492"/>
            <ac:picMk id="10" creationId="{14DB49CB-C36C-4972-86D1-4E89EAF946A7}"/>
          </ac:picMkLst>
        </pc:picChg>
        <pc:picChg chg="add del mod modCrop">
          <ac:chgData name="Mike B" userId="5c4bf6a326bf31f5" providerId="LiveId" clId="{D41114D4-77D8-46FF-BD25-991F50E247C5}" dt="2021-03-28T18:04:09.634" v="2527" actId="478"/>
          <ac:picMkLst>
            <pc:docMk/>
            <pc:sldMk cId="431802411" sldId="492"/>
            <ac:picMk id="11" creationId="{889DBDF4-193D-46D3-A6EE-D55B50FE3E4C}"/>
          </ac:picMkLst>
        </pc:picChg>
        <pc:picChg chg="add del mod">
          <ac:chgData name="Mike B" userId="5c4bf6a326bf31f5" providerId="LiveId" clId="{D41114D4-77D8-46FF-BD25-991F50E247C5}" dt="2021-03-28T23:13:53.418" v="2895" actId="478"/>
          <ac:picMkLst>
            <pc:docMk/>
            <pc:sldMk cId="431802411" sldId="492"/>
            <ac:picMk id="12" creationId="{6D570391-CAB2-4955-B420-808EB8F37187}"/>
          </ac:picMkLst>
        </pc:picChg>
        <pc:picChg chg="add mod">
          <ac:chgData name="Mike B" userId="5c4bf6a326bf31f5" providerId="LiveId" clId="{D41114D4-77D8-46FF-BD25-991F50E247C5}" dt="2021-03-28T18:04:53.885" v="2542" actId="1076"/>
          <ac:picMkLst>
            <pc:docMk/>
            <pc:sldMk cId="431802411" sldId="492"/>
            <ac:picMk id="13" creationId="{26FEF103-93CB-49D7-A69A-3D5CC8A9846A}"/>
          </ac:picMkLst>
        </pc:picChg>
      </pc:sldChg>
      <pc:sldChg chg="addSp delSp modSp add mod ord">
        <pc:chgData name="Mike B" userId="5c4bf6a326bf31f5" providerId="LiveId" clId="{D41114D4-77D8-46FF-BD25-991F50E247C5}" dt="2021-03-28T23:17:22.100" v="3136" actId="1076"/>
        <pc:sldMkLst>
          <pc:docMk/>
          <pc:sldMk cId="2616396787" sldId="493"/>
        </pc:sldMkLst>
        <pc:spChg chg="mod">
          <ac:chgData name="Mike B" userId="5c4bf6a326bf31f5" providerId="LiveId" clId="{D41114D4-77D8-46FF-BD25-991F50E247C5}" dt="2021-03-28T23:11:08.714" v="2697" actId="20577"/>
          <ac:spMkLst>
            <pc:docMk/>
            <pc:sldMk cId="2616396787" sldId="493"/>
            <ac:spMk id="2" creationId="{00000000-0000-0000-0000-000000000000}"/>
          </ac:spMkLst>
        </pc:spChg>
        <pc:spChg chg="mod">
          <ac:chgData name="Mike B" userId="5c4bf6a326bf31f5" providerId="LiveId" clId="{D41114D4-77D8-46FF-BD25-991F50E247C5}" dt="2021-03-28T23:12:23.704" v="2878" actId="20577"/>
          <ac:spMkLst>
            <pc:docMk/>
            <pc:sldMk cId="2616396787" sldId="493"/>
            <ac:spMk id="3" creationId="{B27D66CC-D5D9-40EA-8B12-EE656CE1C1D2}"/>
          </ac:spMkLst>
        </pc:spChg>
        <pc:spChg chg="add mod">
          <ac:chgData name="Mike B" userId="5c4bf6a326bf31f5" providerId="LiveId" clId="{D41114D4-77D8-46FF-BD25-991F50E247C5}" dt="2021-03-28T23:15:52.927" v="3128" actId="20577"/>
          <ac:spMkLst>
            <pc:docMk/>
            <pc:sldMk cId="2616396787" sldId="493"/>
            <ac:spMk id="10" creationId="{90CB1A84-4789-4A51-B949-80B4AE66F470}"/>
          </ac:spMkLst>
        </pc:spChg>
        <pc:picChg chg="add del mod modCrop">
          <ac:chgData name="Mike B" userId="5c4bf6a326bf31f5" providerId="LiveId" clId="{D41114D4-77D8-46FF-BD25-991F50E247C5}" dt="2021-03-28T23:13:13.408" v="2885" actId="478"/>
          <ac:picMkLst>
            <pc:docMk/>
            <pc:sldMk cId="2616396787" sldId="493"/>
            <ac:picMk id="5" creationId="{816AB064-FD28-4436-9ECF-3E322AEA67CE}"/>
          </ac:picMkLst>
        </pc:picChg>
        <pc:picChg chg="del">
          <ac:chgData name="Mike B" userId="5c4bf6a326bf31f5" providerId="LiveId" clId="{D41114D4-77D8-46FF-BD25-991F50E247C5}" dt="2021-03-28T23:11:10.777" v="2698" actId="478"/>
          <ac:picMkLst>
            <pc:docMk/>
            <pc:sldMk cId="2616396787" sldId="493"/>
            <ac:picMk id="6" creationId="{CDF8AB58-B48C-4B7D-B599-59FE8288EA73}"/>
          </ac:picMkLst>
        </pc:picChg>
        <pc:picChg chg="add mod">
          <ac:chgData name="Mike B" userId="5c4bf6a326bf31f5" providerId="LiveId" clId="{D41114D4-77D8-46FF-BD25-991F50E247C5}" dt="2021-03-28T23:13:47.271" v="2893" actId="1076"/>
          <ac:picMkLst>
            <pc:docMk/>
            <pc:sldMk cId="2616396787" sldId="493"/>
            <ac:picMk id="7" creationId="{2863E809-A222-4987-A2E7-5DAD70E53A04}"/>
          </ac:picMkLst>
        </pc:picChg>
        <pc:picChg chg="add del mod modCrop">
          <ac:chgData name="Mike B" userId="5c4bf6a326bf31f5" providerId="LiveId" clId="{D41114D4-77D8-46FF-BD25-991F50E247C5}" dt="2021-03-28T23:13:35.151" v="2890" actId="478"/>
          <ac:picMkLst>
            <pc:docMk/>
            <pc:sldMk cId="2616396787" sldId="493"/>
            <ac:picMk id="8" creationId="{40B722B4-3CED-4EB0-A011-EC8D2AB88502}"/>
          </ac:picMkLst>
        </pc:picChg>
        <pc:picChg chg="add del mod modCrop">
          <ac:chgData name="Mike B" userId="5c4bf6a326bf31f5" providerId="LiveId" clId="{D41114D4-77D8-46FF-BD25-991F50E247C5}" dt="2021-03-28T23:17:10.696" v="3134" actId="478"/>
          <ac:picMkLst>
            <pc:docMk/>
            <pc:sldMk cId="2616396787" sldId="493"/>
            <ac:picMk id="9" creationId="{A4BE044E-CAF4-489E-B496-B679909CAB6F}"/>
          </ac:picMkLst>
        </pc:picChg>
        <pc:picChg chg="add mod">
          <ac:chgData name="Mike B" userId="5c4bf6a326bf31f5" providerId="LiveId" clId="{D41114D4-77D8-46FF-BD25-991F50E247C5}" dt="2021-03-28T23:17:22.100" v="3136" actId="1076"/>
          <ac:picMkLst>
            <pc:docMk/>
            <pc:sldMk cId="2616396787" sldId="493"/>
            <ac:picMk id="11" creationId="{57335957-0EEF-4577-9B79-0B7DD4BCB9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56DB-3317-2F46-A574-1F91BF03B2F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3552" y="1648426"/>
            <a:ext cx="7968198" cy="2975284"/>
          </a:xfrm>
        </p:spPr>
        <p:txBody>
          <a:bodyPr>
            <a:no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Multivariate Normality Tests and Hierarchical CFA in R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740: Theory Building &amp; Model Testing</a:t>
            </a:r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65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The sub-factors would be estimated as usual. The only addition is the creation of the second-order latent factor which has the sub-latent factors as its indicators. As a default, </a:t>
            </a:r>
            <a:r>
              <a:rPr lang="en-US" sz="2800" dirty="0" err="1"/>
              <a:t>lavaan</a:t>
            </a:r>
            <a:r>
              <a:rPr lang="en-US" sz="2800" dirty="0"/>
              <a:t> will fix the first loading to 1 to set the scale of the second-order factor.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3CBCD2-97F4-46A3-86B0-6531F2D9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3"/>
          <a:stretch/>
        </p:blipFill>
        <p:spPr>
          <a:xfrm>
            <a:off x="-7736" y="4245434"/>
            <a:ext cx="9151736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48C22-A18D-401D-BD6D-A454DDAA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33"/>
            <a:ext cx="6735000" cy="4498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9EB29-8803-4C80-B2CB-F1774D703CEB}"/>
              </a:ext>
            </a:extLst>
          </p:cNvPr>
          <p:cNvSpPr txBox="1"/>
          <p:nvPr/>
        </p:nvSpPr>
        <p:spPr>
          <a:xfrm>
            <a:off x="6604371" y="4988786"/>
            <a:ext cx="2213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Towards the bottom, you can see the loadings of the sub-factors on the second-order factor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04FED44-5879-4BAF-B62D-5DD55EE5B818}"/>
              </a:ext>
            </a:extLst>
          </p:cNvPr>
          <p:cNvSpPr/>
          <p:nvPr/>
        </p:nvSpPr>
        <p:spPr>
          <a:xfrm>
            <a:off x="6237514" y="6041571"/>
            <a:ext cx="114300" cy="4245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9EB29-8803-4C80-B2CB-F1774D703CEB}"/>
              </a:ext>
            </a:extLst>
          </p:cNvPr>
          <p:cNvSpPr txBox="1"/>
          <p:nvPr/>
        </p:nvSpPr>
        <p:spPr>
          <a:xfrm>
            <a:off x="6604371" y="4552037"/>
            <a:ext cx="221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Towards the bottom, you can see the residual variances for the sub-factors and the (exogenous) variance of the second-order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81C47-D018-448D-A81E-6980D041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713"/>
            <a:ext cx="6125909" cy="405764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804FED44-5879-4BAF-B62D-5DD55EE5B818}"/>
              </a:ext>
            </a:extLst>
          </p:cNvPr>
          <p:cNvSpPr/>
          <p:nvPr/>
        </p:nvSpPr>
        <p:spPr>
          <a:xfrm>
            <a:off x="5861956" y="5829299"/>
            <a:ext cx="114300" cy="57150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9EB29-8803-4C80-B2CB-F1774D703CEB}"/>
              </a:ext>
            </a:extLst>
          </p:cNvPr>
          <p:cNvSpPr txBox="1"/>
          <p:nvPr/>
        </p:nvSpPr>
        <p:spPr>
          <a:xfrm>
            <a:off x="6065161" y="4923471"/>
            <a:ext cx="2213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variance in the sub-factors explained by the second-order latent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81009-943D-498E-A729-D57A24A6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20" y="1478013"/>
            <a:ext cx="3354621" cy="510534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804FED44-5879-4BAF-B62D-5DD55EE5B818}"/>
              </a:ext>
            </a:extLst>
          </p:cNvPr>
          <p:cNvSpPr/>
          <p:nvPr/>
        </p:nvSpPr>
        <p:spPr>
          <a:xfrm>
            <a:off x="4923597" y="5829298"/>
            <a:ext cx="114300" cy="57150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Extensions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9EB29-8803-4C80-B2CB-F1774D703CEB}"/>
              </a:ext>
            </a:extLst>
          </p:cNvPr>
          <p:cNvSpPr txBox="1"/>
          <p:nvPr/>
        </p:nvSpPr>
        <p:spPr>
          <a:xfrm>
            <a:off x="457200" y="1690412"/>
            <a:ext cx="74458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wish to put your second-order CFA into a larger SEM, all you would need to do is add direct effects from the second-order latent factor (e.g., well-being) to other constructs. Or, if the second-order factor is being predicted by some other construct, you would just regress the second-order factor onto other construct(s) </a:t>
            </a:r>
          </a:p>
        </p:txBody>
      </p:sp>
    </p:spTree>
    <p:extLst>
      <p:ext uri="{BB962C8B-B14F-4D97-AF65-F5344CB8AC3E}">
        <p14:creationId xmlns:p14="http://schemas.microsoft.com/office/powerpoint/2010/main" val="31233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86" y="1600200"/>
            <a:ext cx="8866414" cy="48833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i="1" dirty="0"/>
          </a:p>
          <a:p>
            <a:r>
              <a:rPr lang="en-US" sz="2400" b="1" dirty="0"/>
              <a:t>Multivariate Normality Tests </a:t>
            </a:r>
            <a:r>
              <a:rPr lang="en-US" sz="2000" dirty="0"/>
              <a:t>(slides 3 to 8)</a:t>
            </a:r>
          </a:p>
          <a:p>
            <a:r>
              <a:rPr lang="en-US" sz="2400" b="1" dirty="0"/>
              <a:t>Second-order (hierarchical) CFA models </a:t>
            </a:r>
            <a:r>
              <a:rPr lang="en-US" sz="2000" dirty="0"/>
              <a:t>(slides 9 to 14)</a:t>
            </a:r>
            <a:endParaRPr lang="en-US" sz="2000" i="1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MVN package contains various multivariate normality tests. Remember that multivariate normality is an assumption of maximum likelihood estimation. As a result, the MVN package can be used to see if there are severe violations of this assumption. To install and load the package: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install.packages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(“MVN”, dependencies = TRUE)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library(MVN)</a:t>
            </a:r>
          </a:p>
        </p:txBody>
      </p:sp>
    </p:spTree>
    <p:extLst>
      <p:ext uri="{BB962C8B-B14F-4D97-AF65-F5344CB8AC3E}">
        <p14:creationId xmlns:p14="http://schemas.microsoft.com/office/powerpoint/2010/main" val="214333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mvn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use the </a:t>
            </a:r>
            <a:r>
              <a:rPr lang="en-US" sz="2800" dirty="0" err="1"/>
              <a:t>mvn</a:t>
            </a:r>
            <a:r>
              <a:rPr lang="en-US" sz="2800" dirty="0"/>
              <a:t>() function to estimate various multivariate normality tests. It tends to be most convenient to save the results of the </a:t>
            </a:r>
            <a:r>
              <a:rPr lang="en-US" sz="2800" dirty="0" err="1"/>
              <a:t>mvn</a:t>
            </a:r>
            <a:r>
              <a:rPr lang="en-US" sz="2800" dirty="0"/>
              <a:t>() function to an object name and then request certain output afterwards. </a:t>
            </a:r>
          </a:p>
        </p:txBody>
      </p:sp>
    </p:spTree>
    <p:extLst>
      <p:ext uri="{BB962C8B-B14F-4D97-AF65-F5344CB8AC3E}">
        <p14:creationId xmlns:p14="http://schemas.microsoft.com/office/powerpoint/2010/main" val="23916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At a minimum, you want to supply the </a:t>
            </a:r>
            <a:r>
              <a:rPr lang="en-US" sz="2000" dirty="0" err="1"/>
              <a:t>mvn</a:t>
            </a:r>
            <a:r>
              <a:rPr lang="en-US" sz="2000" dirty="0"/>
              <a:t>() function a data file or a data frame with the variables/items you wish to test multivariate normality on, as well as the MVN test you wish to perform. The </a:t>
            </a:r>
            <a:r>
              <a:rPr lang="en-US" sz="2000" dirty="0" err="1"/>
              <a:t>mvn</a:t>
            </a:r>
            <a:r>
              <a:rPr lang="en-US" sz="2000" dirty="0"/>
              <a:t>() function contains five options (the </a:t>
            </a:r>
            <a:r>
              <a:rPr lang="en-US" sz="2000" dirty="0" err="1"/>
              <a:t>hz</a:t>
            </a:r>
            <a:r>
              <a:rPr lang="en-US" sz="2000" dirty="0"/>
              <a:t> test is the default if you don’t specify one).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940B7-47CA-4C88-8F75-CF692A841B45}"/>
              </a:ext>
            </a:extLst>
          </p:cNvPr>
          <p:cNvSpPr/>
          <p:nvPr/>
        </p:nvSpPr>
        <p:spPr>
          <a:xfrm>
            <a:off x="241415" y="3179023"/>
            <a:ext cx="392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 &lt;- </a:t>
            </a:r>
            <a:r>
              <a:rPr lang="en-US" dirty="0" err="1"/>
              <a:t>mvn</a:t>
            </a:r>
            <a:r>
              <a:rPr lang="en-US" dirty="0"/>
              <a:t>(data, </a:t>
            </a:r>
            <a:r>
              <a:rPr lang="en-US" dirty="0" err="1"/>
              <a:t>mvnTest</a:t>
            </a:r>
            <a:r>
              <a:rPr lang="en-US" dirty="0"/>
              <a:t> = "</a:t>
            </a:r>
            <a:r>
              <a:rPr lang="en-US" dirty="0" err="1"/>
              <a:t>mardia</a:t>
            </a:r>
            <a:r>
              <a:rPr lang="en-US" dirty="0"/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D916D-3CCB-4DEF-AB9E-2C2077EBA5C1}"/>
              </a:ext>
            </a:extLst>
          </p:cNvPr>
          <p:cNvSpPr txBox="1"/>
          <p:nvPr/>
        </p:nvSpPr>
        <p:spPr>
          <a:xfrm>
            <a:off x="4572000" y="3179023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Mardia’s</a:t>
            </a:r>
            <a:r>
              <a:rPr lang="en-US" b="1" dirty="0"/>
              <a:t> MVN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71602-9A58-4A5F-B682-0BAA97EE9D44}"/>
              </a:ext>
            </a:extLst>
          </p:cNvPr>
          <p:cNvSpPr/>
          <p:nvPr/>
        </p:nvSpPr>
        <p:spPr>
          <a:xfrm>
            <a:off x="241415" y="3711250"/>
            <a:ext cx="348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 &lt;- </a:t>
            </a:r>
            <a:r>
              <a:rPr lang="en-US" dirty="0" err="1"/>
              <a:t>mvn</a:t>
            </a:r>
            <a:r>
              <a:rPr lang="en-US" dirty="0"/>
              <a:t>(data, </a:t>
            </a:r>
            <a:r>
              <a:rPr lang="en-US" dirty="0" err="1"/>
              <a:t>mvnTest</a:t>
            </a:r>
            <a:r>
              <a:rPr lang="en-US" dirty="0"/>
              <a:t> = “</a:t>
            </a:r>
            <a:r>
              <a:rPr lang="en-US" dirty="0" err="1"/>
              <a:t>hz</a:t>
            </a:r>
            <a:r>
              <a:rPr lang="en-US" dirty="0"/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7F7E0-D1CF-4317-8534-2D9959C2EBAA}"/>
              </a:ext>
            </a:extLst>
          </p:cNvPr>
          <p:cNvSpPr txBox="1"/>
          <p:nvPr/>
        </p:nvSpPr>
        <p:spPr>
          <a:xfrm>
            <a:off x="4572000" y="3711250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Henze-Zirkler’s</a:t>
            </a:r>
            <a:r>
              <a:rPr lang="en-US" b="1" dirty="0"/>
              <a:t> MVN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8518-EFFA-476A-992A-A595CB3639CF}"/>
              </a:ext>
            </a:extLst>
          </p:cNvPr>
          <p:cNvSpPr/>
          <p:nvPr/>
        </p:nvSpPr>
        <p:spPr>
          <a:xfrm>
            <a:off x="241415" y="4358561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 &lt;- </a:t>
            </a:r>
            <a:r>
              <a:rPr lang="en-US" dirty="0" err="1"/>
              <a:t>mvn</a:t>
            </a:r>
            <a:r>
              <a:rPr lang="en-US" dirty="0"/>
              <a:t>(data, </a:t>
            </a:r>
            <a:r>
              <a:rPr lang="en-US" dirty="0" err="1"/>
              <a:t>mvnTest</a:t>
            </a:r>
            <a:r>
              <a:rPr lang="en-US" dirty="0"/>
              <a:t> = “</a:t>
            </a:r>
            <a:r>
              <a:rPr lang="en-US" dirty="0" err="1"/>
              <a:t>royston</a:t>
            </a:r>
            <a:r>
              <a:rPr lang="en-US" dirty="0"/>
              <a:t>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C2FB1-C00E-4F9A-8722-27A03C2D300D}"/>
              </a:ext>
            </a:extLst>
          </p:cNvPr>
          <p:cNvSpPr txBox="1"/>
          <p:nvPr/>
        </p:nvSpPr>
        <p:spPr>
          <a:xfrm>
            <a:off x="4572000" y="4358561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Royston’s MVN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A5CD6-CABE-494E-87B8-CFEFD8190923}"/>
              </a:ext>
            </a:extLst>
          </p:cNvPr>
          <p:cNvSpPr/>
          <p:nvPr/>
        </p:nvSpPr>
        <p:spPr>
          <a:xfrm>
            <a:off x="241415" y="5122903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 &lt;- </a:t>
            </a:r>
            <a:r>
              <a:rPr lang="en-US" dirty="0" err="1"/>
              <a:t>mvn</a:t>
            </a:r>
            <a:r>
              <a:rPr lang="en-US" dirty="0"/>
              <a:t>(data, </a:t>
            </a:r>
            <a:r>
              <a:rPr lang="en-US" dirty="0" err="1"/>
              <a:t>mvnTest</a:t>
            </a:r>
            <a:r>
              <a:rPr lang="en-US" dirty="0"/>
              <a:t> = “dh")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051A0-81DF-410F-BC73-942B83062C1E}"/>
              </a:ext>
            </a:extLst>
          </p:cNvPr>
          <p:cNvSpPr txBox="1"/>
          <p:nvPr/>
        </p:nvSpPr>
        <p:spPr>
          <a:xfrm>
            <a:off x="4572000" y="5122903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Doornik</a:t>
            </a:r>
            <a:r>
              <a:rPr lang="en-US" b="1" dirty="0"/>
              <a:t>-Hansen’s MVN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1DD5A-F31A-46CD-B6D7-494BC3013D26}"/>
              </a:ext>
            </a:extLst>
          </p:cNvPr>
          <p:cNvSpPr/>
          <p:nvPr/>
        </p:nvSpPr>
        <p:spPr>
          <a:xfrm>
            <a:off x="241415" y="5799357"/>
            <a:ext cx="390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 &lt;- </a:t>
            </a:r>
            <a:r>
              <a:rPr lang="en-US" dirty="0" err="1"/>
              <a:t>mvn</a:t>
            </a:r>
            <a:r>
              <a:rPr lang="en-US" dirty="0"/>
              <a:t>(data, </a:t>
            </a:r>
            <a:r>
              <a:rPr lang="en-US" dirty="0" err="1"/>
              <a:t>mvnTest</a:t>
            </a:r>
            <a:r>
              <a:rPr lang="en-US" dirty="0"/>
              <a:t> = “energy")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5681-3126-47ED-8F4E-648015F05A9E}"/>
              </a:ext>
            </a:extLst>
          </p:cNvPr>
          <p:cNvSpPr txBox="1"/>
          <p:nvPr/>
        </p:nvSpPr>
        <p:spPr>
          <a:xfrm>
            <a:off x="4572000" y="5799357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E-statistic</a:t>
            </a:r>
          </a:p>
        </p:txBody>
      </p:sp>
    </p:spTree>
    <p:extLst>
      <p:ext uri="{BB962C8B-B14F-4D97-AF65-F5344CB8AC3E}">
        <p14:creationId xmlns:p14="http://schemas.microsoft.com/office/powerpoint/2010/main" val="405137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841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usually don’t want to supply the entire data file to the function, only specific variables or items.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Let’s use the survey.csv data file as an example. Say we have a model that includes the positive affect, negative affect, and life satisfaction items. In the survey data set, those items are in columns 24 to 48.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 our code could look like: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B453-5A37-45BE-9032-ABE565B6455D}"/>
              </a:ext>
            </a:extLst>
          </p:cNvPr>
          <p:cNvSpPr/>
          <p:nvPr/>
        </p:nvSpPr>
        <p:spPr>
          <a:xfrm>
            <a:off x="457200" y="4419991"/>
            <a:ext cx="5617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 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mvn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(survey[c(24:48)],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mvnTest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mardia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95250-0A6B-41C1-B8AF-C3B565AA727E}"/>
              </a:ext>
            </a:extLst>
          </p:cNvPr>
          <p:cNvSpPr txBox="1"/>
          <p:nvPr/>
        </p:nvSpPr>
        <p:spPr>
          <a:xfrm>
            <a:off x="457199" y="507313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*If your variables/items are not all adjacent in column numbers, you can supply multiple ranges: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788F0-8346-48F9-A379-AD8F8B9DECE0}"/>
              </a:ext>
            </a:extLst>
          </p:cNvPr>
          <p:cNvSpPr/>
          <p:nvPr/>
        </p:nvSpPr>
        <p:spPr>
          <a:xfrm>
            <a:off x="544284" y="5976649"/>
            <a:ext cx="626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 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mvn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(survey[c(24:48, 59:68)],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mvnTest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mardia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429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841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get the multivariate skewness and kurtosis estimates, use $</a:t>
            </a:r>
            <a:r>
              <a:rPr lang="en-US" sz="2400" dirty="0" err="1"/>
              <a:t>multivariateNormality</a:t>
            </a:r>
            <a:r>
              <a:rPr lang="en-US" sz="2400" dirty="0"/>
              <a:t>. The significance of these two estimates suggests whether multivariate normality is met or not.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B453-5A37-45BE-9032-ABE565B6455D}"/>
              </a:ext>
            </a:extLst>
          </p:cNvPr>
          <p:cNvSpPr/>
          <p:nvPr/>
        </p:nvSpPr>
        <p:spPr>
          <a:xfrm>
            <a:off x="457200" y="3020784"/>
            <a:ext cx="5617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result$multivariateNormality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2B15-6AE2-40D0-913A-FA7EC753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8229"/>
            <a:ext cx="7645959" cy="15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841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get the univariate normality (Shapiro-Wilk) estimates, use $</a:t>
            </a:r>
            <a:r>
              <a:rPr lang="en-US" sz="2400" dirty="0" err="1"/>
              <a:t>univariateNormality</a:t>
            </a:r>
            <a:r>
              <a:rPr lang="en-US" sz="24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B453-5A37-45BE-9032-ABE565B6455D}"/>
              </a:ext>
            </a:extLst>
          </p:cNvPr>
          <p:cNvSpPr/>
          <p:nvPr/>
        </p:nvSpPr>
        <p:spPr>
          <a:xfrm>
            <a:off x="457200" y="2509548"/>
            <a:ext cx="5617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result$univariateNormality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EE97B-992B-44C9-9DBA-DEA721C5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" y="3559627"/>
            <a:ext cx="7490956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180-7959-48CF-9A99-CF21A8AB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(Hierarchical)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55F-8400-4739-91F9-EAF3AB7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you estimate a higher-level latent factor that has other latent factors as its indicators. Here is an example using the survey.csv data set: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11BAB-D872-4B79-AA6E-D02E081EFA6F}"/>
              </a:ext>
            </a:extLst>
          </p:cNvPr>
          <p:cNvSpPr/>
          <p:nvPr/>
        </p:nvSpPr>
        <p:spPr>
          <a:xfrm>
            <a:off x="2873829" y="3216729"/>
            <a:ext cx="2041071" cy="1257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B8CD5-128E-4A99-8662-AA11457AF2B3}"/>
              </a:ext>
            </a:extLst>
          </p:cNvPr>
          <p:cNvSpPr txBox="1"/>
          <p:nvPr/>
        </p:nvSpPr>
        <p:spPr>
          <a:xfrm>
            <a:off x="3331028" y="360744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Well-Being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3CE3D3-C2B7-4C77-A1E5-E7E63C72FE90}"/>
              </a:ext>
            </a:extLst>
          </p:cNvPr>
          <p:cNvSpPr/>
          <p:nvPr/>
        </p:nvSpPr>
        <p:spPr>
          <a:xfrm>
            <a:off x="332016" y="5001986"/>
            <a:ext cx="2041071" cy="1257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BF80D-69A2-4888-A4D7-73D13AC90D23}"/>
              </a:ext>
            </a:extLst>
          </p:cNvPr>
          <p:cNvSpPr txBox="1"/>
          <p:nvPr/>
        </p:nvSpPr>
        <p:spPr>
          <a:xfrm>
            <a:off x="606880" y="530747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Life Satisfaction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59E59-7A5B-41D2-A7C6-98BB5FAB4811}"/>
              </a:ext>
            </a:extLst>
          </p:cNvPr>
          <p:cNvSpPr/>
          <p:nvPr/>
        </p:nvSpPr>
        <p:spPr>
          <a:xfrm>
            <a:off x="2969074" y="5001986"/>
            <a:ext cx="2041071" cy="1257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422FF-D56F-47BE-93E2-2A17A72C908D}"/>
              </a:ext>
            </a:extLst>
          </p:cNvPr>
          <p:cNvSpPr txBox="1"/>
          <p:nvPr/>
        </p:nvSpPr>
        <p:spPr>
          <a:xfrm>
            <a:off x="3243938" y="5419814"/>
            <a:ext cx="1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Self-Esteem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9C8FD9-F2D6-4219-800D-E0E39FF24238}"/>
              </a:ext>
            </a:extLst>
          </p:cNvPr>
          <p:cNvSpPr/>
          <p:nvPr/>
        </p:nvSpPr>
        <p:spPr>
          <a:xfrm>
            <a:off x="5606132" y="4943564"/>
            <a:ext cx="2041071" cy="1257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D7512-F630-4E32-AE48-303F5BB21179}"/>
              </a:ext>
            </a:extLst>
          </p:cNvPr>
          <p:cNvSpPr txBox="1"/>
          <p:nvPr/>
        </p:nvSpPr>
        <p:spPr>
          <a:xfrm>
            <a:off x="5880996" y="5361392"/>
            <a:ext cx="1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Optimism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4C68B-E2EC-4194-932C-53123DE2AE6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52552" y="3845379"/>
            <a:ext cx="1521277" cy="11566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05C79-29DF-4B6F-ACA9-F70FDCE08E6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89610" y="4504730"/>
            <a:ext cx="0" cy="4972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ED418-BA28-418C-81F0-8400EEAA942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14901" y="3895725"/>
            <a:ext cx="1711767" cy="10478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C03B9C-AF7A-4BA5-A718-14C243E9B81C}"/>
              </a:ext>
            </a:extLst>
          </p:cNvPr>
          <p:cNvSpPr txBox="1"/>
          <p:nvPr/>
        </p:nvSpPr>
        <p:spPr>
          <a:xfrm>
            <a:off x="6221186" y="2922814"/>
            <a:ext cx="272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indicators of the three sub-factors are not shown for illustration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68640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72393</TotalTime>
  <Words>692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 Multivariate Normality Tests and Hierarchical CFA in R </vt:lpstr>
      <vt:lpstr>Overview of Slides</vt:lpstr>
      <vt:lpstr>The MVN package</vt:lpstr>
      <vt:lpstr>The mvn function</vt:lpstr>
      <vt:lpstr>Examples</vt:lpstr>
      <vt:lpstr>Subsetting Data</vt:lpstr>
      <vt:lpstr>Multivariate Normality</vt:lpstr>
      <vt:lpstr>Univariate Normality</vt:lpstr>
      <vt:lpstr>Second-Order (Hierarchical) CFA</vt:lpstr>
      <vt:lpstr>Example Model Syntax</vt:lpstr>
      <vt:lpstr>Relevant Output</vt:lpstr>
      <vt:lpstr>Relevant Output</vt:lpstr>
      <vt:lpstr>Relevant Output</vt:lpstr>
      <vt:lpstr>SEM Extensions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Mike B</cp:lastModifiedBy>
  <cp:revision>998</cp:revision>
  <cp:lastPrinted>2018-09-13T15:24:19Z</cp:lastPrinted>
  <dcterms:created xsi:type="dcterms:W3CDTF">2015-09-03T14:59:07Z</dcterms:created>
  <dcterms:modified xsi:type="dcterms:W3CDTF">2024-04-15T01:51:14Z</dcterms:modified>
</cp:coreProperties>
</file>