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7" r:id="rId2"/>
    <p:sldId id="259" r:id="rId3"/>
    <p:sldId id="466" r:id="rId4"/>
    <p:sldId id="468" r:id="rId5"/>
    <p:sldId id="487" r:id="rId6"/>
    <p:sldId id="467" r:id="rId7"/>
    <p:sldId id="478" r:id="rId8"/>
    <p:sldId id="469" r:id="rId9"/>
    <p:sldId id="470" r:id="rId10"/>
    <p:sldId id="471" r:id="rId11"/>
    <p:sldId id="472" r:id="rId12"/>
    <p:sldId id="473" r:id="rId13"/>
    <p:sldId id="474" r:id="rId14"/>
    <p:sldId id="475" r:id="rId15"/>
    <p:sldId id="484" r:id="rId16"/>
    <p:sldId id="488" r:id="rId17"/>
    <p:sldId id="485" r:id="rId18"/>
    <p:sldId id="489" r:id="rId19"/>
    <p:sldId id="490" r:id="rId20"/>
    <p:sldId id="486" r:id="rId21"/>
    <p:sldId id="491" r:id="rId22"/>
    <p:sldId id="492" r:id="rId23"/>
    <p:sldId id="493" r:id="rId24"/>
    <p:sldId id="476" r:id="rId25"/>
    <p:sldId id="479" r:id="rId26"/>
    <p:sldId id="48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B" initials="MB" lastIdx="2" clrIdx="0">
    <p:extLst>
      <p:ext uri="{19B8F6BF-5375-455C-9EA6-DF929625EA0E}">
        <p15:presenceInfo xmlns:p15="http://schemas.microsoft.com/office/powerpoint/2012/main" userId="5c4bf6a326bf31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DFFAE"/>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114D4-77D8-46FF-BD25-991F50E247C5}" v="72" dt="2021-03-28T23:17:09.33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6" autoAdjust="0"/>
    <p:restoredTop sz="82647" autoAdjust="0"/>
  </p:normalViewPr>
  <p:slideViewPr>
    <p:cSldViewPr snapToGrid="0" snapToObjects="1">
      <p:cViewPr varScale="1">
        <p:scale>
          <a:sx n="59" d="100"/>
          <a:sy n="59" d="100"/>
        </p:scale>
        <p:origin x="17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B" userId="5c4bf6a326bf31f5" providerId="LiveId" clId="{84022609-0924-4658-8E77-EE7939CBA76B}"/>
    <pc:docChg chg="undo redo custSel addSld delSld modSld sldOrd">
      <pc:chgData name="Mike B" userId="5c4bf6a326bf31f5" providerId="LiveId" clId="{84022609-0924-4658-8E77-EE7939CBA76B}" dt="2021-03-08T07:01:49.572" v="7772" actId="20577"/>
      <pc:docMkLst>
        <pc:docMk/>
      </pc:docMkLst>
      <pc:sldChg chg="modSp mod">
        <pc:chgData name="Mike B" userId="5c4bf6a326bf31f5" providerId="LiveId" clId="{84022609-0924-4658-8E77-EE7939CBA76B}" dt="2021-03-08T02:58:15.109" v="13" actId="20577"/>
        <pc:sldMkLst>
          <pc:docMk/>
          <pc:sldMk cId="2712217232" sldId="257"/>
        </pc:sldMkLst>
        <pc:spChg chg="mod">
          <ac:chgData name="Mike B" userId="5c4bf6a326bf31f5" providerId="LiveId" clId="{84022609-0924-4658-8E77-EE7939CBA76B}" dt="2021-03-08T02:58:15.109" v="13" actId="20577"/>
          <ac:spMkLst>
            <pc:docMk/>
            <pc:sldMk cId="2712217232" sldId="257"/>
            <ac:spMk id="4" creationId="{00000000-0000-0000-0000-000000000000}"/>
          </ac:spMkLst>
        </pc:spChg>
      </pc:sldChg>
      <pc:sldChg chg="modSp mod">
        <pc:chgData name="Mike B" userId="5c4bf6a326bf31f5" providerId="LiveId" clId="{84022609-0924-4658-8E77-EE7939CBA76B}" dt="2021-03-08T06:42:00.312" v="7314" actId="404"/>
        <pc:sldMkLst>
          <pc:docMk/>
          <pc:sldMk cId="1607287902" sldId="259"/>
        </pc:sldMkLst>
        <pc:spChg chg="mod">
          <ac:chgData name="Mike B" userId="5c4bf6a326bf31f5" providerId="LiveId" clId="{84022609-0924-4658-8E77-EE7939CBA76B}" dt="2021-03-08T06:42:00.312" v="7314" actId="404"/>
          <ac:spMkLst>
            <pc:docMk/>
            <pc:sldMk cId="1607287902" sldId="259"/>
            <ac:spMk id="3" creationId="{00000000-0000-0000-0000-000000000000}"/>
          </ac:spMkLst>
        </pc:spChg>
      </pc:sldChg>
      <pc:sldChg chg="modSp mod">
        <pc:chgData name="Mike B" userId="5c4bf6a326bf31f5" providerId="LiveId" clId="{84022609-0924-4658-8E77-EE7939CBA76B}" dt="2021-03-08T04:02:31.507" v="363" actId="20577"/>
        <pc:sldMkLst>
          <pc:docMk/>
          <pc:sldMk cId="2912554101" sldId="460"/>
        </pc:sldMkLst>
        <pc:spChg chg="mod">
          <ac:chgData name="Mike B" userId="5c4bf6a326bf31f5" providerId="LiveId" clId="{84022609-0924-4658-8E77-EE7939CBA76B}" dt="2021-03-08T02:59:12.510" v="151" actId="20577"/>
          <ac:spMkLst>
            <pc:docMk/>
            <pc:sldMk cId="2912554101" sldId="460"/>
            <ac:spMk id="2" creationId="{00000000-0000-0000-0000-000000000000}"/>
          </ac:spMkLst>
        </pc:spChg>
        <pc:spChg chg="mod">
          <ac:chgData name="Mike B" userId="5c4bf6a326bf31f5" providerId="LiveId" clId="{84022609-0924-4658-8E77-EE7939CBA76B}" dt="2021-03-08T04:02:31.507" v="363" actId="20577"/>
          <ac:spMkLst>
            <pc:docMk/>
            <pc:sldMk cId="2912554101" sldId="460"/>
            <ac:spMk id="3" creationId="{00000000-0000-0000-0000-000000000000}"/>
          </ac:spMkLst>
        </pc:spChg>
      </pc:sldChg>
      <pc:sldChg chg="modSp add mod">
        <pc:chgData name="Mike B" userId="5c4bf6a326bf31f5" providerId="LiveId" clId="{84022609-0924-4658-8E77-EE7939CBA76B}" dt="2021-03-08T06:37:40.675" v="7215" actId="20577"/>
        <pc:sldMkLst>
          <pc:docMk/>
          <pc:sldMk cId="498216117" sldId="461"/>
        </pc:sldMkLst>
        <pc:spChg chg="mod">
          <ac:chgData name="Mike B" userId="5c4bf6a326bf31f5" providerId="LiveId" clId="{84022609-0924-4658-8E77-EE7939CBA76B}" dt="2021-03-08T04:02:47.691" v="376" actId="20577"/>
          <ac:spMkLst>
            <pc:docMk/>
            <pc:sldMk cId="498216117" sldId="461"/>
            <ac:spMk id="2" creationId="{00000000-0000-0000-0000-000000000000}"/>
          </ac:spMkLst>
        </pc:spChg>
        <pc:spChg chg="mod">
          <ac:chgData name="Mike B" userId="5c4bf6a326bf31f5" providerId="LiveId" clId="{84022609-0924-4658-8E77-EE7939CBA76B}" dt="2021-03-08T06:37:40.675" v="7215" actId="20577"/>
          <ac:spMkLst>
            <pc:docMk/>
            <pc:sldMk cId="498216117" sldId="461"/>
            <ac:spMk id="3" creationId="{00000000-0000-0000-0000-000000000000}"/>
          </ac:spMkLst>
        </pc:spChg>
      </pc:sldChg>
      <pc:sldChg chg="del">
        <pc:chgData name="Mike B" userId="5c4bf6a326bf31f5" providerId="LiveId" clId="{84022609-0924-4658-8E77-EE7939CBA76B}" dt="2021-03-08T04:02:09.254" v="353" actId="47"/>
        <pc:sldMkLst>
          <pc:docMk/>
          <pc:sldMk cId="2010382849" sldId="461"/>
        </pc:sldMkLst>
      </pc:sldChg>
      <pc:sldChg chg="addSp modSp add mod">
        <pc:chgData name="Mike B" userId="5c4bf6a326bf31f5" providerId="LiveId" clId="{84022609-0924-4658-8E77-EE7939CBA76B}" dt="2021-03-08T04:23:12.547" v="1373" actId="20577"/>
        <pc:sldMkLst>
          <pc:docMk/>
          <pc:sldMk cId="2026055558" sldId="462"/>
        </pc:sldMkLst>
        <pc:spChg chg="mod">
          <ac:chgData name="Mike B" userId="5c4bf6a326bf31f5" providerId="LiveId" clId="{84022609-0924-4658-8E77-EE7939CBA76B}" dt="2021-03-08T04:23:12.547" v="1373" actId="20577"/>
          <ac:spMkLst>
            <pc:docMk/>
            <pc:sldMk cId="2026055558" sldId="462"/>
            <ac:spMk id="2" creationId="{00000000-0000-0000-0000-000000000000}"/>
          </ac:spMkLst>
        </pc:spChg>
        <pc:spChg chg="mod">
          <ac:chgData name="Mike B" userId="5c4bf6a326bf31f5" providerId="LiveId" clId="{84022609-0924-4658-8E77-EE7939CBA76B}" dt="2021-03-08T04:08:02.071" v="701" actId="14100"/>
          <ac:spMkLst>
            <pc:docMk/>
            <pc:sldMk cId="2026055558" sldId="462"/>
            <ac:spMk id="3" creationId="{00000000-0000-0000-0000-000000000000}"/>
          </ac:spMkLst>
        </pc:spChg>
        <pc:spChg chg="add mod">
          <ac:chgData name="Mike B" userId="5c4bf6a326bf31f5" providerId="LiveId" clId="{84022609-0924-4658-8E77-EE7939CBA76B}" dt="2021-03-08T04:13:05.307" v="1267" actId="20577"/>
          <ac:spMkLst>
            <pc:docMk/>
            <pc:sldMk cId="2026055558" sldId="462"/>
            <ac:spMk id="6" creationId="{7F5495D4-2011-43E4-AE97-112A1442B5C7}"/>
          </ac:spMkLst>
        </pc:spChg>
        <pc:picChg chg="add mod modCrop">
          <ac:chgData name="Mike B" userId="5c4bf6a326bf31f5" providerId="LiveId" clId="{84022609-0924-4658-8E77-EE7939CBA76B}" dt="2021-03-08T04:08:25.775" v="709" actId="1076"/>
          <ac:picMkLst>
            <pc:docMk/>
            <pc:sldMk cId="2026055558" sldId="462"/>
            <ac:picMk id="5" creationId="{A58A68F4-E4F0-4427-854F-F09E4081C256}"/>
          </ac:picMkLst>
        </pc:picChg>
      </pc:sldChg>
      <pc:sldChg chg="del">
        <pc:chgData name="Mike B" userId="5c4bf6a326bf31f5" providerId="LiveId" clId="{84022609-0924-4658-8E77-EE7939CBA76B}" dt="2021-03-08T04:02:09.254" v="353" actId="47"/>
        <pc:sldMkLst>
          <pc:docMk/>
          <pc:sldMk cId="2824280663" sldId="463"/>
        </pc:sldMkLst>
      </pc:sldChg>
      <pc:sldChg chg="addSp delSp modSp add mod">
        <pc:chgData name="Mike B" userId="5c4bf6a326bf31f5" providerId="LiveId" clId="{84022609-0924-4658-8E77-EE7939CBA76B}" dt="2021-03-08T04:23:26.986" v="1385" actId="20577"/>
        <pc:sldMkLst>
          <pc:docMk/>
          <pc:sldMk cId="3365860318" sldId="463"/>
        </pc:sldMkLst>
        <pc:spChg chg="mod">
          <ac:chgData name="Mike B" userId="5c4bf6a326bf31f5" providerId="LiveId" clId="{84022609-0924-4658-8E77-EE7939CBA76B}" dt="2021-03-08T04:23:26.986" v="1385" actId="20577"/>
          <ac:spMkLst>
            <pc:docMk/>
            <pc:sldMk cId="3365860318" sldId="463"/>
            <ac:spMk id="2" creationId="{00000000-0000-0000-0000-000000000000}"/>
          </ac:spMkLst>
        </pc:spChg>
        <pc:spChg chg="mod">
          <ac:chgData name="Mike B" userId="5c4bf6a326bf31f5" providerId="LiveId" clId="{84022609-0924-4658-8E77-EE7939CBA76B}" dt="2021-03-08T04:14:35.886" v="1361" actId="20577"/>
          <ac:spMkLst>
            <pc:docMk/>
            <pc:sldMk cId="3365860318" sldId="463"/>
            <ac:spMk id="3" creationId="{00000000-0000-0000-0000-000000000000}"/>
          </ac:spMkLst>
        </pc:spChg>
        <pc:spChg chg="del mod">
          <ac:chgData name="Mike B" userId="5c4bf6a326bf31f5" providerId="LiveId" clId="{84022609-0924-4658-8E77-EE7939CBA76B}" dt="2021-03-08T04:13:29.081" v="1272"/>
          <ac:spMkLst>
            <pc:docMk/>
            <pc:sldMk cId="3365860318" sldId="463"/>
            <ac:spMk id="6" creationId="{7F5495D4-2011-43E4-AE97-112A1442B5C7}"/>
          </ac:spMkLst>
        </pc:spChg>
        <pc:picChg chg="del">
          <ac:chgData name="Mike B" userId="5c4bf6a326bf31f5" providerId="LiveId" clId="{84022609-0924-4658-8E77-EE7939CBA76B}" dt="2021-03-08T04:13:26.235" v="1269" actId="478"/>
          <ac:picMkLst>
            <pc:docMk/>
            <pc:sldMk cId="3365860318" sldId="463"/>
            <ac:picMk id="5" creationId="{A58A68F4-E4F0-4427-854F-F09E4081C256}"/>
          </ac:picMkLst>
        </pc:picChg>
        <pc:picChg chg="add del mod modCrop">
          <ac:chgData name="Mike B" userId="5c4bf6a326bf31f5" providerId="LiveId" clId="{84022609-0924-4658-8E77-EE7939CBA76B}" dt="2021-03-08T04:13:54.868" v="1278" actId="478"/>
          <ac:picMkLst>
            <pc:docMk/>
            <pc:sldMk cId="3365860318" sldId="463"/>
            <ac:picMk id="7" creationId="{5C63BA39-E2F0-4C67-905A-323A582ACA87}"/>
          </ac:picMkLst>
        </pc:picChg>
        <pc:picChg chg="add mod">
          <ac:chgData name="Mike B" userId="5c4bf6a326bf31f5" providerId="LiveId" clId="{84022609-0924-4658-8E77-EE7939CBA76B}" dt="2021-03-08T04:14:03.640" v="1281" actId="1076"/>
          <ac:picMkLst>
            <pc:docMk/>
            <pc:sldMk cId="3365860318" sldId="463"/>
            <ac:picMk id="8" creationId="{4881FC85-DE01-4888-9879-EADC6155E526}"/>
          </ac:picMkLst>
        </pc:picChg>
      </pc:sldChg>
      <pc:sldChg chg="addSp delSp modSp add mod ord addCm delCm">
        <pc:chgData name="Mike B" userId="5c4bf6a326bf31f5" providerId="LiveId" clId="{84022609-0924-4658-8E77-EE7939CBA76B}" dt="2021-03-08T04:31:00.296" v="1716" actId="113"/>
        <pc:sldMkLst>
          <pc:docMk/>
          <pc:sldMk cId="1617801699" sldId="464"/>
        </pc:sldMkLst>
        <pc:spChg chg="mod">
          <ac:chgData name="Mike B" userId="5c4bf6a326bf31f5" providerId="LiveId" clId="{84022609-0924-4658-8E77-EE7939CBA76B}" dt="2021-03-08T04:23:35.689" v="1390" actId="20577"/>
          <ac:spMkLst>
            <pc:docMk/>
            <pc:sldMk cId="1617801699" sldId="464"/>
            <ac:spMk id="2" creationId="{00000000-0000-0000-0000-000000000000}"/>
          </ac:spMkLst>
        </pc:spChg>
        <pc:spChg chg="mod">
          <ac:chgData name="Mike B" userId="5c4bf6a326bf31f5" providerId="LiveId" clId="{84022609-0924-4658-8E77-EE7939CBA76B}" dt="2021-03-08T04:23:56.161" v="1449" actId="20577"/>
          <ac:spMkLst>
            <pc:docMk/>
            <pc:sldMk cId="1617801699" sldId="464"/>
            <ac:spMk id="3" creationId="{00000000-0000-0000-0000-000000000000}"/>
          </ac:spMkLst>
        </pc:spChg>
        <pc:spChg chg="mod">
          <ac:chgData name="Mike B" userId="5c4bf6a326bf31f5" providerId="LiveId" clId="{84022609-0924-4658-8E77-EE7939CBA76B}" dt="2021-03-08T04:28:37.428" v="1674" actId="1076"/>
          <ac:spMkLst>
            <pc:docMk/>
            <pc:sldMk cId="1617801699" sldId="464"/>
            <ac:spMk id="6" creationId="{7F5495D4-2011-43E4-AE97-112A1442B5C7}"/>
          </ac:spMkLst>
        </pc:spChg>
        <pc:spChg chg="add mod">
          <ac:chgData name="Mike B" userId="5c4bf6a326bf31f5" providerId="LiveId" clId="{84022609-0924-4658-8E77-EE7939CBA76B}" dt="2021-03-08T04:29:02.441" v="1710" actId="20577"/>
          <ac:spMkLst>
            <pc:docMk/>
            <pc:sldMk cId="1617801699" sldId="464"/>
            <ac:spMk id="8" creationId="{9E37BFC8-7EE9-40A0-B29E-F6E0D671CED8}"/>
          </ac:spMkLst>
        </pc:spChg>
        <pc:spChg chg="add mod">
          <ac:chgData name="Mike B" userId="5c4bf6a326bf31f5" providerId="LiveId" clId="{84022609-0924-4658-8E77-EE7939CBA76B}" dt="2021-03-08T04:31:00.296" v="1716" actId="113"/>
          <ac:spMkLst>
            <pc:docMk/>
            <pc:sldMk cId="1617801699" sldId="464"/>
            <ac:spMk id="9" creationId="{DEDF3A1C-866A-449D-BB3F-A0B07D076481}"/>
          </ac:spMkLst>
        </pc:spChg>
        <pc:graphicFrameChg chg="add mod modGraphic">
          <ac:chgData name="Mike B" userId="5c4bf6a326bf31f5" providerId="LiveId" clId="{84022609-0924-4658-8E77-EE7939CBA76B}" dt="2021-03-08T04:28:31.535" v="1673" actId="1076"/>
          <ac:graphicFrameMkLst>
            <pc:docMk/>
            <pc:sldMk cId="1617801699" sldId="464"/>
            <ac:graphicFrameMk id="7" creationId="{34711C94-EF52-43DA-B3D5-5AB782A02D78}"/>
          </ac:graphicFrameMkLst>
        </pc:graphicFrameChg>
        <pc:picChg chg="del">
          <ac:chgData name="Mike B" userId="5c4bf6a326bf31f5" providerId="LiveId" clId="{84022609-0924-4658-8E77-EE7939CBA76B}" dt="2021-03-08T04:23:39.030" v="1391" actId="478"/>
          <ac:picMkLst>
            <pc:docMk/>
            <pc:sldMk cId="1617801699" sldId="464"/>
            <ac:picMk id="5" creationId="{A58A68F4-E4F0-4427-854F-F09E4081C256}"/>
          </ac:picMkLst>
        </pc:picChg>
      </pc:sldChg>
      <pc:sldChg chg="del">
        <pc:chgData name="Mike B" userId="5c4bf6a326bf31f5" providerId="LiveId" clId="{84022609-0924-4658-8E77-EE7939CBA76B}" dt="2021-03-08T04:02:09.254" v="353" actId="47"/>
        <pc:sldMkLst>
          <pc:docMk/>
          <pc:sldMk cId="2056877995" sldId="464"/>
        </pc:sldMkLst>
      </pc:sldChg>
      <pc:sldChg chg="del">
        <pc:chgData name="Mike B" userId="5c4bf6a326bf31f5" providerId="LiveId" clId="{84022609-0924-4658-8E77-EE7939CBA76B}" dt="2021-03-08T03:01:15.293" v="352" actId="47"/>
        <pc:sldMkLst>
          <pc:docMk/>
          <pc:sldMk cId="1128498461" sldId="465"/>
        </pc:sldMkLst>
      </pc:sldChg>
      <pc:sldChg chg="addSp delSp modSp add mod ord">
        <pc:chgData name="Mike B" userId="5c4bf6a326bf31f5" providerId="LiveId" clId="{84022609-0924-4658-8E77-EE7939CBA76B}" dt="2021-03-08T04:32:07.012" v="1730" actId="1076"/>
        <pc:sldMkLst>
          <pc:docMk/>
          <pc:sldMk cId="2437045155" sldId="465"/>
        </pc:sldMkLst>
        <pc:spChg chg="mod">
          <ac:chgData name="Mike B" userId="5c4bf6a326bf31f5" providerId="LiveId" clId="{84022609-0924-4658-8E77-EE7939CBA76B}" dt="2021-03-08T04:31:28.174" v="1720" actId="20577"/>
          <ac:spMkLst>
            <pc:docMk/>
            <pc:sldMk cId="2437045155" sldId="465"/>
            <ac:spMk id="2" creationId="{00000000-0000-0000-0000-000000000000}"/>
          </ac:spMkLst>
        </pc:spChg>
        <pc:picChg chg="add del mod modCrop">
          <ac:chgData name="Mike B" userId="5c4bf6a326bf31f5" providerId="LiveId" clId="{84022609-0924-4658-8E77-EE7939CBA76B}" dt="2021-03-08T04:31:59.721" v="1727" actId="478"/>
          <ac:picMkLst>
            <pc:docMk/>
            <pc:sldMk cId="2437045155" sldId="465"/>
            <ac:picMk id="5" creationId="{0BC9F2F2-E5D3-4434-8527-84F796139642}"/>
          </ac:picMkLst>
        </pc:picChg>
        <pc:picChg chg="add mod">
          <ac:chgData name="Mike B" userId="5c4bf6a326bf31f5" providerId="LiveId" clId="{84022609-0924-4658-8E77-EE7939CBA76B}" dt="2021-03-08T04:32:07.012" v="1730" actId="1076"/>
          <ac:picMkLst>
            <pc:docMk/>
            <pc:sldMk cId="2437045155" sldId="465"/>
            <ac:picMk id="6" creationId="{F82B5953-20A0-4082-B32C-D4CF6198D4F4}"/>
          </ac:picMkLst>
        </pc:picChg>
        <pc:picChg chg="del">
          <ac:chgData name="Mike B" userId="5c4bf6a326bf31f5" providerId="LiveId" clId="{84022609-0924-4658-8E77-EE7939CBA76B}" dt="2021-03-08T04:31:30.231" v="1721" actId="478"/>
          <ac:picMkLst>
            <pc:docMk/>
            <pc:sldMk cId="2437045155" sldId="465"/>
            <ac:picMk id="8" creationId="{4881FC85-DE01-4888-9879-EADC6155E526}"/>
          </ac:picMkLst>
        </pc:picChg>
      </pc:sldChg>
      <pc:sldChg chg="addSp modSp add mod ord">
        <pc:chgData name="Mike B" userId="5c4bf6a326bf31f5" providerId="LiveId" clId="{84022609-0924-4658-8E77-EE7939CBA76B}" dt="2021-03-08T04:49:16.366" v="2633" actId="20577"/>
        <pc:sldMkLst>
          <pc:docMk/>
          <pc:sldMk cId="1944437714" sldId="466"/>
        </pc:sldMkLst>
        <pc:spChg chg="mod">
          <ac:chgData name="Mike B" userId="5c4bf6a326bf31f5" providerId="LiveId" clId="{84022609-0924-4658-8E77-EE7939CBA76B}" dt="2021-03-08T04:32:44.603" v="1752" actId="20577"/>
          <ac:spMkLst>
            <pc:docMk/>
            <pc:sldMk cId="1944437714" sldId="466"/>
            <ac:spMk id="2" creationId="{00000000-0000-0000-0000-000000000000}"/>
          </ac:spMkLst>
        </pc:spChg>
        <pc:spChg chg="mod">
          <ac:chgData name="Mike B" userId="5c4bf6a326bf31f5" providerId="LiveId" clId="{84022609-0924-4658-8E77-EE7939CBA76B}" dt="2021-03-08T04:40:11.385" v="2308" actId="20577"/>
          <ac:spMkLst>
            <pc:docMk/>
            <pc:sldMk cId="1944437714" sldId="466"/>
            <ac:spMk id="3" creationId="{00000000-0000-0000-0000-000000000000}"/>
          </ac:spMkLst>
        </pc:spChg>
        <pc:graphicFrameChg chg="add mod modGraphic">
          <ac:chgData name="Mike B" userId="5c4bf6a326bf31f5" providerId="LiveId" clId="{84022609-0924-4658-8E77-EE7939CBA76B}" dt="2021-03-08T04:49:16.366" v="2633" actId="20577"/>
          <ac:graphicFrameMkLst>
            <pc:docMk/>
            <pc:sldMk cId="1944437714" sldId="466"/>
            <ac:graphicFrameMk id="5" creationId="{79EC882A-CD0B-467A-81C3-0F6E5D28B59E}"/>
          </ac:graphicFrameMkLst>
        </pc:graphicFrameChg>
      </pc:sldChg>
      <pc:sldChg chg="del">
        <pc:chgData name="Mike B" userId="5c4bf6a326bf31f5" providerId="LiveId" clId="{84022609-0924-4658-8E77-EE7939CBA76B}" dt="2021-03-08T04:02:09.254" v="353" actId="47"/>
        <pc:sldMkLst>
          <pc:docMk/>
          <pc:sldMk cId="3791744399" sldId="466"/>
        </pc:sldMkLst>
      </pc:sldChg>
      <pc:sldChg chg="addSp delSp modSp add mod ord">
        <pc:chgData name="Mike B" userId="5c4bf6a326bf31f5" providerId="LiveId" clId="{84022609-0924-4658-8E77-EE7939CBA76B}" dt="2021-03-08T07:01:49.572" v="7772" actId="20577"/>
        <pc:sldMkLst>
          <pc:docMk/>
          <pc:sldMk cId="279896695" sldId="467"/>
        </pc:sldMkLst>
        <pc:spChg chg="mod">
          <ac:chgData name="Mike B" userId="5c4bf6a326bf31f5" providerId="LiveId" clId="{84022609-0924-4658-8E77-EE7939CBA76B}" dt="2021-03-08T04:46:20.542" v="2493" actId="20577"/>
          <ac:spMkLst>
            <pc:docMk/>
            <pc:sldMk cId="279896695" sldId="467"/>
            <ac:spMk id="2" creationId="{00000000-0000-0000-0000-000000000000}"/>
          </ac:spMkLst>
        </pc:spChg>
        <pc:spChg chg="mod">
          <ac:chgData name="Mike B" userId="5c4bf6a326bf31f5" providerId="LiveId" clId="{84022609-0924-4658-8E77-EE7939CBA76B}" dt="2021-03-08T05:10:39.309" v="3459" actId="404"/>
          <ac:spMkLst>
            <pc:docMk/>
            <pc:sldMk cId="279896695" sldId="467"/>
            <ac:spMk id="3" creationId="{00000000-0000-0000-0000-000000000000}"/>
          </ac:spMkLst>
        </pc:spChg>
        <pc:spChg chg="add del mod">
          <ac:chgData name="Mike B" userId="5c4bf6a326bf31f5" providerId="LiveId" clId="{84022609-0924-4658-8E77-EE7939CBA76B}" dt="2021-03-08T04:59:39.450" v="2973" actId="478"/>
          <ac:spMkLst>
            <pc:docMk/>
            <pc:sldMk cId="279896695" sldId="467"/>
            <ac:spMk id="6" creationId="{E9AC6C15-5ED0-4796-85FE-29B3DF3D335C}"/>
          </ac:spMkLst>
        </pc:spChg>
        <pc:spChg chg="add del mod">
          <ac:chgData name="Mike B" userId="5c4bf6a326bf31f5" providerId="LiveId" clId="{84022609-0924-4658-8E77-EE7939CBA76B}" dt="2021-03-08T04:59:43.882" v="2975" actId="478"/>
          <ac:spMkLst>
            <pc:docMk/>
            <pc:sldMk cId="279896695" sldId="467"/>
            <ac:spMk id="7" creationId="{1919980A-871C-4EDD-8DBB-58443286D364}"/>
          </ac:spMkLst>
        </pc:spChg>
        <pc:spChg chg="add del mod">
          <ac:chgData name="Mike B" userId="5c4bf6a326bf31f5" providerId="LiveId" clId="{84022609-0924-4658-8E77-EE7939CBA76B}" dt="2021-03-08T04:59:39.450" v="2973" actId="478"/>
          <ac:spMkLst>
            <pc:docMk/>
            <pc:sldMk cId="279896695" sldId="467"/>
            <ac:spMk id="8" creationId="{E839E17F-F24E-4AC2-9222-8FA29466CF06}"/>
          </ac:spMkLst>
        </pc:spChg>
        <pc:spChg chg="add del mod">
          <ac:chgData name="Mike B" userId="5c4bf6a326bf31f5" providerId="LiveId" clId="{84022609-0924-4658-8E77-EE7939CBA76B}" dt="2021-03-08T04:57:29.923" v="2742"/>
          <ac:spMkLst>
            <pc:docMk/>
            <pc:sldMk cId="279896695" sldId="467"/>
            <ac:spMk id="15" creationId="{A9B40316-B341-46A8-8843-87AA41A9C7C6}"/>
          </ac:spMkLst>
        </pc:spChg>
        <pc:spChg chg="add del mod">
          <ac:chgData name="Mike B" userId="5c4bf6a326bf31f5" providerId="LiveId" clId="{84022609-0924-4658-8E77-EE7939CBA76B}" dt="2021-03-08T04:59:39.450" v="2973" actId="478"/>
          <ac:spMkLst>
            <pc:docMk/>
            <pc:sldMk cId="279896695" sldId="467"/>
            <ac:spMk id="16" creationId="{3A9C4B78-DF39-41C3-A0FA-47D74BF5F9A5}"/>
          </ac:spMkLst>
        </pc:spChg>
        <pc:spChg chg="add del mod">
          <ac:chgData name="Mike B" userId="5c4bf6a326bf31f5" providerId="LiveId" clId="{84022609-0924-4658-8E77-EE7939CBA76B}" dt="2021-03-08T04:59:42.249" v="2974" actId="478"/>
          <ac:spMkLst>
            <pc:docMk/>
            <pc:sldMk cId="279896695" sldId="467"/>
            <ac:spMk id="17" creationId="{BA2A4987-9DFB-401B-A17E-0197C84F965A}"/>
          </ac:spMkLst>
        </pc:spChg>
        <pc:spChg chg="add del mod">
          <ac:chgData name="Mike B" userId="5c4bf6a326bf31f5" providerId="LiveId" clId="{84022609-0924-4658-8E77-EE7939CBA76B}" dt="2021-03-08T04:59:39.450" v="2973" actId="478"/>
          <ac:spMkLst>
            <pc:docMk/>
            <pc:sldMk cId="279896695" sldId="467"/>
            <ac:spMk id="18" creationId="{D4F3B166-C8B1-4011-808B-8A740850FF01}"/>
          </ac:spMkLst>
        </pc:spChg>
        <pc:spChg chg="add mod">
          <ac:chgData name="Mike B" userId="5c4bf6a326bf31f5" providerId="LiveId" clId="{84022609-0924-4658-8E77-EE7939CBA76B}" dt="2021-03-08T04:59:31.303" v="2972" actId="20577"/>
          <ac:spMkLst>
            <pc:docMk/>
            <pc:sldMk cId="279896695" sldId="467"/>
            <ac:spMk id="19" creationId="{D446AF8A-FC50-4BA3-A1D0-DAF15B842D3D}"/>
          </ac:spMkLst>
        </pc:spChg>
        <pc:spChg chg="add mod">
          <ac:chgData name="Mike B" userId="5c4bf6a326bf31f5" providerId="LiveId" clId="{84022609-0924-4658-8E77-EE7939CBA76B}" dt="2021-03-08T07:01:49.572" v="7772" actId="20577"/>
          <ac:spMkLst>
            <pc:docMk/>
            <pc:sldMk cId="279896695" sldId="467"/>
            <ac:spMk id="22" creationId="{428730A2-15FD-4C58-AB09-25B5C78E8D82}"/>
          </ac:spMkLst>
        </pc:spChg>
        <pc:spChg chg="add mod">
          <ac:chgData name="Mike B" userId="5c4bf6a326bf31f5" providerId="LiveId" clId="{84022609-0924-4658-8E77-EE7939CBA76B}" dt="2021-03-08T06:16:45.096" v="6123" actId="313"/>
          <ac:spMkLst>
            <pc:docMk/>
            <pc:sldMk cId="279896695" sldId="467"/>
            <ac:spMk id="25" creationId="{14887EF3-BC07-40F2-822B-BFF8088A7486}"/>
          </ac:spMkLst>
        </pc:spChg>
        <pc:picChg chg="add del mod">
          <ac:chgData name="Mike B" userId="5c4bf6a326bf31f5" providerId="LiveId" clId="{84022609-0924-4658-8E77-EE7939CBA76B}" dt="2021-03-08T04:55:23.311" v="2728"/>
          <ac:picMkLst>
            <pc:docMk/>
            <pc:sldMk cId="279896695" sldId="467"/>
            <ac:picMk id="5" creationId="{5A773F1D-9677-4D90-A442-4B0F2E2195B9}"/>
          </ac:picMkLst>
        </pc:picChg>
        <pc:picChg chg="add del mod modCrop">
          <ac:chgData name="Mike B" userId="5c4bf6a326bf31f5" providerId="LiveId" clId="{84022609-0924-4658-8E77-EE7939CBA76B}" dt="2021-03-08T05:06:24.815" v="3069" actId="478"/>
          <ac:picMkLst>
            <pc:docMk/>
            <pc:sldMk cId="279896695" sldId="467"/>
            <ac:picMk id="20" creationId="{B5D8B298-CFFA-4EC1-AE9F-0C4DAFC3D399}"/>
          </ac:picMkLst>
        </pc:picChg>
        <pc:picChg chg="add mod">
          <ac:chgData name="Mike B" userId="5c4bf6a326bf31f5" providerId="LiveId" clId="{84022609-0924-4658-8E77-EE7939CBA76B}" dt="2021-03-08T05:09:20.259" v="3240" actId="1035"/>
          <ac:picMkLst>
            <pc:docMk/>
            <pc:sldMk cId="279896695" sldId="467"/>
            <ac:picMk id="21" creationId="{F0FFB904-C40B-43A1-9EEB-1DBD79555286}"/>
          </ac:picMkLst>
        </pc:picChg>
        <pc:picChg chg="add del mod modCrop">
          <ac:chgData name="Mike B" userId="5c4bf6a326bf31f5" providerId="LiveId" clId="{84022609-0924-4658-8E77-EE7939CBA76B}" dt="2021-03-08T05:08:39.494" v="3189" actId="478"/>
          <ac:picMkLst>
            <pc:docMk/>
            <pc:sldMk cId="279896695" sldId="467"/>
            <ac:picMk id="23" creationId="{3888E320-7AC2-4164-A5BB-3F1962BCE791}"/>
          </ac:picMkLst>
        </pc:picChg>
        <pc:picChg chg="add mod">
          <ac:chgData name="Mike B" userId="5c4bf6a326bf31f5" providerId="LiveId" clId="{84022609-0924-4658-8E77-EE7939CBA76B}" dt="2021-03-08T05:09:28.774" v="3271" actId="1035"/>
          <ac:picMkLst>
            <pc:docMk/>
            <pc:sldMk cId="279896695" sldId="467"/>
            <ac:picMk id="24" creationId="{47706E0E-868C-40D7-BE57-790A51F0AD92}"/>
          </ac:picMkLst>
        </pc:picChg>
        <pc:cxnChg chg="add del mod">
          <ac:chgData name="Mike B" userId="5c4bf6a326bf31f5" providerId="LiveId" clId="{84022609-0924-4658-8E77-EE7939CBA76B}" dt="2021-03-08T04:59:39.450" v="2973" actId="478"/>
          <ac:cxnSpMkLst>
            <pc:docMk/>
            <pc:sldMk cId="279896695" sldId="467"/>
            <ac:cxnSpMk id="10" creationId="{95C0A925-B1EA-4408-B8BF-AF011F553504}"/>
          </ac:cxnSpMkLst>
        </pc:cxnChg>
        <pc:cxnChg chg="add del mod">
          <ac:chgData name="Mike B" userId="5c4bf6a326bf31f5" providerId="LiveId" clId="{84022609-0924-4658-8E77-EE7939CBA76B}" dt="2021-03-08T04:59:39.450" v="2973" actId="478"/>
          <ac:cxnSpMkLst>
            <pc:docMk/>
            <pc:sldMk cId="279896695" sldId="467"/>
            <ac:cxnSpMk id="12" creationId="{D49C9C27-0E25-426C-BFD6-8D211F797F25}"/>
          </ac:cxnSpMkLst>
        </pc:cxnChg>
        <pc:cxnChg chg="add del mod">
          <ac:chgData name="Mike B" userId="5c4bf6a326bf31f5" providerId="LiveId" clId="{84022609-0924-4658-8E77-EE7939CBA76B}" dt="2021-03-08T04:59:39.450" v="2973" actId="478"/>
          <ac:cxnSpMkLst>
            <pc:docMk/>
            <pc:sldMk cId="279896695" sldId="467"/>
            <ac:cxnSpMk id="14" creationId="{467A7014-6BE7-48DC-BF52-3B2F679F9674}"/>
          </ac:cxnSpMkLst>
        </pc:cxnChg>
      </pc:sldChg>
      <pc:sldChg chg="del">
        <pc:chgData name="Mike B" userId="5c4bf6a326bf31f5" providerId="LiveId" clId="{84022609-0924-4658-8E77-EE7939CBA76B}" dt="2021-03-08T04:02:09.254" v="353" actId="47"/>
        <pc:sldMkLst>
          <pc:docMk/>
          <pc:sldMk cId="1768145617" sldId="467"/>
        </pc:sldMkLst>
      </pc:sldChg>
      <pc:sldChg chg="modSp add mod ord">
        <pc:chgData name="Mike B" userId="5c4bf6a326bf31f5" providerId="LiveId" clId="{84022609-0924-4658-8E77-EE7939CBA76B}" dt="2021-03-08T04:59:28.118" v="2971"/>
        <pc:sldMkLst>
          <pc:docMk/>
          <pc:sldMk cId="2366076246" sldId="468"/>
        </pc:sldMkLst>
        <pc:spChg chg="mod">
          <ac:chgData name="Mike B" userId="5c4bf6a326bf31f5" providerId="LiveId" clId="{84022609-0924-4658-8E77-EE7939CBA76B}" dt="2021-03-08T04:59:23.457" v="2969" actId="20577"/>
          <ac:spMkLst>
            <pc:docMk/>
            <pc:sldMk cId="2366076246" sldId="468"/>
            <ac:spMk id="2" creationId="{00000000-0000-0000-0000-000000000000}"/>
          </ac:spMkLst>
        </pc:spChg>
      </pc:sldChg>
      <pc:sldChg chg="del">
        <pc:chgData name="Mike B" userId="5c4bf6a326bf31f5" providerId="LiveId" clId="{84022609-0924-4658-8E77-EE7939CBA76B}" dt="2021-03-08T04:02:09.254" v="353" actId="47"/>
        <pc:sldMkLst>
          <pc:docMk/>
          <pc:sldMk cId="2429326494" sldId="468"/>
        </pc:sldMkLst>
      </pc:sldChg>
      <pc:sldChg chg="addSp delSp modSp add mod">
        <pc:chgData name="Mike B" userId="5c4bf6a326bf31f5" providerId="LiveId" clId="{84022609-0924-4658-8E77-EE7939CBA76B}" dt="2021-03-08T05:21:17.875" v="3847" actId="20577"/>
        <pc:sldMkLst>
          <pc:docMk/>
          <pc:sldMk cId="1201407865" sldId="469"/>
        </pc:sldMkLst>
        <pc:spChg chg="mod">
          <ac:chgData name="Mike B" userId="5c4bf6a326bf31f5" providerId="LiveId" clId="{84022609-0924-4658-8E77-EE7939CBA76B}" dt="2021-03-08T05:18:34.444" v="3475" actId="20577"/>
          <ac:spMkLst>
            <pc:docMk/>
            <pc:sldMk cId="1201407865" sldId="469"/>
            <ac:spMk id="2" creationId="{00000000-0000-0000-0000-000000000000}"/>
          </ac:spMkLst>
        </pc:spChg>
        <pc:spChg chg="mod">
          <ac:chgData name="Mike B" userId="5c4bf6a326bf31f5" providerId="LiveId" clId="{84022609-0924-4658-8E77-EE7939CBA76B}" dt="2021-03-08T05:19:46.321" v="3555" actId="20577"/>
          <ac:spMkLst>
            <pc:docMk/>
            <pc:sldMk cId="1201407865" sldId="469"/>
            <ac:spMk id="3" creationId="{00000000-0000-0000-0000-000000000000}"/>
          </ac:spMkLst>
        </pc:spChg>
        <pc:spChg chg="add mod">
          <ac:chgData name="Mike B" userId="5c4bf6a326bf31f5" providerId="LiveId" clId="{84022609-0924-4658-8E77-EE7939CBA76B}" dt="2021-03-08T05:21:17.875" v="3847" actId="20577"/>
          <ac:spMkLst>
            <pc:docMk/>
            <pc:sldMk cId="1201407865" sldId="469"/>
            <ac:spMk id="12" creationId="{EFCC307F-81EB-417E-8C53-A7CD2061E69D}"/>
          </ac:spMkLst>
        </pc:spChg>
        <pc:spChg chg="del">
          <ac:chgData name="Mike B" userId="5c4bf6a326bf31f5" providerId="LiveId" clId="{84022609-0924-4658-8E77-EE7939CBA76B}" dt="2021-03-08T05:11:07.141" v="3462" actId="478"/>
          <ac:spMkLst>
            <pc:docMk/>
            <pc:sldMk cId="1201407865" sldId="469"/>
            <ac:spMk id="22" creationId="{428730A2-15FD-4C58-AB09-25B5C78E8D82}"/>
          </ac:spMkLst>
        </pc:spChg>
        <pc:spChg chg="del">
          <ac:chgData name="Mike B" userId="5c4bf6a326bf31f5" providerId="LiveId" clId="{84022609-0924-4658-8E77-EE7939CBA76B}" dt="2021-03-08T05:11:11.945" v="3464" actId="478"/>
          <ac:spMkLst>
            <pc:docMk/>
            <pc:sldMk cId="1201407865" sldId="469"/>
            <ac:spMk id="25" creationId="{14887EF3-BC07-40F2-822B-BFF8088A7486}"/>
          </ac:spMkLst>
        </pc:spChg>
        <pc:picChg chg="add del mod modCrop">
          <ac:chgData name="Mike B" userId="5c4bf6a326bf31f5" providerId="LiveId" clId="{84022609-0924-4658-8E77-EE7939CBA76B}" dt="2021-03-08T05:19:24.118" v="3482" actId="478"/>
          <ac:picMkLst>
            <pc:docMk/>
            <pc:sldMk cId="1201407865" sldId="469"/>
            <ac:picMk id="5" creationId="{C6B1DA4A-F172-449B-884E-932EEB79CBDE}"/>
          </ac:picMkLst>
        </pc:picChg>
        <pc:picChg chg="add mod">
          <ac:chgData name="Mike B" userId="5c4bf6a326bf31f5" providerId="LiveId" clId="{84022609-0924-4658-8E77-EE7939CBA76B}" dt="2021-03-08T05:19:32.460" v="3485" actId="1076"/>
          <ac:picMkLst>
            <pc:docMk/>
            <pc:sldMk cId="1201407865" sldId="469"/>
            <ac:picMk id="6" creationId="{C77AE9A6-0CCC-4D99-B57C-3F5F8D6489DD}"/>
          </ac:picMkLst>
        </pc:picChg>
        <pc:picChg chg="del">
          <ac:chgData name="Mike B" userId="5c4bf6a326bf31f5" providerId="LiveId" clId="{84022609-0924-4658-8E77-EE7939CBA76B}" dt="2021-03-08T05:11:04.947" v="3461" actId="478"/>
          <ac:picMkLst>
            <pc:docMk/>
            <pc:sldMk cId="1201407865" sldId="469"/>
            <ac:picMk id="21" creationId="{F0FFB904-C40B-43A1-9EEB-1DBD79555286}"/>
          </ac:picMkLst>
        </pc:picChg>
        <pc:picChg chg="del">
          <ac:chgData name="Mike B" userId="5c4bf6a326bf31f5" providerId="LiveId" clId="{84022609-0924-4658-8E77-EE7939CBA76B}" dt="2021-03-08T05:11:09.183" v="3463" actId="478"/>
          <ac:picMkLst>
            <pc:docMk/>
            <pc:sldMk cId="1201407865" sldId="469"/>
            <ac:picMk id="24" creationId="{47706E0E-868C-40D7-BE57-790A51F0AD92}"/>
          </ac:picMkLst>
        </pc:picChg>
      </pc:sldChg>
      <pc:sldChg chg="del">
        <pc:chgData name="Mike B" userId="5c4bf6a326bf31f5" providerId="LiveId" clId="{84022609-0924-4658-8E77-EE7939CBA76B}" dt="2021-03-08T04:02:09.254" v="353" actId="47"/>
        <pc:sldMkLst>
          <pc:docMk/>
          <pc:sldMk cId="2770884833" sldId="469"/>
        </pc:sldMkLst>
      </pc:sldChg>
      <pc:sldChg chg="addSp delSp modSp add mod">
        <pc:chgData name="Mike B" userId="5c4bf6a326bf31f5" providerId="LiveId" clId="{84022609-0924-4658-8E77-EE7939CBA76B}" dt="2021-03-08T06:24:53.606" v="6672" actId="1076"/>
        <pc:sldMkLst>
          <pc:docMk/>
          <pc:sldMk cId="1231440174" sldId="470"/>
        </pc:sldMkLst>
        <pc:spChg chg="mod">
          <ac:chgData name="Mike B" userId="5c4bf6a326bf31f5" providerId="LiveId" clId="{84022609-0924-4658-8E77-EE7939CBA76B}" dt="2021-03-08T05:21:53.986" v="3854" actId="20577"/>
          <ac:spMkLst>
            <pc:docMk/>
            <pc:sldMk cId="1231440174" sldId="470"/>
            <ac:spMk id="2" creationId="{00000000-0000-0000-0000-000000000000}"/>
          </ac:spMkLst>
        </pc:spChg>
        <pc:spChg chg="mod">
          <ac:chgData name="Mike B" userId="5c4bf6a326bf31f5" providerId="LiveId" clId="{84022609-0924-4658-8E77-EE7939CBA76B}" dt="2021-03-08T06:19:08.097" v="6290" actId="1076"/>
          <ac:spMkLst>
            <pc:docMk/>
            <pc:sldMk cId="1231440174" sldId="470"/>
            <ac:spMk id="3" creationId="{00000000-0000-0000-0000-000000000000}"/>
          </ac:spMkLst>
        </pc:spChg>
        <pc:spChg chg="mod">
          <ac:chgData name="Mike B" userId="5c4bf6a326bf31f5" providerId="LiveId" clId="{84022609-0924-4658-8E77-EE7939CBA76B}" dt="2021-03-08T05:21:56.303" v="3855" actId="20577"/>
          <ac:spMkLst>
            <pc:docMk/>
            <pc:sldMk cId="1231440174" sldId="470"/>
            <ac:spMk id="12" creationId="{EFCC307F-81EB-417E-8C53-A7CD2061E69D}"/>
          </ac:spMkLst>
        </pc:spChg>
        <pc:picChg chg="add del mod modCrop">
          <ac:chgData name="Mike B" userId="5c4bf6a326bf31f5" providerId="LiveId" clId="{84022609-0924-4658-8E77-EE7939CBA76B}" dt="2021-03-08T05:22:56.172" v="3872" actId="478"/>
          <ac:picMkLst>
            <pc:docMk/>
            <pc:sldMk cId="1231440174" sldId="470"/>
            <ac:picMk id="5" creationId="{04CEDAD0-6AF2-4D47-B6C9-A6CA860ACBD6}"/>
          </ac:picMkLst>
        </pc:picChg>
        <pc:picChg chg="del">
          <ac:chgData name="Mike B" userId="5c4bf6a326bf31f5" providerId="LiveId" clId="{84022609-0924-4658-8E77-EE7939CBA76B}" dt="2021-03-08T05:21:58.166" v="3856" actId="478"/>
          <ac:picMkLst>
            <pc:docMk/>
            <pc:sldMk cId="1231440174" sldId="470"/>
            <ac:picMk id="6" creationId="{C77AE9A6-0CCC-4D99-B57C-3F5F8D6489DD}"/>
          </ac:picMkLst>
        </pc:picChg>
        <pc:picChg chg="add del mod">
          <ac:chgData name="Mike B" userId="5c4bf6a326bf31f5" providerId="LiveId" clId="{84022609-0924-4658-8E77-EE7939CBA76B}" dt="2021-03-08T06:22:31.277" v="6641" actId="478"/>
          <ac:picMkLst>
            <pc:docMk/>
            <pc:sldMk cId="1231440174" sldId="470"/>
            <ac:picMk id="7" creationId="{67F415F0-421E-4ECC-B5E9-E7D8E35FDE91}"/>
          </ac:picMkLst>
        </pc:picChg>
        <pc:picChg chg="add del mod modCrop">
          <ac:chgData name="Mike B" userId="5c4bf6a326bf31f5" providerId="LiveId" clId="{84022609-0924-4658-8E77-EE7939CBA76B}" dt="2021-03-08T06:22:52.495" v="6647" actId="478"/>
          <ac:picMkLst>
            <pc:docMk/>
            <pc:sldMk cId="1231440174" sldId="470"/>
            <ac:picMk id="8" creationId="{24802412-B26C-4F6F-98F5-F10B57AF600D}"/>
          </ac:picMkLst>
        </pc:picChg>
        <pc:picChg chg="add del mod">
          <ac:chgData name="Mike B" userId="5c4bf6a326bf31f5" providerId="LiveId" clId="{84022609-0924-4658-8E77-EE7939CBA76B}" dt="2021-03-08T06:24:09.848" v="6663" actId="478"/>
          <ac:picMkLst>
            <pc:docMk/>
            <pc:sldMk cId="1231440174" sldId="470"/>
            <ac:picMk id="9" creationId="{E84BFD98-33EE-4B76-A4E3-A86BA7055FC7}"/>
          </ac:picMkLst>
        </pc:picChg>
        <pc:picChg chg="add del mod modCrop">
          <ac:chgData name="Mike B" userId="5c4bf6a326bf31f5" providerId="LiveId" clId="{84022609-0924-4658-8E77-EE7939CBA76B}" dt="2021-03-08T06:24:47.544" v="6669" actId="478"/>
          <ac:picMkLst>
            <pc:docMk/>
            <pc:sldMk cId="1231440174" sldId="470"/>
            <ac:picMk id="10" creationId="{332CB66E-67FB-4507-8EA6-C8F45A9F2112}"/>
          </ac:picMkLst>
        </pc:picChg>
        <pc:picChg chg="add mod">
          <ac:chgData name="Mike B" userId="5c4bf6a326bf31f5" providerId="LiveId" clId="{84022609-0924-4658-8E77-EE7939CBA76B}" dt="2021-03-08T06:24:53.606" v="6672" actId="1076"/>
          <ac:picMkLst>
            <pc:docMk/>
            <pc:sldMk cId="1231440174" sldId="470"/>
            <ac:picMk id="11" creationId="{576C7081-FBA8-4FEC-B3BF-BB108E8FC5E3}"/>
          </ac:picMkLst>
        </pc:picChg>
      </pc:sldChg>
      <pc:sldChg chg="del">
        <pc:chgData name="Mike B" userId="5c4bf6a326bf31f5" providerId="LiveId" clId="{84022609-0924-4658-8E77-EE7939CBA76B}" dt="2021-03-08T04:02:09.254" v="353" actId="47"/>
        <pc:sldMkLst>
          <pc:docMk/>
          <pc:sldMk cId="3054459084" sldId="470"/>
        </pc:sldMkLst>
      </pc:sldChg>
      <pc:sldChg chg="addSp delSp modSp add mod">
        <pc:chgData name="Mike B" userId="5c4bf6a326bf31f5" providerId="LiveId" clId="{84022609-0924-4658-8E77-EE7939CBA76B}" dt="2021-03-08T06:25:32.034" v="6682" actId="1076"/>
        <pc:sldMkLst>
          <pc:docMk/>
          <pc:sldMk cId="1163361351" sldId="471"/>
        </pc:sldMkLst>
        <pc:spChg chg="mod">
          <ac:chgData name="Mike B" userId="5c4bf6a326bf31f5" providerId="LiveId" clId="{84022609-0924-4658-8E77-EE7939CBA76B}" dt="2021-03-08T05:26:16.408" v="4346" actId="20577"/>
          <ac:spMkLst>
            <pc:docMk/>
            <pc:sldMk cId="1163361351" sldId="471"/>
            <ac:spMk id="3" creationId="{00000000-0000-0000-0000-000000000000}"/>
          </ac:spMkLst>
        </pc:spChg>
        <pc:picChg chg="add del mod modCrop">
          <ac:chgData name="Mike B" userId="5c4bf6a326bf31f5" providerId="LiveId" clId="{84022609-0924-4658-8E77-EE7939CBA76B}" dt="2021-03-08T05:25:37.353" v="4218" actId="478"/>
          <ac:picMkLst>
            <pc:docMk/>
            <pc:sldMk cId="1163361351" sldId="471"/>
            <ac:picMk id="5" creationId="{D4E326A6-B589-4515-B3C6-A51627F99CA2}"/>
          </ac:picMkLst>
        </pc:picChg>
        <pc:picChg chg="add del mod">
          <ac:chgData name="Mike B" userId="5c4bf6a326bf31f5" providerId="LiveId" clId="{84022609-0924-4658-8E77-EE7939CBA76B}" dt="2021-03-08T06:23:19.907" v="6651" actId="478"/>
          <ac:picMkLst>
            <pc:docMk/>
            <pc:sldMk cId="1163361351" sldId="471"/>
            <ac:picMk id="6" creationId="{DACB5BF2-4B22-4094-A183-EDBF54D71079}"/>
          </ac:picMkLst>
        </pc:picChg>
        <pc:picChg chg="del">
          <ac:chgData name="Mike B" userId="5c4bf6a326bf31f5" providerId="LiveId" clId="{84022609-0924-4658-8E77-EE7939CBA76B}" dt="2021-03-08T05:25:13.486" v="4210" actId="478"/>
          <ac:picMkLst>
            <pc:docMk/>
            <pc:sldMk cId="1163361351" sldId="471"/>
            <ac:picMk id="7" creationId="{67F415F0-421E-4ECC-B5E9-E7D8E35FDE91}"/>
          </ac:picMkLst>
        </pc:picChg>
        <pc:picChg chg="add del mod modCrop">
          <ac:chgData name="Mike B" userId="5c4bf6a326bf31f5" providerId="LiveId" clId="{84022609-0924-4658-8E77-EE7939CBA76B}" dt="2021-03-08T06:23:39.119" v="6658" actId="478"/>
          <ac:picMkLst>
            <pc:docMk/>
            <pc:sldMk cId="1163361351" sldId="471"/>
            <ac:picMk id="8" creationId="{AA573A21-D5E9-4641-BA76-DBF9E69B154B}"/>
          </ac:picMkLst>
        </pc:picChg>
        <pc:picChg chg="add del mod">
          <ac:chgData name="Mike B" userId="5c4bf6a326bf31f5" providerId="LiveId" clId="{84022609-0924-4658-8E77-EE7939CBA76B}" dt="2021-03-08T06:24:56.729" v="6673" actId="478"/>
          <ac:picMkLst>
            <pc:docMk/>
            <pc:sldMk cId="1163361351" sldId="471"/>
            <ac:picMk id="9" creationId="{5DCB1078-A79E-4358-BDD8-656DC245AB06}"/>
          </ac:picMkLst>
        </pc:picChg>
        <pc:picChg chg="add del mod modCrop">
          <ac:chgData name="Mike B" userId="5c4bf6a326bf31f5" providerId="LiveId" clId="{84022609-0924-4658-8E77-EE7939CBA76B}" dt="2021-03-08T06:25:25.923" v="6679" actId="478"/>
          <ac:picMkLst>
            <pc:docMk/>
            <pc:sldMk cId="1163361351" sldId="471"/>
            <ac:picMk id="10" creationId="{265590DA-2179-4A84-B299-0BCFA3FF6787}"/>
          </ac:picMkLst>
        </pc:picChg>
        <pc:picChg chg="add mod">
          <ac:chgData name="Mike B" userId="5c4bf6a326bf31f5" providerId="LiveId" clId="{84022609-0924-4658-8E77-EE7939CBA76B}" dt="2021-03-08T06:25:32.034" v="6682" actId="1076"/>
          <ac:picMkLst>
            <pc:docMk/>
            <pc:sldMk cId="1163361351" sldId="471"/>
            <ac:picMk id="11" creationId="{40AE191B-6DFF-42D0-BF75-7EA188C57769}"/>
          </ac:picMkLst>
        </pc:picChg>
      </pc:sldChg>
      <pc:sldChg chg="del">
        <pc:chgData name="Mike B" userId="5c4bf6a326bf31f5" providerId="LiveId" clId="{84022609-0924-4658-8E77-EE7939CBA76B}" dt="2021-03-08T04:02:09.254" v="353" actId="47"/>
        <pc:sldMkLst>
          <pc:docMk/>
          <pc:sldMk cId="2315963367" sldId="471"/>
        </pc:sldMkLst>
      </pc:sldChg>
      <pc:sldChg chg="addSp delSp modSp add mod ord">
        <pc:chgData name="Mike B" userId="5c4bf6a326bf31f5" providerId="LiveId" clId="{84022609-0924-4658-8E77-EE7939CBA76B}" dt="2021-03-08T06:26:17.608" v="6691" actId="1076"/>
        <pc:sldMkLst>
          <pc:docMk/>
          <pc:sldMk cId="471314843" sldId="472"/>
        </pc:sldMkLst>
        <pc:spChg chg="mod">
          <ac:chgData name="Mike B" userId="5c4bf6a326bf31f5" providerId="LiveId" clId="{84022609-0924-4658-8E77-EE7939CBA76B}" dt="2021-03-08T05:26:57.671" v="4396" actId="20577"/>
          <ac:spMkLst>
            <pc:docMk/>
            <pc:sldMk cId="471314843" sldId="472"/>
            <ac:spMk id="2" creationId="{00000000-0000-0000-0000-000000000000}"/>
          </ac:spMkLst>
        </pc:spChg>
        <pc:spChg chg="mod">
          <ac:chgData name="Mike B" userId="5c4bf6a326bf31f5" providerId="LiveId" clId="{84022609-0924-4658-8E77-EE7939CBA76B}" dt="2021-03-08T05:29:26.920" v="4633" actId="20577"/>
          <ac:spMkLst>
            <pc:docMk/>
            <pc:sldMk cId="471314843" sldId="472"/>
            <ac:spMk id="3" creationId="{00000000-0000-0000-0000-000000000000}"/>
          </ac:spMkLst>
        </pc:spChg>
        <pc:spChg chg="mod">
          <ac:chgData name="Mike B" userId="5c4bf6a326bf31f5" providerId="LiveId" clId="{84022609-0924-4658-8E77-EE7939CBA76B}" dt="2021-03-08T05:30:53.358" v="4780" actId="20577"/>
          <ac:spMkLst>
            <pc:docMk/>
            <pc:sldMk cId="471314843" sldId="472"/>
            <ac:spMk id="12" creationId="{EFCC307F-81EB-417E-8C53-A7CD2061E69D}"/>
          </ac:spMkLst>
        </pc:spChg>
        <pc:picChg chg="add del mod modCrop">
          <ac:chgData name="Mike B" userId="5c4bf6a326bf31f5" providerId="LiveId" clId="{84022609-0924-4658-8E77-EE7939CBA76B}" dt="2021-03-08T05:30:00.857" v="4647" actId="478"/>
          <ac:picMkLst>
            <pc:docMk/>
            <pc:sldMk cId="471314843" sldId="472"/>
            <ac:picMk id="5" creationId="{B39453FE-5835-4957-B8FC-A4F498875699}"/>
          </ac:picMkLst>
        </pc:picChg>
        <pc:picChg chg="del">
          <ac:chgData name="Mike B" userId="5c4bf6a326bf31f5" providerId="LiveId" clId="{84022609-0924-4658-8E77-EE7939CBA76B}" dt="2021-03-08T05:28:56.447" v="4552" actId="478"/>
          <ac:picMkLst>
            <pc:docMk/>
            <pc:sldMk cId="471314843" sldId="472"/>
            <ac:picMk id="6" creationId="{C77AE9A6-0CCC-4D99-B57C-3F5F8D6489DD}"/>
          </ac:picMkLst>
        </pc:picChg>
        <pc:picChg chg="add del mod">
          <ac:chgData name="Mike B" userId="5c4bf6a326bf31f5" providerId="LiveId" clId="{84022609-0924-4658-8E77-EE7939CBA76B}" dt="2021-03-08T06:23:49.525" v="6662" actId="478"/>
          <ac:picMkLst>
            <pc:docMk/>
            <pc:sldMk cId="471314843" sldId="472"/>
            <ac:picMk id="7" creationId="{FAD27705-F7C6-411B-BF45-E0D9030B72E3}"/>
          </ac:picMkLst>
        </pc:picChg>
        <pc:picChg chg="add del mod modCrop">
          <ac:chgData name="Mike B" userId="5c4bf6a326bf31f5" providerId="LiveId" clId="{84022609-0924-4658-8E77-EE7939CBA76B}" dt="2021-03-08T06:26:11.846" v="6688" actId="478"/>
          <ac:picMkLst>
            <pc:docMk/>
            <pc:sldMk cId="471314843" sldId="472"/>
            <ac:picMk id="8" creationId="{9F9C724B-140F-43AF-A971-66F364702CF4}"/>
          </ac:picMkLst>
        </pc:picChg>
        <pc:picChg chg="add mod">
          <ac:chgData name="Mike B" userId="5c4bf6a326bf31f5" providerId="LiveId" clId="{84022609-0924-4658-8E77-EE7939CBA76B}" dt="2021-03-08T06:26:17.608" v="6691" actId="1076"/>
          <ac:picMkLst>
            <pc:docMk/>
            <pc:sldMk cId="471314843" sldId="472"/>
            <ac:picMk id="9" creationId="{4DC38ECB-460C-46A1-9D78-EADE0C24D20C}"/>
          </ac:picMkLst>
        </pc:picChg>
      </pc:sldChg>
      <pc:sldChg chg="del">
        <pc:chgData name="Mike B" userId="5c4bf6a326bf31f5" providerId="LiveId" clId="{84022609-0924-4658-8E77-EE7939CBA76B}" dt="2021-03-08T04:02:09.254" v="353" actId="47"/>
        <pc:sldMkLst>
          <pc:docMk/>
          <pc:sldMk cId="660104850" sldId="472"/>
        </pc:sldMkLst>
      </pc:sldChg>
      <pc:sldChg chg="addSp delSp modSp add mod">
        <pc:chgData name="Mike B" userId="5c4bf6a326bf31f5" providerId="LiveId" clId="{84022609-0924-4658-8E77-EE7939CBA76B}" dt="2021-03-08T05:36:08.575" v="4859" actId="20577"/>
        <pc:sldMkLst>
          <pc:docMk/>
          <pc:sldMk cId="2957074721" sldId="473"/>
        </pc:sldMkLst>
        <pc:spChg chg="mod">
          <ac:chgData name="Mike B" userId="5c4bf6a326bf31f5" providerId="LiveId" clId="{84022609-0924-4658-8E77-EE7939CBA76B}" dt="2021-03-08T05:36:08.575" v="4859" actId="20577"/>
          <ac:spMkLst>
            <pc:docMk/>
            <pc:sldMk cId="2957074721" sldId="473"/>
            <ac:spMk id="2" creationId="{00000000-0000-0000-0000-000000000000}"/>
          </ac:spMkLst>
        </pc:spChg>
        <pc:spChg chg="mod">
          <ac:chgData name="Mike B" userId="5c4bf6a326bf31f5" providerId="LiveId" clId="{84022609-0924-4658-8E77-EE7939CBA76B}" dt="2021-03-08T05:34:53.261" v="4803" actId="20577"/>
          <ac:spMkLst>
            <pc:docMk/>
            <pc:sldMk cId="2957074721" sldId="473"/>
            <ac:spMk id="3" creationId="{00000000-0000-0000-0000-000000000000}"/>
          </ac:spMkLst>
        </pc:spChg>
        <pc:spChg chg="del mod">
          <ac:chgData name="Mike B" userId="5c4bf6a326bf31f5" providerId="LiveId" clId="{84022609-0924-4658-8E77-EE7939CBA76B}" dt="2021-03-08T05:36:01.171" v="4856" actId="478"/>
          <ac:spMkLst>
            <pc:docMk/>
            <pc:sldMk cId="2957074721" sldId="473"/>
            <ac:spMk id="12" creationId="{EFCC307F-81EB-417E-8C53-A7CD2061E69D}"/>
          </ac:spMkLst>
        </pc:spChg>
        <pc:picChg chg="add del mod modCrop">
          <ac:chgData name="Mike B" userId="5c4bf6a326bf31f5" providerId="LiveId" clId="{84022609-0924-4658-8E77-EE7939CBA76B}" dt="2021-03-08T05:35:39.521" v="4810" actId="478"/>
          <ac:picMkLst>
            <pc:docMk/>
            <pc:sldMk cId="2957074721" sldId="473"/>
            <ac:picMk id="5" creationId="{3C2B3A78-413A-4457-98CB-7AA9C5D4F1A3}"/>
          </ac:picMkLst>
        </pc:picChg>
        <pc:picChg chg="add mod">
          <ac:chgData name="Mike B" userId="5c4bf6a326bf31f5" providerId="LiveId" clId="{84022609-0924-4658-8E77-EE7939CBA76B}" dt="2021-03-08T05:35:44.809" v="4812" actId="14100"/>
          <ac:picMkLst>
            <pc:docMk/>
            <pc:sldMk cId="2957074721" sldId="473"/>
            <ac:picMk id="6" creationId="{ADB5D5FD-A4ED-4BBF-9433-236B00D9C7E1}"/>
          </ac:picMkLst>
        </pc:picChg>
        <pc:picChg chg="del">
          <ac:chgData name="Mike B" userId="5c4bf6a326bf31f5" providerId="LiveId" clId="{84022609-0924-4658-8E77-EE7939CBA76B}" dt="2021-03-08T05:34:57.610" v="4804" actId="478"/>
          <ac:picMkLst>
            <pc:docMk/>
            <pc:sldMk cId="2957074721" sldId="473"/>
            <ac:picMk id="7" creationId="{FAD27705-F7C6-411B-BF45-E0D9030B72E3}"/>
          </ac:picMkLst>
        </pc:picChg>
      </pc:sldChg>
      <pc:sldChg chg="del">
        <pc:chgData name="Mike B" userId="5c4bf6a326bf31f5" providerId="LiveId" clId="{84022609-0924-4658-8E77-EE7939CBA76B}" dt="2021-03-08T03:01:13.662" v="351" actId="2696"/>
        <pc:sldMkLst>
          <pc:docMk/>
          <pc:sldMk cId="4072337299" sldId="473"/>
        </pc:sldMkLst>
      </pc:sldChg>
      <pc:sldChg chg="delSp modSp add mod">
        <pc:chgData name="Mike B" userId="5c4bf6a326bf31f5" providerId="LiveId" clId="{84022609-0924-4658-8E77-EE7939CBA76B}" dt="2021-03-08T05:47:05.567" v="5141" actId="20577"/>
        <pc:sldMkLst>
          <pc:docMk/>
          <pc:sldMk cId="759845807" sldId="474"/>
        </pc:sldMkLst>
        <pc:spChg chg="mod">
          <ac:chgData name="Mike B" userId="5c4bf6a326bf31f5" providerId="LiveId" clId="{84022609-0924-4658-8E77-EE7939CBA76B}" dt="2021-03-08T05:47:05.567" v="5141" actId="20577"/>
          <ac:spMkLst>
            <pc:docMk/>
            <pc:sldMk cId="759845807" sldId="474"/>
            <ac:spMk id="2" creationId="{00000000-0000-0000-0000-000000000000}"/>
          </ac:spMkLst>
        </pc:spChg>
        <pc:spChg chg="mod">
          <ac:chgData name="Mike B" userId="5c4bf6a326bf31f5" providerId="LiveId" clId="{84022609-0924-4658-8E77-EE7939CBA76B}" dt="2021-03-08T05:46:03.751" v="5137" actId="20577"/>
          <ac:spMkLst>
            <pc:docMk/>
            <pc:sldMk cId="759845807" sldId="474"/>
            <ac:spMk id="3" creationId="{00000000-0000-0000-0000-000000000000}"/>
          </ac:spMkLst>
        </pc:spChg>
        <pc:picChg chg="del">
          <ac:chgData name="Mike B" userId="5c4bf6a326bf31f5" providerId="LiveId" clId="{84022609-0924-4658-8E77-EE7939CBA76B}" dt="2021-03-08T05:45:26.131" v="4984" actId="478"/>
          <ac:picMkLst>
            <pc:docMk/>
            <pc:sldMk cId="759845807" sldId="474"/>
            <ac:picMk id="6" creationId="{ADB5D5FD-A4ED-4BBF-9433-236B00D9C7E1}"/>
          </ac:picMkLst>
        </pc:picChg>
      </pc:sldChg>
      <pc:sldChg chg="del">
        <pc:chgData name="Mike B" userId="5c4bf6a326bf31f5" providerId="LiveId" clId="{84022609-0924-4658-8E77-EE7939CBA76B}" dt="2021-03-08T03:01:13.662" v="351" actId="2696"/>
        <pc:sldMkLst>
          <pc:docMk/>
          <pc:sldMk cId="3228394449" sldId="474"/>
        </pc:sldMkLst>
      </pc:sldChg>
      <pc:sldChg chg="del">
        <pc:chgData name="Mike B" userId="5c4bf6a326bf31f5" providerId="LiveId" clId="{84022609-0924-4658-8E77-EE7939CBA76B}" dt="2021-03-08T03:01:13.662" v="351" actId="2696"/>
        <pc:sldMkLst>
          <pc:docMk/>
          <pc:sldMk cId="340783532" sldId="475"/>
        </pc:sldMkLst>
      </pc:sldChg>
      <pc:sldChg chg="addSp delSp modSp add mod">
        <pc:chgData name="Mike B" userId="5c4bf6a326bf31f5" providerId="LiveId" clId="{84022609-0924-4658-8E77-EE7939CBA76B}" dt="2021-03-08T06:27:26.018" v="6701" actId="1076"/>
        <pc:sldMkLst>
          <pc:docMk/>
          <pc:sldMk cId="892964709" sldId="475"/>
        </pc:sldMkLst>
        <pc:spChg chg="mod">
          <ac:chgData name="Mike B" userId="5c4bf6a326bf31f5" providerId="LiveId" clId="{84022609-0924-4658-8E77-EE7939CBA76B}" dt="2021-03-08T05:48:49.123" v="5172" actId="20577"/>
          <ac:spMkLst>
            <pc:docMk/>
            <pc:sldMk cId="892964709" sldId="475"/>
            <ac:spMk id="2" creationId="{00000000-0000-0000-0000-000000000000}"/>
          </ac:spMkLst>
        </pc:spChg>
        <pc:spChg chg="mod">
          <ac:chgData name="Mike B" userId="5c4bf6a326bf31f5" providerId="LiveId" clId="{84022609-0924-4658-8E77-EE7939CBA76B}" dt="2021-03-08T05:49:15.125" v="5289" actId="20577"/>
          <ac:spMkLst>
            <pc:docMk/>
            <pc:sldMk cId="892964709" sldId="475"/>
            <ac:spMk id="3" creationId="{00000000-0000-0000-0000-000000000000}"/>
          </ac:spMkLst>
        </pc:spChg>
        <pc:spChg chg="add mod">
          <ac:chgData name="Mike B" userId="5c4bf6a326bf31f5" providerId="LiveId" clId="{84022609-0924-4658-8E77-EE7939CBA76B}" dt="2021-03-08T05:53:08.175" v="5819" actId="20577"/>
          <ac:spMkLst>
            <pc:docMk/>
            <pc:sldMk cId="892964709" sldId="475"/>
            <ac:spMk id="7" creationId="{FE3748BC-B584-46B9-84D3-C8A8E0C49B09}"/>
          </ac:spMkLst>
        </pc:spChg>
        <pc:picChg chg="add del mod modCrop">
          <ac:chgData name="Mike B" userId="5c4bf6a326bf31f5" providerId="LiveId" clId="{84022609-0924-4658-8E77-EE7939CBA76B}" dt="2021-03-08T05:49:51.348" v="5295" actId="478"/>
          <ac:picMkLst>
            <pc:docMk/>
            <pc:sldMk cId="892964709" sldId="475"/>
            <ac:picMk id="5" creationId="{07A2D6D5-0477-4AB8-B25E-3F90CBCDC3FC}"/>
          </ac:picMkLst>
        </pc:picChg>
        <pc:picChg chg="add del mod">
          <ac:chgData name="Mike B" userId="5c4bf6a326bf31f5" providerId="LiveId" clId="{84022609-0924-4658-8E77-EE7939CBA76B}" dt="2021-03-08T06:26:43.070" v="6692" actId="478"/>
          <ac:picMkLst>
            <pc:docMk/>
            <pc:sldMk cId="892964709" sldId="475"/>
            <ac:picMk id="6" creationId="{F57BE66D-7429-4F37-8CDA-503A5A6B6AD8}"/>
          </ac:picMkLst>
        </pc:picChg>
        <pc:picChg chg="add del mod modCrop">
          <ac:chgData name="Mike B" userId="5c4bf6a326bf31f5" providerId="LiveId" clId="{84022609-0924-4658-8E77-EE7939CBA76B}" dt="2021-03-08T06:27:20.199" v="6698" actId="478"/>
          <ac:picMkLst>
            <pc:docMk/>
            <pc:sldMk cId="892964709" sldId="475"/>
            <ac:picMk id="8" creationId="{C823ADAF-0710-4FA5-A0DA-04A8FBB24051}"/>
          </ac:picMkLst>
        </pc:picChg>
        <pc:picChg chg="add mod">
          <ac:chgData name="Mike B" userId="5c4bf6a326bf31f5" providerId="LiveId" clId="{84022609-0924-4658-8E77-EE7939CBA76B}" dt="2021-03-08T06:27:26.018" v="6701" actId="1076"/>
          <ac:picMkLst>
            <pc:docMk/>
            <pc:sldMk cId="892964709" sldId="475"/>
            <ac:picMk id="9" creationId="{ED8C3F97-F864-4DF7-82F6-35C1A3D06A8D}"/>
          </ac:picMkLst>
        </pc:picChg>
      </pc:sldChg>
      <pc:sldChg chg="addSp delSp modSp add mod ord">
        <pc:chgData name="Mike B" userId="5c4bf6a326bf31f5" providerId="LiveId" clId="{84022609-0924-4658-8E77-EE7939CBA76B}" dt="2021-03-08T06:00:52.930" v="6016"/>
        <pc:sldMkLst>
          <pc:docMk/>
          <pc:sldMk cId="2890411283" sldId="476"/>
        </pc:sldMkLst>
        <pc:spChg chg="mod">
          <ac:chgData name="Mike B" userId="5c4bf6a326bf31f5" providerId="LiveId" clId="{84022609-0924-4658-8E77-EE7939CBA76B}" dt="2021-03-08T05:54:31.886" v="5855" actId="20577"/>
          <ac:spMkLst>
            <pc:docMk/>
            <pc:sldMk cId="2890411283" sldId="476"/>
            <ac:spMk id="2" creationId="{00000000-0000-0000-0000-000000000000}"/>
          </ac:spMkLst>
        </pc:spChg>
        <pc:spChg chg="mod">
          <ac:chgData name="Mike B" userId="5c4bf6a326bf31f5" providerId="LiveId" clId="{84022609-0924-4658-8E77-EE7939CBA76B}" dt="2021-03-08T05:54:43.642" v="5860" actId="20577"/>
          <ac:spMkLst>
            <pc:docMk/>
            <pc:sldMk cId="2890411283" sldId="476"/>
            <ac:spMk id="3" creationId="{00000000-0000-0000-0000-000000000000}"/>
          </ac:spMkLst>
        </pc:spChg>
        <pc:spChg chg="mod">
          <ac:chgData name="Mike B" userId="5c4bf6a326bf31f5" providerId="LiveId" clId="{84022609-0924-4658-8E77-EE7939CBA76B}" dt="2021-03-08T05:56:51.948" v="5949" actId="1076"/>
          <ac:spMkLst>
            <pc:docMk/>
            <pc:sldMk cId="2890411283" sldId="476"/>
            <ac:spMk id="6" creationId="{E9AC6C15-5ED0-4796-85FE-29B3DF3D335C}"/>
          </ac:spMkLst>
        </pc:spChg>
        <pc:spChg chg="mod">
          <ac:chgData name="Mike B" userId="5c4bf6a326bf31f5" providerId="LiveId" clId="{84022609-0924-4658-8E77-EE7939CBA76B}" dt="2021-03-08T05:57:12.471" v="5954" actId="1076"/>
          <ac:spMkLst>
            <pc:docMk/>
            <pc:sldMk cId="2890411283" sldId="476"/>
            <ac:spMk id="7" creationId="{1919980A-871C-4EDD-8DBB-58443286D364}"/>
          </ac:spMkLst>
        </pc:spChg>
        <pc:spChg chg="mod">
          <ac:chgData name="Mike B" userId="5c4bf6a326bf31f5" providerId="LiveId" clId="{84022609-0924-4658-8E77-EE7939CBA76B}" dt="2021-03-08T05:57:41.434" v="5961" actId="1076"/>
          <ac:spMkLst>
            <pc:docMk/>
            <pc:sldMk cId="2890411283" sldId="476"/>
            <ac:spMk id="8" creationId="{E839E17F-F24E-4AC2-9222-8FA29466CF06}"/>
          </ac:spMkLst>
        </pc:spChg>
        <pc:spChg chg="add mod">
          <ac:chgData name="Mike B" userId="5c4bf6a326bf31f5" providerId="LiveId" clId="{84022609-0924-4658-8E77-EE7939CBA76B}" dt="2021-03-08T05:58:30.187" v="5971" actId="1076"/>
          <ac:spMkLst>
            <pc:docMk/>
            <pc:sldMk cId="2890411283" sldId="476"/>
            <ac:spMk id="15" creationId="{429DCCE7-48EF-48CC-B732-CD0F8AD8DED4}"/>
          </ac:spMkLst>
        </pc:spChg>
        <pc:spChg chg="mod">
          <ac:chgData name="Mike B" userId="5c4bf6a326bf31f5" providerId="LiveId" clId="{84022609-0924-4658-8E77-EE7939CBA76B}" dt="2021-03-08T05:56:56.839" v="5950" actId="1076"/>
          <ac:spMkLst>
            <pc:docMk/>
            <pc:sldMk cId="2890411283" sldId="476"/>
            <ac:spMk id="16" creationId="{3A9C4B78-DF39-41C3-A0FA-47D74BF5F9A5}"/>
          </ac:spMkLst>
        </pc:spChg>
        <pc:spChg chg="mod">
          <ac:chgData name="Mike B" userId="5c4bf6a326bf31f5" providerId="LiveId" clId="{84022609-0924-4658-8E77-EE7939CBA76B}" dt="2021-03-08T05:57:22.776" v="5957" actId="1076"/>
          <ac:spMkLst>
            <pc:docMk/>
            <pc:sldMk cId="2890411283" sldId="476"/>
            <ac:spMk id="17" creationId="{BA2A4987-9DFB-401B-A17E-0197C84F965A}"/>
          </ac:spMkLst>
        </pc:spChg>
        <pc:spChg chg="mod">
          <ac:chgData name="Mike B" userId="5c4bf6a326bf31f5" providerId="LiveId" clId="{84022609-0924-4658-8E77-EE7939CBA76B}" dt="2021-03-08T05:57:45.792" v="5962" actId="1076"/>
          <ac:spMkLst>
            <pc:docMk/>
            <pc:sldMk cId="2890411283" sldId="476"/>
            <ac:spMk id="18" creationId="{D4F3B166-C8B1-4011-808B-8A740850FF01}"/>
          </ac:spMkLst>
        </pc:spChg>
        <pc:spChg chg="mod">
          <ac:chgData name="Mike B" userId="5c4bf6a326bf31f5" providerId="LiveId" clId="{84022609-0924-4658-8E77-EE7939CBA76B}" dt="2021-03-08T05:59:39.980" v="5979" actId="20577"/>
          <ac:spMkLst>
            <pc:docMk/>
            <pc:sldMk cId="2890411283" sldId="476"/>
            <ac:spMk id="19" creationId="{D446AF8A-FC50-4BA3-A1D0-DAF15B842D3D}"/>
          </ac:spMkLst>
        </pc:spChg>
        <pc:spChg chg="add mod">
          <ac:chgData name="Mike B" userId="5c4bf6a326bf31f5" providerId="LiveId" clId="{84022609-0924-4658-8E77-EE7939CBA76B}" dt="2021-03-08T05:57:26.540" v="5958" actId="1076"/>
          <ac:spMkLst>
            <pc:docMk/>
            <pc:sldMk cId="2890411283" sldId="476"/>
            <ac:spMk id="20" creationId="{A1E86EB3-115E-4011-BDB4-93CB28A746A5}"/>
          </ac:spMkLst>
        </pc:spChg>
        <pc:spChg chg="add mod">
          <ac:chgData name="Mike B" userId="5c4bf6a326bf31f5" providerId="LiveId" clId="{84022609-0924-4658-8E77-EE7939CBA76B}" dt="2021-03-08T05:59:24.552" v="5978" actId="692"/>
          <ac:spMkLst>
            <pc:docMk/>
            <pc:sldMk cId="2890411283" sldId="476"/>
            <ac:spMk id="26" creationId="{6DA1C497-E6AF-4631-9566-4ED4B18FA49E}"/>
          </ac:spMkLst>
        </pc:spChg>
        <pc:spChg chg="add del mod">
          <ac:chgData name="Mike B" userId="5c4bf6a326bf31f5" providerId="LiveId" clId="{84022609-0924-4658-8E77-EE7939CBA76B}" dt="2021-03-08T06:00:52.930" v="6016"/>
          <ac:spMkLst>
            <pc:docMk/>
            <pc:sldMk cId="2890411283" sldId="476"/>
            <ac:spMk id="27" creationId="{62A113EE-8A9C-46C1-9A0A-07F64F319A02}"/>
          </ac:spMkLst>
        </pc:spChg>
        <pc:cxnChg chg="mod">
          <ac:chgData name="Mike B" userId="5c4bf6a326bf31f5" providerId="LiveId" clId="{84022609-0924-4658-8E77-EE7939CBA76B}" dt="2021-03-08T05:57:12.471" v="5954" actId="1076"/>
          <ac:cxnSpMkLst>
            <pc:docMk/>
            <pc:sldMk cId="2890411283" sldId="476"/>
            <ac:cxnSpMk id="10" creationId="{95C0A925-B1EA-4408-B8BF-AF011F553504}"/>
          </ac:cxnSpMkLst>
        </pc:cxnChg>
        <pc:cxnChg chg="mod">
          <ac:chgData name="Mike B" userId="5c4bf6a326bf31f5" providerId="LiveId" clId="{84022609-0924-4658-8E77-EE7939CBA76B}" dt="2021-03-08T05:57:33.856" v="5960" actId="14100"/>
          <ac:cxnSpMkLst>
            <pc:docMk/>
            <pc:sldMk cId="2890411283" sldId="476"/>
            <ac:cxnSpMk id="12" creationId="{D49C9C27-0E25-426C-BFD6-8D211F797F25}"/>
          </ac:cxnSpMkLst>
        </pc:cxnChg>
        <pc:cxnChg chg="mod">
          <ac:chgData name="Mike B" userId="5c4bf6a326bf31f5" providerId="LiveId" clId="{84022609-0924-4658-8E77-EE7939CBA76B}" dt="2021-03-08T05:58:01.719" v="5966" actId="14100"/>
          <ac:cxnSpMkLst>
            <pc:docMk/>
            <pc:sldMk cId="2890411283" sldId="476"/>
            <ac:cxnSpMk id="14" creationId="{467A7014-6BE7-48DC-BF52-3B2F679F9674}"/>
          </ac:cxnSpMkLst>
        </pc:cxnChg>
        <pc:cxnChg chg="add del mod">
          <ac:chgData name="Mike B" userId="5c4bf6a326bf31f5" providerId="LiveId" clId="{84022609-0924-4658-8E77-EE7939CBA76B}" dt="2021-03-08T05:58:25.774" v="5970" actId="11529"/>
          <ac:cxnSpMkLst>
            <pc:docMk/>
            <pc:sldMk cId="2890411283" sldId="476"/>
            <ac:cxnSpMk id="25" creationId="{BBEB39F7-F018-4442-BB65-3D417569AB6D}"/>
          </ac:cxnSpMkLst>
        </pc:cxnChg>
      </pc:sldChg>
      <pc:sldChg chg="addSp delSp modSp add mod">
        <pc:chgData name="Mike B" userId="5c4bf6a326bf31f5" providerId="LiveId" clId="{84022609-0924-4658-8E77-EE7939CBA76B}" dt="2021-03-08T06:07:11.104" v="6122" actId="1076"/>
        <pc:sldMkLst>
          <pc:docMk/>
          <pc:sldMk cId="2290402612" sldId="477"/>
        </pc:sldMkLst>
        <pc:spChg chg="mod">
          <ac:chgData name="Mike B" userId="5c4bf6a326bf31f5" providerId="LiveId" clId="{84022609-0924-4658-8E77-EE7939CBA76B}" dt="2021-03-08T05:59:52.224" v="5993" actId="20577"/>
          <ac:spMkLst>
            <pc:docMk/>
            <pc:sldMk cId="2290402612" sldId="477"/>
            <ac:spMk id="2" creationId="{00000000-0000-0000-0000-000000000000}"/>
          </ac:spMkLst>
        </pc:spChg>
        <pc:spChg chg="del mod">
          <ac:chgData name="Mike B" userId="5c4bf6a326bf31f5" providerId="LiveId" clId="{84022609-0924-4658-8E77-EE7939CBA76B}" dt="2021-03-08T06:00:34.267" v="6001" actId="478"/>
          <ac:spMkLst>
            <pc:docMk/>
            <pc:sldMk cId="2290402612" sldId="477"/>
            <ac:spMk id="3" creationId="{00000000-0000-0000-0000-000000000000}"/>
          </ac:spMkLst>
        </pc:spChg>
        <pc:spChg chg="del">
          <ac:chgData name="Mike B" userId="5c4bf6a326bf31f5" providerId="LiveId" clId="{84022609-0924-4658-8E77-EE7939CBA76B}" dt="2021-03-08T06:00:25.665" v="5996" actId="478"/>
          <ac:spMkLst>
            <pc:docMk/>
            <pc:sldMk cId="2290402612" sldId="477"/>
            <ac:spMk id="6" creationId="{E9AC6C15-5ED0-4796-85FE-29B3DF3D335C}"/>
          </ac:spMkLst>
        </pc:spChg>
        <pc:spChg chg="del">
          <ac:chgData name="Mike B" userId="5c4bf6a326bf31f5" providerId="LiveId" clId="{84022609-0924-4658-8E77-EE7939CBA76B}" dt="2021-03-08T06:00:25.665" v="5996" actId="478"/>
          <ac:spMkLst>
            <pc:docMk/>
            <pc:sldMk cId="2290402612" sldId="477"/>
            <ac:spMk id="7" creationId="{1919980A-871C-4EDD-8DBB-58443286D364}"/>
          </ac:spMkLst>
        </pc:spChg>
        <pc:spChg chg="del">
          <ac:chgData name="Mike B" userId="5c4bf6a326bf31f5" providerId="LiveId" clId="{84022609-0924-4658-8E77-EE7939CBA76B}" dt="2021-03-08T06:00:25.665" v="5996" actId="478"/>
          <ac:spMkLst>
            <pc:docMk/>
            <pc:sldMk cId="2290402612" sldId="477"/>
            <ac:spMk id="8" creationId="{E839E17F-F24E-4AC2-9222-8FA29466CF06}"/>
          </ac:spMkLst>
        </pc:spChg>
        <pc:spChg chg="del">
          <ac:chgData name="Mike B" userId="5c4bf6a326bf31f5" providerId="LiveId" clId="{84022609-0924-4658-8E77-EE7939CBA76B}" dt="2021-03-08T06:00:25.665" v="5996" actId="478"/>
          <ac:spMkLst>
            <pc:docMk/>
            <pc:sldMk cId="2290402612" sldId="477"/>
            <ac:spMk id="15" creationId="{429DCCE7-48EF-48CC-B732-CD0F8AD8DED4}"/>
          </ac:spMkLst>
        </pc:spChg>
        <pc:spChg chg="del">
          <ac:chgData name="Mike B" userId="5c4bf6a326bf31f5" providerId="LiveId" clId="{84022609-0924-4658-8E77-EE7939CBA76B}" dt="2021-03-08T06:00:25.665" v="5996" actId="478"/>
          <ac:spMkLst>
            <pc:docMk/>
            <pc:sldMk cId="2290402612" sldId="477"/>
            <ac:spMk id="16" creationId="{3A9C4B78-DF39-41C3-A0FA-47D74BF5F9A5}"/>
          </ac:spMkLst>
        </pc:spChg>
        <pc:spChg chg="del">
          <ac:chgData name="Mike B" userId="5c4bf6a326bf31f5" providerId="LiveId" clId="{84022609-0924-4658-8E77-EE7939CBA76B}" dt="2021-03-08T06:00:25.665" v="5996" actId="478"/>
          <ac:spMkLst>
            <pc:docMk/>
            <pc:sldMk cId="2290402612" sldId="477"/>
            <ac:spMk id="17" creationId="{BA2A4987-9DFB-401B-A17E-0197C84F965A}"/>
          </ac:spMkLst>
        </pc:spChg>
        <pc:spChg chg="del">
          <ac:chgData name="Mike B" userId="5c4bf6a326bf31f5" providerId="LiveId" clId="{84022609-0924-4658-8E77-EE7939CBA76B}" dt="2021-03-08T06:00:25.665" v="5996" actId="478"/>
          <ac:spMkLst>
            <pc:docMk/>
            <pc:sldMk cId="2290402612" sldId="477"/>
            <ac:spMk id="18" creationId="{D4F3B166-C8B1-4011-808B-8A740850FF01}"/>
          </ac:spMkLst>
        </pc:spChg>
        <pc:spChg chg="mod">
          <ac:chgData name="Mike B" userId="5c4bf6a326bf31f5" providerId="LiveId" clId="{84022609-0924-4658-8E77-EE7939CBA76B}" dt="2021-03-08T06:00:20.976" v="5995" actId="1076"/>
          <ac:spMkLst>
            <pc:docMk/>
            <pc:sldMk cId="2290402612" sldId="477"/>
            <ac:spMk id="19" creationId="{D446AF8A-FC50-4BA3-A1D0-DAF15B842D3D}"/>
          </ac:spMkLst>
        </pc:spChg>
        <pc:spChg chg="del">
          <ac:chgData name="Mike B" userId="5c4bf6a326bf31f5" providerId="LiveId" clId="{84022609-0924-4658-8E77-EE7939CBA76B}" dt="2021-03-08T06:00:25.665" v="5996" actId="478"/>
          <ac:spMkLst>
            <pc:docMk/>
            <pc:sldMk cId="2290402612" sldId="477"/>
            <ac:spMk id="20" creationId="{A1E86EB3-115E-4011-BDB4-93CB28A746A5}"/>
          </ac:spMkLst>
        </pc:spChg>
        <pc:spChg chg="del">
          <ac:chgData name="Mike B" userId="5c4bf6a326bf31f5" providerId="LiveId" clId="{84022609-0924-4658-8E77-EE7939CBA76B}" dt="2021-03-08T06:00:25.665" v="5996" actId="478"/>
          <ac:spMkLst>
            <pc:docMk/>
            <pc:sldMk cId="2290402612" sldId="477"/>
            <ac:spMk id="26" creationId="{6DA1C497-E6AF-4631-9566-4ED4B18FA49E}"/>
          </ac:spMkLst>
        </pc:spChg>
        <pc:graphicFrameChg chg="add mod modGraphic">
          <ac:chgData name="Mike B" userId="5c4bf6a326bf31f5" providerId="LiveId" clId="{84022609-0924-4658-8E77-EE7939CBA76B}" dt="2021-03-08T06:02:16.235" v="6090" actId="20577"/>
          <ac:graphicFrameMkLst>
            <pc:docMk/>
            <pc:sldMk cId="2290402612" sldId="477"/>
            <ac:graphicFrameMk id="21" creationId="{023F61BA-AC07-4201-AAAC-5CF7D126C899}"/>
          </ac:graphicFrameMkLst>
        </pc:graphicFrameChg>
        <pc:picChg chg="add del mod modCrop">
          <ac:chgData name="Mike B" userId="5c4bf6a326bf31f5" providerId="LiveId" clId="{84022609-0924-4658-8E77-EE7939CBA76B}" dt="2021-03-08T06:05:31.877" v="6098"/>
          <ac:picMkLst>
            <pc:docMk/>
            <pc:sldMk cId="2290402612" sldId="477"/>
            <ac:picMk id="5" creationId="{275BF7FB-1830-4D23-B234-C3CB2A93CF10}"/>
          </ac:picMkLst>
        </pc:picChg>
        <pc:picChg chg="add del mod modCrop">
          <ac:chgData name="Mike B" userId="5c4bf6a326bf31f5" providerId="LiveId" clId="{84022609-0924-4658-8E77-EE7939CBA76B}" dt="2021-03-08T06:06:10.395" v="6107" actId="478"/>
          <ac:picMkLst>
            <pc:docMk/>
            <pc:sldMk cId="2290402612" sldId="477"/>
            <ac:picMk id="9" creationId="{A72F2AE2-FAC1-4D75-90A6-300E552B210C}"/>
          </ac:picMkLst>
        </pc:picChg>
        <pc:picChg chg="add mod">
          <ac:chgData name="Mike B" userId="5c4bf6a326bf31f5" providerId="LiveId" clId="{84022609-0924-4658-8E77-EE7939CBA76B}" dt="2021-03-08T06:06:07.287" v="6106" actId="1076"/>
          <ac:picMkLst>
            <pc:docMk/>
            <pc:sldMk cId="2290402612" sldId="477"/>
            <ac:picMk id="11" creationId="{8353DC84-1711-4E0B-94CB-ADD62B18AEB1}"/>
          </ac:picMkLst>
        </pc:picChg>
        <pc:picChg chg="add del mod modCrop">
          <ac:chgData name="Mike B" userId="5c4bf6a326bf31f5" providerId="LiveId" clId="{84022609-0924-4658-8E77-EE7939CBA76B}" dt="2021-03-08T06:06:40.016" v="6113" actId="478"/>
          <ac:picMkLst>
            <pc:docMk/>
            <pc:sldMk cId="2290402612" sldId="477"/>
            <ac:picMk id="13" creationId="{B8B6F307-ECB9-4778-8371-E08C71120940}"/>
          </ac:picMkLst>
        </pc:picChg>
        <pc:picChg chg="add mod modCrop">
          <ac:chgData name="Mike B" userId="5c4bf6a326bf31f5" providerId="LiveId" clId="{84022609-0924-4658-8E77-EE7939CBA76B}" dt="2021-03-08T06:07:11.104" v="6122" actId="1076"/>
          <ac:picMkLst>
            <pc:docMk/>
            <pc:sldMk cId="2290402612" sldId="477"/>
            <ac:picMk id="22" creationId="{F1553726-9935-4ECC-B1D2-271C8C53E019}"/>
          </ac:picMkLst>
        </pc:picChg>
        <pc:cxnChg chg="del mod">
          <ac:chgData name="Mike B" userId="5c4bf6a326bf31f5" providerId="LiveId" clId="{84022609-0924-4658-8E77-EE7939CBA76B}" dt="2021-03-08T06:00:25.665" v="5996" actId="478"/>
          <ac:cxnSpMkLst>
            <pc:docMk/>
            <pc:sldMk cId="2290402612" sldId="477"/>
            <ac:cxnSpMk id="10" creationId="{95C0A925-B1EA-4408-B8BF-AF011F553504}"/>
          </ac:cxnSpMkLst>
        </pc:cxnChg>
        <pc:cxnChg chg="del">
          <ac:chgData name="Mike B" userId="5c4bf6a326bf31f5" providerId="LiveId" clId="{84022609-0924-4658-8E77-EE7939CBA76B}" dt="2021-03-08T06:00:25.665" v="5996" actId="478"/>
          <ac:cxnSpMkLst>
            <pc:docMk/>
            <pc:sldMk cId="2290402612" sldId="477"/>
            <ac:cxnSpMk id="12" creationId="{D49C9C27-0E25-426C-BFD6-8D211F797F25}"/>
          </ac:cxnSpMkLst>
        </pc:cxnChg>
        <pc:cxnChg chg="del mod">
          <ac:chgData name="Mike B" userId="5c4bf6a326bf31f5" providerId="LiveId" clId="{84022609-0924-4658-8E77-EE7939CBA76B}" dt="2021-03-08T06:00:25.665" v="5996" actId="478"/>
          <ac:cxnSpMkLst>
            <pc:docMk/>
            <pc:sldMk cId="2290402612" sldId="477"/>
            <ac:cxnSpMk id="14" creationId="{467A7014-6BE7-48DC-BF52-3B2F679F9674}"/>
          </ac:cxnSpMkLst>
        </pc:cxnChg>
      </pc:sldChg>
      <pc:sldChg chg="addSp delSp modSp add mod">
        <pc:chgData name="Mike B" userId="5c4bf6a326bf31f5" providerId="LiveId" clId="{84022609-0924-4658-8E77-EE7939CBA76B}" dt="2021-03-08T06:22:05.251" v="6640" actId="478"/>
        <pc:sldMkLst>
          <pc:docMk/>
          <pc:sldMk cId="4085022630" sldId="478"/>
        </pc:sldMkLst>
        <pc:spChg chg="mod">
          <ac:chgData name="Mike B" userId="5c4bf6a326bf31f5" providerId="LiveId" clId="{84022609-0924-4658-8E77-EE7939CBA76B}" dt="2021-03-08T06:21:59.178" v="6639" actId="20577"/>
          <ac:spMkLst>
            <pc:docMk/>
            <pc:sldMk cId="4085022630" sldId="478"/>
            <ac:spMk id="3" creationId="{00000000-0000-0000-0000-000000000000}"/>
          </ac:spMkLst>
        </pc:spChg>
        <pc:spChg chg="del">
          <ac:chgData name="Mike B" userId="5c4bf6a326bf31f5" providerId="LiveId" clId="{84022609-0924-4658-8E77-EE7939CBA76B}" dt="2021-03-08T06:18:35.493" v="6285" actId="478"/>
          <ac:spMkLst>
            <pc:docMk/>
            <pc:sldMk cId="4085022630" sldId="478"/>
            <ac:spMk id="22" creationId="{428730A2-15FD-4C58-AB09-25B5C78E8D82}"/>
          </ac:spMkLst>
        </pc:spChg>
        <pc:spChg chg="del">
          <ac:chgData name="Mike B" userId="5c4bf6a326bf31f5" providerId="LiveId" clId="{84022609-0924-4658-8E77-EE7939CBA76B}" dt="2021-03-08T06:22:05.251" v="6640" actId="478"/>
          <ac:spMkLst>
            <pc:docMk/>
            <pc:sldMk cId="4085022630" sldId="478"/>
            <ac:spMk id="25" creationId="{14887EF3-BC07-40F2-822B-BFF8088A7486}"/>
          </ac:spMkLst>
        </pc:spChg>
        <pc:picChg chg="add del mod modCrop">
          <ac:chgData name="Mike B" userId="5c4bf6a326bf31f5" providerId="LiveId" clId="{84022609-0924-4658-8E77-EE7939CBA76B}" dt="2021-03-08T06:21:36.991" v="6618" actId="478"/>
          <ac:picMkLst>
            <pc:docMk/>
            <pc:sldMk cId="4085022630" sldId="478"/>
            <ac:picMk id="5" creationId="{F9901224-9A7B-495A-8B5B-8691DDE5C390}"/>
          </ac:picMkLst>
        </pc:picChg>
        <pc:picChg chg="add mod modCrop">
          <ac:chgData name="Mike B" userId="5c4bf6a326bf31f5" providerId="LiveId" clId="{84022609-0924-4658-8E77-EE7939CBA76B}" dt="2021-03-08T06:21:52.011" v="6622" actId="1076"/>
          <ac:picMkLst>
            <pc:docMk/>
            <pc:sldMk cId="4085022630" sldId="478"/>
            <ac:picMk id="6" creationId="{0E34EDE8-88BC-4157-9723-F9758C96575F}"/>
          </ac:picMkLst>
        </pc:picChg>
        <pc:picChg chg="del">
          <ac:chgData name="Mike B" userId="5c4bf6a326bf31f5" providerId="LiveId" clId="{84022609-0924-4658-8E77-EE7939CBA76B}" dt="2021-03-08T06:18:27.082" v="6284" actId="478"/>
          <ac:picMkLst>
            <pc:docMk/>
            <pc:sldMk cId="4085022630" sldId="478"/>
            <ac:picMk id="21" creationId="{F0FFB904-C40B-43A1-9EEB-1DBD79555286}"/>
          </ac:picMkLst>
        </pc:picChg>
        <pc:picChg chg="del">
          <ac:chgData name="Mike B" userId="5c4bf6a326bf31f5" providerId="LiveId" clId="{84022609-0924-4658-8E77-EE7939CBA76B}" dt="2021-03-08T06:20:15.273" v="6545" actId="478"/>
          <ac:picMkLst>
            <pc:docMk/>
            <pc:sldMk cId="4085022630" sldId="478"/>
            <ac:picMk id="24" creationId="{47706E0E-868C-40D7-BE57-790A51F0AD92}"/>
          </ac:picMkLst>
        </pc:picChg>
      </pc:sldChg>
      <pc:sldChg chg="addSp delSp modSp add mod">
        <pc:chgData name="Mike B" userId="5c4bf6a326bf31f5" providerId="LiveId" clId="{84022609-0924-4658-8E77-EE7939CBA76B}" dt="2021-03-08T06:30:28.811" v="6867" actId="1076"/>
        <pc:sldMkLst>
          <pc:docMk/>
          <pc:sldMk cId="1523119884" sldId="479"/>
        </pc:sldMkLst>
        <pc:spChg chg="mod">
          <ac:chgData name="Mike B" userId="5c4bf6a326bf31f5" providerId="LiveId" clId="{84022609-0924-4658-8E77-EE7939CBA76B}" dt="2021-03-08T06:29:47.060" v="6736" actId="20577"/>
          <ac:spMkLst>
            <pc:docMk/>
            <pc:sldMk cId="1523119884" sldId="479"/>
            <ac:spMk id="2" creationId="{00000000-0000-0000-0000-000000000000}"/>
          </ac:spMkLst>
        </pc:spChg>
        <pc:spChg chg="add mod">
          <ac:chgData name="Mike B" userId="5c4bf6a326bf31f5" providerId="LiveId" clId="{84022609-0924-4658-8E77-EE7939CBA76B}" dt="2021-03-08T06:30:28.811" v="6867" actId="1076"/>
          <ac:spMkLst>
            <pc:docMk/>
            <pc:sldMk cId="1523119884" sldId="479"/>
            <ac:spMk id="6" creationId="{00247E7D-F93E-4AA6-A4E8-3EC5269F21DC}"/>
          </ac:spMkLst>
        </pc:spChg>
        <pc:graphicFrameChg chg="del">
          <ac:chgData name="Mike B" userId="5c4bf6a326bf31f5" providerId="LiveId" clId="{84022609-0924-4658-8E77-EE7939CBA76B}" dt="2021-03-08T06:28:08.716" v="6708" actId="478"/>
          <ac:graphicFrameMkLst>
            <pc:docMk/>
            <pc:sldMk cId="1523119884" sldId="479"/>
            <ac:graphicFrameMk id="21" creationId="{023F61BA-AC07-4201-AAAC-5CF7D126C899}"/>
          </ac:graphicFrameMkLst>
        </pc:graphicFrameChg>
        <pc:picChg chg="add del mod modCrop">
          <ac:chgData name="Mike B" userId="5c4bf6a326bf31f5" providerId="LiveId" clId="{84022609-0924-4658-8E77-EE7939CBA76B}" dt="2021-03-08T06:29:28.101" v="6717" actId="478"/>
          <ac:picMkLst>
            <pc:docMk/>
            <pc:sldMk cId="1523119884" sldId="479"/>
            <ac:picMk id="3" creationId="{F397DEBC-EBEA-4727-BF01-87F38BEEE835}"/>
          </ac:picMkLst>
        </pc:picChg>
        <pc:picChg chg="add mod">
          <ac:chgData name="Mike B" userId="5c4bf6a326bf31f5" providerId="LiveId" clId="{84022609-0924-4658-8E77-EE7939CBA76B}" dt="2021-03-08T06:29:39.203" v="6721" actId="1076"/>
          <ac:picMkLst>
            <pc:docMk/>
            <pc:sldMk cId="1523119884" sldId="479"/>
            <ac:picMk id="5" creationId="{E15D8718-F795-48A0-BAA2-B250DEFADD08}"/>
          </ac:picMkLst>
        </pc:picChg>
        <pc:picChg chg="del">
          <ac:chgData name="Mike B" userId="5c4bf6a326bf31f5" providerId="LiveId" clId="{84022609-0924-4658-8E77-EE7939CBA76B}" dt="2021-03-08T06:28:10.254" v="6709" actId="478"/>
          <ac:picMkLst>
            <pc:docMk/>
            <pc:sldMk cId="1523119884" sldId="479"/>
            <ac:picMk id="11" creationId="{8353DC84-1711-4E0B-94CB-ADD62B18AEB1}"/>
          </ac:picMkLst>
        </pc:picChg>
        <pc:picChg chg="del">
          <ac:chgData name="Mike B" userId="5c4bf6a326bf31f5" providerId="LiveId" clId="{84022609-0924-4658-8E77-EE7939CBA76B}" dt="2021-03-08T06:28:11.760" v="6710" actId="478"/>
          <ac:picMkLst>
            <pc:docMk/>
            <pc:sldMk cId="1523119884" sldId="479"/>
            <ac:picMk id="22" creationId="{F1553726-9935-4ECC-B1D2-271C8C53E019}"/>
          </ac:picMkLst>
        </pc:picChg>
      </pc:sldChg>
      <pc:sldChg chg="addSp delSp modSp add mod">
        <pc:chgData name="Mike B" userId="5c4bf6a326bf31f5" providerId="LiveId" clId="{84022609-0924-4658-8E77-EE7939CBA76B}" dt="2021-03-08T06:34:12.908" v="7142" actId="1076"/>
        <pc:sldMkLst>
          <pc:docMk/>
          <pc:sldMk cId="1428102566" sldId="480"/>
        </pc:sldMkLst>
        <pc:spChg chg="mod">
          <ac:chgData name="Mike B" userId="5c4bf6a326bf31f5" providerId="LiveId" clId="{84022609-0924-4658-8E77-EE7939CBA76B}" dt="2021-03-08T06:31:13.896" v="6878" actId="20577"/>
          <ac:spMkLst>
            <pc:docMk/>
            <pc:sldMk cId="1428102566" sldId="480"/>
            <ac:spMk id="2" creationId="{00000000-0000-0000-0000-000000000000}"/>
          </ac:spMkLst>
        </pc:spChg>
        <pc:spChg chg="mod">
          <ac:chgData name="Mike B" userId="5c4bf6a326bf31f5" providerId="LiveId" clId="{84022609-0924-4658-8E77-EE7939CBA76B}" dt="2021-03-08T06:34:12.908" v="7142" actId="1076"/>
          <ac:spMkLst>
            <pc:docMk/>
            <pc:sldMk cId="1428102566" sldId="480"/>
            <ac:spMk id="6" creationId="{00247E7D-F93E-4AA6-A4E8-3EC5269F21DC}"/>
          </ac:spMkLst>
        </pc:spChg>
        <pc:picChg chg="add del mod modCrop">
          <ac:chgData name="Mike B" userId="5c4bf6a326bf31f5" providerId="LiveId" clId="{84022609-0924-4658-8E77-EE7939CBA76B}" dt="2021-03-08T06:32:39.210" v="6885" actId="478"/>
          <ac:picMkLst>
            <pc:docMk/>
            <pc:sldMk cId="1428102566" sldId="480"/>
            <ac:picMk id="3" creationId="{584C40C5-D57F-43F8-9475-BA3F6DDDB127}"/>
          </ac:picMkLst>
        </pc:picChg>
        <pc:picChg chg="del">
          <ac:chgData name="Mike B" userId="5c4bf6a326bf31f5" providerId="LiveId" clId="{84022609-0924-4658-8E77-EE7939CBA76B}" dt="2021-03-08T06:32:13.058" v="6879" actId="478"/>
          <ac:picMkLst>
            <pc:docMk/>
            <pc:sldMk cId="1428102566" sldId="480"/>
            <ac:picMk id="5" creationId="{E15D8718-F795-48A0-BAA2-B250DEFADD08}"/>
          </ac:picMkLst>
        </pc:picChg>
        <pc:picChg chg="add mod modCrop">
          <ac:chgData name="Mike B" userId="5c4bf6a326bf31f5" providerId="LiveId" clId="{84022609-0924-4658-8E77-EE7939CBA76B}" dt="2021-03-08T06:32:53.850" v="6889" actId="1076"/>
          <ac:picMkLst>
            <pc:docMk/>
            <pc:sldMk cId="1428102566" sldId="480"/>
            <ac:picMk id="7" creationId="{DE5B36DA-26F8-4EBE-BC21-8D7E4184E113}"/>
          </ac:picMkLst>
        </pc:picChg>
      </pc:sldChg>
      <pc:sldChg chg="addSp delSp modSp add mod">
        <pc:chgData name="Mike B" userId="5c4bf6a326bf31f5" providerId="LiveId" clId="{84022609-0924-4658-8E77-EE7939CBA76B}" dt="2021-03-08T06:34:55.287" v="7161" actId="14100"/>
        <pc:sldMkLst>
          <pc:docMk/>
          <pc:sldMk cId="2914038793" sldId="481"/>
        </pc:sldMkLst>
        <pc:spChg chg="mod">
          <ac:chgData name="Mike B" userId="5c4bf6a326bf31f5" providerId="LiveId" clId="{84022609-0924-4658-8E77-EE7939CBA76B}" dt="2021-03-08T06:34:19.312" v="7149" actId="20577"/>
          <ac:spMkLst>
            <pc:docMk/>
            <pc:sldMk cId="2914038793" sldId="481"/>
            <ac:spMk id="2" creationId="{00000000-0000-0000-0000-000000000000}"/>
          </ac:spMkLst>
        </pc:spChg>
        <pc:spChg chg="del mod">
          <ac:chgData name="Mike B" userId="5c4bf6a326bf31f5" providerId="LiveId" clId="{84022609-0924-4658-8E77-EE7939CBA76B}" dt="2021-03-08T06:34:33.136" v="7153"/>
          <ac:spMkLst>
            <pc:docMk/>
            <pc:sldMk cId="2914038793" sldId="481"/>
            <ac:spMk id="6" creationId="{00247E7D-F93E-4AA6-A4E8-3EC5269F21DC}"/>
          </ac:spMkLst>
        </pc:spChg>
        <pc:picChg chg="add del mod modCrop">
          <ac:chgData name="Mike B" userId="5c4bf6a326bf31f5" providerId="LiveId" clId="{84022609-0924-4658-8E77-EE7939CBA76B}" dt="2021-03-08T06:34:50.551" v="7159" actId="478"/>
          <ac:picMkLst>
            <pc:docMk/>
            <pc:sldMk cId="2914038793" sldId="481"/>
            <ac:picMk id="3" creationId="{7F4CF43C-22F0-4F7C-A408-B2BF2E64512E}"/>
          </ac:picMkLst>
        </pc:picChg>
        <pc:picChg chg="add mod">
          <ac:chgData name="Mike B" userId="5c4bf6a326bf31f5" providerId="LiveId" clId="{84022609-0924-4658-8E77-EE7939CBA76B}" dt="2021-03-08T06:34:55.287" v="7161" actId="14100"/>
          <ac:picMkLst>
            <pc:docMk/>
            <pc:sldMk cId="2914038793" sldId="481"/>
            <ac:picMk id="5" creationId="{56257C5A-E4CE-408A-AFF9-099A807D4844}"/>
          </ac:picMkLst>
        </pc:picChg>
        <pc:picChg chg="del">
          <ac:chgData name="Mike B" userId="5c4bf6a326bf31f5" providerId="LiveId" clId="{84022609-0924-4658-8E77-EE7939CBA76B}" dt="2021-03-08T06:34:33.134" v="7151" actId="478"/>
          <ac:picMkLst>
            <pc:docMk/>
            <pc:sldMk cId="2914038793" sldId="481"/>
            <ac:picMk id="7" creationId="{DE5B36DA-26F8-4EBE-BC21-8D7E4184E113}"/>
          </ac:picMkLst>
        </pc:picChg>
      </pc:sldChg>
      <pc:sldChg chg="addSp delSp modSp add mod">
        <pc:chgData name="Mike B" userId="5c4bf6a326bf31f5" providerId="LiveId" clId="{84022609-0924-4658-8E77-EE7939CBA76B}" dt="2021-03-08T06:35:33.809" v="7172" actId="1076"/>
        <pc:sldMkLst>
          <pc:docMk/>
          <pc:sldMk cId="2968062082" sldId="482"/>
        </pc:sldMkLst>
        <pc:picChg chg="add del mod modCrop">
          <ac:chgData name="Mike B" userId="5c4bf6a326bf31f5" providerId="LiveId" clId="{84022609-0924-4658-8E77-EE7939CBA76B}" dt="2021-03-08T06:35:28.005" v="7169" actId="478"/>
          <ac:picMkLst>
            <pc:docMk/>
            <pc:sldMk cId="2968062082" sldId="482"/>
            <ac:picMk id="3" creationId="{FE11C842-34D5-4E73-81F3-0B95968483EA}"/>
          </ac:picMkLst>
        </pc:picChg>
        <pc:picChg chg="del">
          <ac:chgData name="Mike B" userId="5c4bf6a326bf31f5" providerId="LiveId" clId="{84022609-0924-4658-8E77-EE7939CBA76B}" dt="2021-03-08T06:35:09.784" v="7163" actId="478"/>
          <ac:picMkLst>
            <pc:docMk/>
            <pc:sldMk cId="2968062082" sldId="482"/>
            <ac:picMk id="5" creationId="{56257C5A-E4CE-408A-AFF9-099A807D4844}"/>
          </ac:picMkLst>
        </pc:picChg>
        <pc:picChg chg="add mod">
          <ac:chgData name="Mike B" userId="5c4bf6a326bf31f5" providerId="LiveId" clId="{84022609-0924-4658-8E77-EE7939CBA76B}" dt="2021-03-08T06:35:33.809" v="7172" actId="1076"/>
          <ac:picMkLst>
            <pc:docMk/>
            <pc:sldMk cId="2968062082" sldId="482"/>
            <ac:picMk id="6" creationId="{63538257-49FC-4CAF-B22D-21430F5D6C12}"/>
          </ac:picMkLst>
        </pc:picChg>
      </pc:sldChg>
      <pc:sldChg chg="addSp delSp modSp add mod">
        <pc:chgData name="Mike B" userId="5c4bf6a326bf31f5" providerId="LiveId" clId="{84022609-0924-4658-8E77-EE7939CBA76B}" dt="2021-03-08T06:38:45.986" v="7226" actId="1076"/>
        <pc:sldMkLst>
          <pc:docMk/>
          <pc:sldMk cId="2745222575" sldId="483"/>
        </pc:sldMkLst>
        <pc:picChg chg="add del mod modCrop">
          <ac:chgData name="Mike B" userId="5c4bf6a326bf31f5" providerId="LiveId" clId="{84022609-0924-4658-8E77-EE7939CBA76B}" dt="2021-03-08T06:38:39.031" v="7223" actId="478"/>
          <ac:picMkLst>
            <pc:docMk/>
            <pc:sldMk cId="2745222575" sldId="483"/>
            <ac:picMk id="3" creationId="{3A240F59-6BA7-423C-9EB8-01CF105FE84F}"/>
          </ac:picMkLst>
        </pc:picChg>
        <pc:picChg chg="add mod">
          <ac:chgData name="Mike B" userId="5c4bf6a326bf31f5" providerId="LiveId" clId="{84022609-0924-4658-8E77-EE7939CBA76B}" dt="2021-03-08T06:38:45.986" v="7226" actId="1076"/>
          <ac:picMkLst>
            <pc:docMk/>
            <pc:sldMk cId="2745222575" sldId="483"/>
            <ac:picMk id="5" creationId="{CDE6F24D-A3AA-40B4-B4FF-7C0187F4194B}"/>
          </ac:picMkLst>
        </pc:picChg>
        <pc:picChg chg="del">
          <ac:chgData name="Mike B" userId="5c4bf6a326bf31f5" providerId="LiveId" clId="{84022609-0924-4658-8E77-EE7939CBA76B}" dt="2021-03-08T06:38:14.397" v="7217" actId="478"/>
          <ac:picMkLst>
            <pc:docMk/>
            <pc:sldMk cId="2745222575" sldId="483"/>
            <ac:picMk id="6" creationId="{63538257-49FC-4CAF-B22D-21430F5D6C12}"/>
          </ac:picMkLst>
        </pc:picChg>
      </pc:sldChg>
      <pc:sldChg chg="addSp delSp modSp add del mod">
        <pc:chgData name="Mike B" userId="5c4bf6a326bf31f5" providerId="LiveId" clId="{84022609-0924-4658-8E77-EE7939CBA76B}" dt="2021-03-08T06:45:01.076" v="7459" actId="1076"/>
        <pc:sldMkLst>
          <pc:docMk/>
          <pc:sldMk cId="3258267316" sldId="484"/>
        </pc:sldMkLst>
        <pc:spChg chg="mod">
          <ac:chgData name="Mike B" userId="5c4bf6a326bf31f5" providerId="LiveId" clId="{84022609-0924-4658-8E77-EE7939CBA76B}" dt="2021-03-08T06:42:44.054" v="7350" actId="20577"/>
          <ac:spMkLst>
            <pc:docMk/>
            <pc:sldMk cId="3258267316" sldId="484"/>
            <ac:spMk id="2" creationId="{00000000-0000-0000-0000-000000000000}"/>
          </ac:spMkLst>
        </pc:spChg>
        <pc:spChg chg="add mod">
          <ac:chgData name="Mike B" userId="5c4bf6a326bf31f5" providerId="LiveId" clId="{84022609-0924-4658-8E77-EE7939CBA76B}" dt="2021-03-08T06:44:06.866" v="7449" actId="20577"/>
          <ac:spMkLst>
            <pc:docMk/>
            <pc:sldMk cId="3258267316" sldId="484"/>
            <ac:spMk id="3" creationId="{B27D66CC-D5D9-40EA-8B12-EE656CE1C1D2}"/>
          </ac:spMkLst>
        </pc:spChg>
        <pc:picChg chg="del">
          <ac:chgData name="Mike B" userId="5c4bf6a326bf31f5" providerId="LiveId" clId="{84022609-0924-4658-8E77-EE7939CBA76B}" dt="2021-03-08T06:42:46.242" v="7351" actId="478"/>
          <ac:picMkLst>
            <pc:docMk/>
            <pc:sldMk cId="3258267316" sldId="484"/>
            <ac:picMk id="5" creationId="{CDE6F24D-A3AA-40B4-B4FF-7C0187F4194B}"/>
          </ac:picMkLst>
        </pc:picChg>
        <pc:picChg chg="add del mod modCrop">
          <ac:chgData name="Mike B" userId="5c4bf6a326bf31f5" providerId="LiveId" clId="{84022609-0924-4658-8E77-EE7939CBA76B}" dt="2021-03-08T06:44:54.166" v="7456" actId="478"/>
          <ac:picMkLst>
            <pc:docMk/>
            <pc:sldMk cId="3258267316" sldId="484"/>
            <ac:picMk id="6" creationId="{FC79E67E-EB70-451E-BBFC-221802984A04}"/>
          </ac:picMkLst>
        </pc:picChg>
        <pc:picChg chg="add mod">
          <ac:chgData name="Mike B" userId="5c4bf6a326bf31f5" providerId="LiveId" clId="{84022609-0924-4658-8E77-EE7939CBA76B}" dt="2021-03-08T06:45:01.076" v="7459" actId="1076"/>
          <ac:picMkLst>
            <pc:docMk/>
            <pc:sldMk cId="3258267316" sldId="484"/>
            <ac:picMk id="7" creationId="{C610C9AF-ADA4-45E0-8C8D-8560B92035D6}"/>
          </ac:picMkLst>
        </pc:picChg>
      </pc:sldChg>
      <pc:sldChg chg="addSp delSp modSp add mod">
        <pc:chgData name="Mike B" userId="5c4bf6a326bf31f5" providerId="LiveId" clId="{84022609-0924-4658-8E77-EE7939CBA76B}" dt="2021-03-08T06:58:53.354" v="7690" actId="20577"/>
        <pc:sldMkLst>
          <pc:docMk/>
          <pc:sldMk cId="1101742526" sldId="485"/>
        </pc:sldMkLst>
        <pc:spChg chg="mod">
          <ac:chgData name="Mike B" userId="5c4bf6a326bf31f5" providerId="LiveId" clId="{84022609-0924-4658-8E77-EE7939CBA76B}" dt="2021-03-08T06:55:46.194" v="7506" actId="20577"/>
          <ac:spMkLst>
            <pc:docMk/>
            <pc:sldMk cId="1101742526" sldId="485"/>
            <ac:spMk id="3" creationId="{B27D66CC-D5D9-40EA-8B12-EE656CE1C1D2}"/>
          </ac:spMkLst>
        </pc:spChg>
        <pc:spChg chg="add mod">
          <ac:chgData name="Mike B" userId="5c4bf6a326bf31f5" providerId="LiveId" clId="{84022609-0924-4658-8E77-EE7939CBA76B}" dt="2021-03-08T06:58:53.354" v="7690" actId="20577"/>
          <ac:spMkLst>
            <pc:docMk/>
            <pc:sldMk cId="1101742526" sldId="485"/>
            <ac:spMk id="9" creationId="{D0402BCF-2E12-49F5-BCDF-676D7E79790C}"/>
          </ac:spMkLst>
        </pc:spChg>
        <pc:picChg chg="add del mod modCrop">
          <ac:chgData name="Mike B" userId="5c4bf6a326bf31f5" providerId="LiveId" clId="{84022609-0924-4658-8E77-EE7939CBA76B}" dt="2021-03-08T06:55:18.481" v="7487" actId="478"/>
          <ac:picMkLst>
            <pc:docMk/>
            <pc:sldMk cId="1101742526" sldId="485"/>
            <ac:picMk id="5" creationId="{276D1B1D-B99E-413F-8A58-26D93F43F489}"/>
          </ac:picMkLst>
        </pc:picChg>
        <pc:picChg chg="add mod">
          <ac:chgData name="Mike B" userId="5c4bf6a326bf31f5" providerId="LiveId" clId="{84022609-0924-4658-8E77-EE7939CBA76B}" dt="2021-03-08T06:55:16.219" v="7486" actId="1076"/>
          <ac:picMkLst>
            <pc:docMk/>
            <pc:sldMk cId="1101742526" sldId="485"/>
            <ac:picMk id="6" creationId="{8B9ED11A-97A0-437D-8286-DFD587A286AB}"/>
          </ac:picMkLst>
        </pc:picChg>
        <pc:picChg chg="del">
          <ac:chgData name="Mike B" userId="5c4bf6a326bf31f5" providerId="LiveId" clId="{84022609-0924-4658-8E77-EE7939CBA76B}" dt="2021-03-08T06:54:55.664" v="7479" actId="478"/>
          <ac:picMkLst>
            <pc:docMk/>
            <pc:sldMk cId="1101742526" sldId="485"/>
            <ac:picMk id="7" creationId="{C610C9AF-ADA4-45E0-8C8D-8560B92035D6}"/>
          </ac:picMkLst>
        </pc:picChg>
      </pc:sldChg>
      <pc:sldChg chg="addSp delSp modSp add mod">
        <pc:chgData name="Mike B" userId="5c4bf6a326bf31f5" providerId="LiveId" clId="{84022609-0924-4658-8E77-EE7939CBA76B}" dt="2021-03-08T07:00:48.231" v="7766" actId="1076"/>
        <pc:sldMkLst>
          <pc:docMk/>
          <pc:sldMk cId="4130342097" sldId="486"/>
        </pc:sldMkLst>
        <pc:spChg chg="mod">
          <ac:chgData name="Mike B" userId="5c4bf6a326bf31f5" providerId="LiveId" clId="{84022609-0924-4658-8E77-EE7939CBA76B}" dt="2021-03-08T07:00:02.158" v="7753" actId="20577"/>
          <ac:spMkLst>
            <pc:docMk/>
            <pc:sldMk cId="4130342097" sldId="486"/>
            <ac:spMk id="3" creationId="{B27D66CC-D5D9-40EA-8B12-EE656CE1C1D2}"/>
          </ac:spMkLst>
        </pc:spChg>
        <pc:spChg chg="del">
          <ac:chgData name="Mike B" userId="5c4bf6a326bf31f5" providerId="LiveId" clId="{84022609-0924-4658-8E77-EE7939CBA76B}" dt="2021-03-08T07:00:07.505" v="7755" actId="478"/>
          <ac:spMkLst>
            <pc:docMk/>
            <pc:sldMk cId="4130342097" sldId="486"/>
            <ac:spMk id="9" creationId="{D0402BCF-2E12-49F5-BCDF-676D7E79790C}"/>
          </ac:spMkLst>
        </pc:spChg>
        <pc:picChg chg="add del mod modCrop">
          <ac:chgData name="Mike B" userId="5c4bf6a326bf31f5" providerId="LiveId" clId="{84022609-0924-4658-8E77-EE7939CBA76B}" dt="2021-03-08T07:00:34.192" v="7761" actId="478"/>
          <ac:picMkLst>
            <pc:docMk/>
            <pc:sldMk cId="4130342097" sldId="486"/>
            <ac:picMk id="5" creationId="{0324E251-AE66-4AC1-BE7F-72B613D5BBDC}"/>
          </ac:picMkLst>
        </pc:picChg>
        <pc:picChg chg="del">
          <ac:chgData name="Mike B" userId="5c4bf6a326bf31f5" providerId="LiveId" clId="{84022609-0924-4658-8E77-EE7939CBA76B}" dt="2021-03-08T07:00:05.250" v="7754" actId="478"/>
          <ac:picMkLst>
            <pc:docMk/>
            <pc:sldMk cId="4130342097" sldId="486"/>
            <ac:picMk id="6" creationId="{8B9ED11A-97A0-437D-8286-DFD587A286AB}"/>
          </ac:picMkLst>
        </pc:picChg>
        <pc:picChg chg="add mod modCrop">
          <ac:chgData name="Mike B" userId="5c4bf6a326bf31f5" providerId="LiveId" clId="{84022609-0924-4658-8E77-EE7939CBA76B}" dt="2021-03-08T07:00:48.231" v="7766" actId="1076"/>
          <ac:picMkLst>
            <pc:docMk/>
            <pc:sldMk cId="4130342097" sldId="486"/>
            <ac:picMk id="7" creationId="{A0278534-D168-4896-B6EA-87841DDEEC91}"/>
          </ac:picMkLst>
        </pc:picChg>
      </pc:sldChg>
    </pc:docChg>
  </pc:docChgLst>
  <pc:docChgLst>
    <pc:chgData name="Mike B" userId="5c4bf6a326bf31f5" providerId="LiveId" clId="{BDD620F9-0BFD-4EF5-B1FC-6903C4286164}"/>
    <pc:docChg chg="undo custSel addSld delSld modSld sldOrd">
      <pc:chgData name="Mike B" userId="5c4bf6a326bf31f5" providerId="LiveId" clId="{BDD620F9-0BFD-4EF5-B1FC-6903C4286164}" dt="2021-02-28T22:53:19.318" v="3326" actId="20577"/>
      <pc:docMkLst>
        <pc:docMk/>
      </pc:docMkLst>
      <pc:sldChg chg="modSp">
        <pc:chgData name="Mike B" userId="5c4bf6a326bf31f5" providerId="LiveId" clId="{BDD620F9-0BFD-4EF5-B1FC-6903C4286164}" dt="2021-02-16T19:28:04.288" v="0"/>
        <pc:sldMkLst>
          <pc:docMk/>
          <pc:sldMk cId="2712217232" sldId="257"/>
        </pc:sldMkLst>
        <pc:spChg chg="mod">
          <ac:chgData name="Mike B" userId="5c4bf6a326bf31f5" providerId="LiveId" clId="{BDD620F9-0BFD-4EF5-B1FC-6903C4286164}" dt="2021-02-16T19:28:04.288" v="0"/>
          <ac:spMkLst>
            <pc:docMk/>
            <pc:sldMk cId="2712217232" sldId="257"/>
            <ac:spMk id="18" creationId="{00000000-0000-0000-0000-000000000000}"/>
          </ac:spMkLst>
        </pc:spChg>
      </pc:sldChg>
      <pc:sldChg chg="modSp mod">
        <pc:chgData name="Mike B" userId="5c4bf6a326bf31f5" providerId="LiveId" clId="{BDD620F9-0BFD-4EF5-B1FC-6903C4286164}" dt="2021-02-28T22:03:44.871" v="1093" actId="20577"/>
        <pc:sldMkLst>
          <pc:docMk/>
          <pc:sldMk cId="1607287902" sldId="259"/>
        </pc:sldMkLst>
        <pc:spChg chg="mod">
          <ac:chgData name="Mike B" userId="5c4bf6a326bf31f5" providerId="LiveId" clId="{BDD620F9-0BFD-4EF5-B1FC-6903C4286164}" dt="2021-02-28T22:03:44.871" v="1093" actId="20577"/>
          <ac:spMkLst>
            <pc:docMk/>
            <pc:sldMk cId="1607287902" sldId="259"/>
            <ac:spMk id="3" creationId="{00000000-0000-0000-0000-000000000000}"/>
          </ac:spMkLst>
        </pc:spChg>
      </pc:sldChg>
      <pc:sldChg chg="modSp mod">
        <pc:chgData name="Mike B" userId="5c4bf6a326bf31f5" providerId="LiveId" clId="{BDD620F9-0BFD-4EF5-B1FC-6903C4286164}" dt="2021-02-28T22:00:39.142" v="1044" actId="20577"/>
        <pc:sldMkLst>
          <pc:docMk/>
          <pc:sldMk cId="2912554101" sldId="460"/>
        </pc:sldMkLst>
        <pc:spChg chg="mod">
          <ac:chgData name="Mike B" userId="5c4bf6a326bf31f5" providerId="LiveId" clId="{BDD620F9-0BFD-4EF5-B1FC-6903C4286164}" dt="2021-02-28T22:00:39.142" v="1044" actId="20577"/>
          <ac:spMkLst>
            <pc:docMk/>
            <pc:sldMk cId="2912554101" sldId="460"/>
            <ac:spMk id="3" creationId="{00000000-0000-0000-0000-000000000000}"/>
          </ac:spMkLst>
        </pc:spChg>
      </pc:sldChg>
      <pc:sldChg chg="addSp modSp mod">
        <pc:chgData name="Mike B" userId="5c4bf6a326bf31f5" providerId="LiveId" clId="{BDD620F9-0BFD-4EF5-B1FC-6903C4286164}" dt="2021-02-28T20:18:15.890" v="299" actId="114"/>
        <pc:sldMkLst>
          <pc:docMk/>
          <pc:sldMk cId="2824280663" sldId="463"/>
        </pc:sldMkLst>
        <pc:spChg chg="add mod">
          <ac:chgData name="Mike B" userId="5c4bf6a326bf31f5" providerId="LiveId" clId="{BDD620F9-0BFD-4EF5-B1FC-6903C4286164}" dt="2021-02-28T20:18:15.890" v="299" actId="114"/>
          <ac:spMkLst>
            <pc:docMk/>
            <pc:sldMk cId="2824280663" sldId="463"/>
            <ac:spMk id="5" creationId="{E345A330-92B4-4D06-B753-ED2FF4071CCD}"/>
          </ac:spMkLst>
        </pc:spChg>
      </pc:sldChg>
      <pc:sldChg chg="addSp delSp modSp add mod ord">
        <pc:chgData name="Mike B" userId="5c4bf6a326bf31f5" providerId="LiveId" clId="{BDD620F9-0BFD-4EF5-B1FC-6903C4286164}" dt="2021-02-28T15:56:42.687" v="181" actId="20577"/>
        <pc:sldMkLst>
          <pc:docMk/>
          <pc:sldMk cId="2056877995" sldId="464"/>
        </pc:sldMkLst>
        <pc:spChg chg="mod">
          <ac:chgData name="Mike B" userId="5c4bf6a326bf31f5" providerId="LiveId" clId="{BDD620F9-0BFD-4EF5-B1FC-6903C4286164}" dt="2021-02-28T15:56:42.687" v="181" actId="20577"/>
          <ac:spMkLst>
            <pc:docMk/>
            <pc:sldMk cId="2056877995" sldId="464"/>
            <ac:spMk id="2" creationId="{00000000-0000-0000-0000-000000000000}"/>
          </ac:spMkLst>
        </pc:spChg>
        <pc:spChg chg="mod">
          <ac:chgData name="Mike B" userId="5c4bf6a326bf31f5" providerId="LiveId" clId="{BDD620F9-0BFD-4EF5-B1FC-6903C4286164}" dt="2021-02-28T15:56:12.282" v="173" actId="20577"/>
          <ac:spMkLst>
            <pc:docMk/>
            <pc:sldMk cId="2056877995" sldId="464"/>
            <ac:spMk id="3" creationId="{00000000-0000-0000-0000-000000000000}"/>
          </ac:spMkLst>
        </pc:spChg>
        <pc:spChg chg="add del mod">
          <ac:chgData name="Mike B" userId="5c4bf6a326bf31f5" providerId="LiveId" clId="{BDD620F9-0BFD-4EF5-B1FC-6903C4286164}" dt="2021-02-28T15:56:04.989" v="171" actId="478"/>
          <ac:spMkLst>
            <pc:docMk/>
            <pc:sldMk cId="2056877995" sldId="464"/>
            <ac:spMk id="5" creationId="{684289E8-E360-42C5-A29F-B2DAC1464E84}"/>
          </ac:spMkLst>
        </pc:spChg>
        <pc:spChg chg="add del mod">
          <ac:chgData name="Mike B" userId="5c4bf6a326bf31f5" providerId="LiveId" clId="{BDD620F9-0BFD-4EF5-B1FC-6903C4286164}" dt="2021-02-28T15:56:03.014" v="170" actId="478"/>
          <ac:spMkLst>
            <pc:docMk/>
            <pc:sldMk cId="2056877995" sldId="464"/>
            <ac:spMk id="6" creationId="{78A8F2BA-6E06-4B94-9B41-190EC9C93CE8}"/>
          </ac:spMkLst>
        </pc:spChg>
        <pc:picChg chg="add del mod modCrop">
          <ac:chgData name="Mike B" userId="5c4bf6a326bf31f5" providerId="LiveId" clId="{BDD620F9-0BFD-4EF5-B1FC-6903C4286164}" dt="2021-02-28T15:55:47.522" v="164" actId="478"/>
          <ac:picMkLst>
            <pc:docMk/>
            <pc:sldMk cId="2056877995" sldId="464"/>
            <ac:picMk id="7" creationId="{A6EAEC60-D9A2-4849-A83A-4740E3769559}"/>
          </ac:picMkLst>
        </pc:picChg>
        <pc:picChg chg="add mod">
          <ac:chgData name="Mike B" userId="5c4bf6a326bf31f5" providerId="LiveId" clId="{BDD620F9-0BFD-4EF5-B1FC-6903C4286164}" dt="2021-02-28T15:55:54.121" v="167" actId="1076"/>
          <ac:picMkLst>
            <pc:docMk/>
            <pc:sldMk cId="2056877995" sldId="464"/>
            <ac:picMk id="8" creationId="{F06DE0F2-BBD0-40CB-989F-D74791D309D9}"/>
          </ac:picMkLst>
        </pc:picChg>
      </pc:sldChg>
      <pc:sldChg chg="delSp modSp add mod">
        <pc:chgData name="Mike B" userId="5c4bf6a326bf31f5" providerId="LiveId" clId="{BDD620F9-0BFD-4EF5-B1FC-6903C4286164}" dt="2021-02-28T22:30:22.024" v="1891" actId="20577"/>
        <pc:sldMkLst>
          <pc:docMk/>
          <pc:sldMk cId="1128498461" sldId="465"/>
        </pc:sldMkLst>
        <pc:spChg chg="mod">
          <ac:chgData name="Mike B" userId="5c4bf6a326bf31f5" providerId="LiveId" clId="{BDD620F9-0BFD-4EF5-B1FC-6903C4286164}" dt="2021-02-28T16:04:40.848" v="234" actId="20577"/>
          <ac:spMkLst>
            <pc:docMk/>
            <pc:sldMk cId="1128498461" sldId="465"/>
            <ac:spMk id="2" creationId="{00000000-0000-0000-0000-000000000000}"/>
          </ac:spMkLst>
        </pc:spChg>
        <pc:spChg chg="mod">
          <ac:chgData name="Mike B" userId="5c4bf6a326bf31f5" providerId="LiveId" clId="{BDD620F9-0BFD-4EF5-B1FC-6903C4286164}" dt="2021-02-28T22:30:22.024" v="1891" actId="20577"/>
          <ac:spMkLst>
            <pc:docMk/>
            <pc:sldMk cId="1128498461" sldId="465"/>
            <ac:spMk id="3" creationId="{00000000-0000-0000-0000-000000000000}"/>
          </ac:spMkLst>
        </pc:spChg>
        <pc:picChg chg="del">
          <ac:chgData name="Mike B" userId="5c4bf6a326bf31f5" providerId="LiveId" clId="{BDD620F9-0BFD-4EF5-B1FC-6903C4286164}" dt="2021-02-28T16:04:48.046" v="235" actId="478"/>
          <ac:picMkLst>
            <pc:docMk/>
            <pc:sldMk cId="1128498461" sldId="465"/>
            <ac:picMk id="8" creationId="{F06DE0F2-BBD0-40CB-989F-D74791D309D9}"/>
          </ac:picMkLst>
        </pc:picChg>
      </pc:sldChg>
      <pc:sldChg chg="modSp add del mod">
        <pc:chgData name="Mike B" userId="5c4bf6a326bf31f5" providerId="LiveId" clId="{BDD620F9-0BFD-4EF5-B1FC-6903C4286164}" dt="2021-02-28T15:58:27.155" v="210"/>
        <pc:sldMkLst>
          <pc:docMk/>
          <pc:sldMk cId="3528484780" sldId="465"/>
        </pc:sldMkLst>
        <pc:spChg chg="mod">
          <ac:chgData name="Mike B" userId="5c4bf6a326bf31f5" providerId="LiveId" clId="{BDD620F9-0BFD-4EF5-B1FC-6903C4286164}" dt="2021-02-28T15:58:25.164" v="209" actId="20577"/>
          <ac:spMkLst>
            <pc:docMk/>
            <pc:sldMk cId="3528484780" sldId="465"/>
            <ac:spMk id="2" creationId="{00000000-0000-0000-0000-000000000000}"/>
          </ac:spMkLst>
        </pc:spChg>
      </pc:sldChg>
      <pc:sldChg chg="addSp delSp modSp add mod ord">
        <pc:chgData name="Mike B" userId="5c4bf6a326bf31f5" providerId="LiveId" clId="{BDD620F9-0BFD-4EF5-B1FC-6903C4286164}" dt="2021-02-28T20:26:18.379" v="693"/>
        <pc:sldMkLst>
          <pc:docMk/>
          <pc:sldMk cId="3791744399" sldId="466"/>
        </pc:sldMkLst>
        <pc:spChg chg="mod">
          <ac:chgData name="Mike B" userId="5c4bf6a326bf31f5" providerId="LiveId" clId="{BDD620F9-0BFD-4EF5-B1FC-6903C4286164}" dt="2021-02-28T20:19:12.557" v="322" actId="20577"/>
          <ac:spMkLst>
            <pc:docMk/>
            <pc:sldMk cId="3791744399" sldId="466"/>
            <ac:spMk id="2" creationId="{00000000-0000-0000-0000-000000000000}"/>
          </ac:spMkLst>
        </pc:spChg>
        <pc:spChg chg="mod">
          <ac:chgData name="Mike B" userId="5c4bf6a326bf31f5" providerId="LiveId" clId="{BDD620F9-0BFD-4EF5-B1FC-6903C4286164}" dt="2021-02-28T20:22:05.417" v="437" actId="113"/>
          <ac:spMkLst>
            <pc:docMk/>
            <pc:sldMk cId="3791744399" sldId="466"/>
            <ac:spMk id="3" creationId="{00000000-0000-0000-0000-000000000000}"/>
          </ac:spMkLst>
        </pc:spChg>
        <pc:picChg chg="add del mod modCrop">
          <ac:chgData name="Mike B" userId="5c4bf6a326bf31f5" providerId="LiveId" clId="{BDD620F9-0BFD-4EF5-B1FC-6903C4286164}" dt="2021-02-28T20:21:53.491" v="433" actId="478"/>
          <ac:picMkLst>
            <pc:docMk/>
            <pc:sldMk cId="3791744399" sldId="466"/>
            <ac:picMk id="5" creationId="{A024533E-BBA3-4ACD-B7E6-0F5D1065EA57}"/>
          </ac:picMkLst>
        </pc:picChg>
        <pc:picChg chg="add mod">
          <ac:chgData name="Mike B" userId="5c4bf6a326bf31f5" providerId="LiveId" clId="{BDD620F9-0BFD-4EF5-B1FC-6903C4286164}" dt="2021-02-28T20:22:02.437" v="436" actId="1076"/>
          <ac:picMkLst>
            <pc:docMk/>
            <pc:sldMk cId="3791744399" sldId="466"/>
            <ac:picMk id="6" creationId="{E010D5CE-75EC-4125-8BFA-55C7D6755B39}"/>
          </ac:picMkLst>
        </pc:picChg>
      </pc:sldChg>
      <pc:sldChg chg="addSp delSp modSp add mod ord">
        <pc:chgData name="Mike B" userId="5c4bf6a326bf31f5" providerId="LiveId" clId="{BDD620F9-0BFD-4EF5-B1FC-6903C4286164}" dt="2021-02-28T20:26:24.962" v="695"/>
        <pc:sldMkLst>
          <pc:docMk/>
          <pc:sldMk cId="1768145617" sldId="467"/>
        </pc:sldMkLst>
        <pc:spChg chg="mod">
          <ac:chgData name="Mike B" userId="5c4bf6a326bf31f5" providerId="LiveId" clId="{BDD620F9-0BFD-4EF5-B1FC-6903C4286164}" dt="2021-02-28T20:22:30.516" v="450" actId="20577"/>
          <ac:spMkLst>
            <pc:docMk/>
            <pc:sldMk cId="1768145617" sldId="467"/>
            <ac:spMk id="2" creationId="{00000000-0000-0000-0000-000000000000}"/>
          </ac:spMkLst>
        </pc:spChg>
        <pc:spChg chg="mod">
          <ac:chgData name="Mike B" userId="5c4bf6a326bf31f5" providerId="LiveId" clId="{BDD620F9-0BFD-4EF5-B1FC-6903C4286164}" dt="2021-02-28T20:25:34.199" v="691" actId="20577"/>
          <ac:spMkLst>
            <pc:docMk/>
            <pc:sldMk cId="1768145617" sldId="467"/>
            <ac:spMk id="3" creationId="{00000000-0000-0000-0000-000000000000}"/>
          </ac:spMkLst>
        </pc:spChg>
        <pc:spChg chg="add del">
          <ac:chgData name="Mike B" userId="5c4bf6a326bf31f5" providerId="LiveId" clId="{BDD620F9-0BFD-4EF5-B1FC-6903C4286164}" dt="2021-02-28T20:24:25.198" v="625"/>
          <ac:spMkLst>
            <pc:docMk/>
            <pc:sldMk cId="1768145617" sldId="467"/>
            <ac:spMk id="5" creationId="{3DFB5900-E57C-4DB6-9B94-4EA096888D10}"/>
          </ac:spMkLst>
        </pc:spChg>
        <pc:spChg chg="add del">
          <ac:chgData name="Mike B" userId="5c4bf6a326bf31f5" providerId="LiveId" clId="{BDD620F9-0BFD-4EF5-B1FC-6903C4286164}" dt="2021-02-28T20:24:31.013" v="627"/>
          <ac:spMkLst>
            <pc:docMk/>
            <pc:sldMk cId="1768145617" sldId="467"/>
            <ac:spMk id="7" creationId="{8949F2DB-A731-4DDF-A2A3-BB53C80A1DF2}"/>
          </ac:spMkLst>
        </pc:spChg>
        <pc:picChg chg="del">
          <ac:chgData name="Mike B" userId="5c4bf6a326bf31f5" providerId="LiveId" clId="{BDD620F9-0BFD-4EF5-B1FC-6903C4286164}" dt="2021-02-28T20:24:08.320" v="623" actId="478"/>
          <ac:picMkLst>
            <pc:docMk/>
            <pc:sldMk cId="1768145617" sldId="467"/>
            <ac:picMk id="6" creationId="{E010D5CE-75EC-4125-8BFA-55C7D6755B39}"/>
          </ac:picMkLst>
        </pc:picChg>
        <pc:picChg chg="add mod">
          <ac:chgData name="Mike B" userId="5c4bf6a326bf31f5" providerId="LiveId" clId="{BDD620F9-0BFD-4EF5-B1FC-6903C4286164}" dt="2021-02-28T20:24:43.673" v="632" actId="1076"/>
          <ac:picMkLst>
            <pc:docMk/>
            <pc:sldMk cId="1768145617" sldId="467"/>
            <ac:picMk id="8" creationId="{626F1D61-216C-47CD-B68B-97AAFD38672C}"/>
          </ac:picMkLst>
        </pc:picChg>
        <pc:picChg chg="add mod">
          <ac:chgData name="Mike B" userId="5c4bf6a326bf31f5" providerId="LiveId" clId="{BDD620F9-0BFD-4EF5-B1FC-6903C4286164}" dt="2021-02-28T20:25:11.099" v="635" actId="1076"/>
          <ac:picMkLst>
            <pc:docMk/>
            <pc:sldMk cId="1768145617" sldId="467"/>
            <ac:picMk id="9" creationId="{41BB9115-5CD6-4BD6-A48D-CF9529F8D9AF}"/>
          </ac:picMkLst>
        </pc:picChg>
      </pc:sldChg>
      <pc:sldChg chg="addSp delSp modSp add mod">
        <pc:chgData name="Mike B" userId="5c4bf6a326bf31f5" providerId="LiveId" clId="{BDD620F9-0BFD-4EF5-B1FC-6903C4286164}" dt="2021-02-28T22:01:51.836" v="1045" actId="20577"/>
        <pc:sldMkLst>
          <pc:docMk/>
          <pc:sldMk cId="2429326494" sldId="468"/>
        </pc:sldMkLst>
        <pc:spChg chg="mod">
          <ac:chgData name="Mike B" userId="5c4bf6a326bf31f5" providerId="LiveId" clId="{BDD620F9-0BFD-4EF5-B1FC-6903C4286164}" dt="2021-02-28T20:31:30.389" v="717" actId="20577"/>
          <ac:spMkLst>
            <pc:docMk/>
            <pc:sldMk cId="2429326494" sldId="468"/>
            <ac:spMk id="2" creationId="{00000000-0000-0000-0000-000000000000}"/>
          </ac:spMkLst>
        </pc:spChg>
        <pc:spChg chg="mod">
          <ac:chgData name="Mike B" userId="5c4bf6a326bf31f5" providerId="LiveId" clId="{BDD620F9-0BFD-4EF5-B1FC-6903C4286164}" dt="2021-02-28T22:01:51.836" v="1045" actId="20577"/>
          <ac:spMkLst>
            <pc:docMk/>
            <pc:sldMk cId="2429326494" sldId="468"/>
            <ac:spMk id="3" creationId="{00000000-0000-0000-0000-000000000000}"/>
          </ac:spMkLst>
        </pc:spChg>
        <pc:picChg chg="add mod">
          <ac:chgData name="Mike B" userId="5c4bf6a326bf31f5" providerId="LiveId" clId="{BDD620F9-0BFD-4EF5-B1FC-6903C4286164}" dt="2021-02-28T20:33:15.064" v="751" actId="1076"/>
          <ac:picMkLst>
            <pc:docMk/>
            <pc:sldMk cId="2429326494" sldId="468"/>
            <ac:picMk id="5" creationId="{7B3C648B-8D98-4995-8FEC-7F03CF30C27F}"/>
          </ac:picMkLst>
        </pc:picChg>
        <pc:picChg chg="del">
          <ac:chgData name="Mike B" userId="5c4bf6a326bf31f5" providerId="LiveId" clId="{BDD620F9-0BFD-4EF5-B1FC-6903C4286164}" dt="2021-02-28T20:33:03.448" v="747" actId="478"/>
          <ac:picMkLst>
            <pc:docMk/>
            <pc:sldMk cId="2429326494" sldId="468"/>
            <ac:picMk id="8" creationId="{626F1D61-216C-47CD-B68B-97AAFD38672C}"/>
          </ac:picMkLst>
        </pc:picChg>
        <pc:picChg chg="del">
          <ac:chgData name="Mike B" userId="5c4bf6a326bf31f5" providerId="LiveId" clId="{BDD620F9-0BFD-4EF5-B1FC-6903C4286164}" dt="2021-02-28T20:33:04.727" v="748" actId="478"/>
          <ac:picMkLst>
            <pc:docMk/>
            <pc:sldMk cId="2429326494" sldId="468"/>
            <ac:picMk id="9" creationId="{41BB9115-5CD6-4BD6-A48D-CF9529F8D9AF}"/>
          </ac:picMkLst>
        </pc:picChg>
      </pc:sldChg>
      <pc:sldChg chg="addSp delSp modSp add mod">
        <pc:chgData name="Mike B" userId="5c4bf6a326bf31f5" providerId="LiveId" clId="{BDD620F9-0BFD-4EF5-B1FC-6903C4286164}" dt="2021-02-28T20:35:07.688" v="794" actId="1076"/>
        <pc:sldMkLst>
          <pc:docMk/>
          <pc:sldMk cId="2770884833" sldId="469"/>
        </pc:sldMkLst>
        <pc:spChg chg="mod">
          <ac:chgData name="Mike B" userId="5c4bf6a326bf31f5" providerId="LiveId" clId="{BDD620F9-0BFD-4EF5-B1FC-6903C4286164}" dt="2021-02-28T20:34:48.262" v="790" actId="313"/>
          <ac:spMkLst>
            <pc:docMk/>
            <pc:sldMk cId="2770884833" sldId="469"/>
            <ac:spMk id="3" creationId="{00000000-0000-0000-0000-000000000000}"/>
          </ac:spMkLst>
        </pc:spChg>
        <pc:picChg chg="del">
          <ac:chgData name="Mike B" userId="5c4bf6a326bf31f5" providerId="LiveId" clId="{BDD620F9-0BFD-4EF5-B1FC-6903C4286164}" dt="2021-02-28T20:35:00.024" v="791" actId="478"/>
          <ac:picMkLst>
            <pc:docMk/>
            <pc:sldMk cId="2770884833" sldId="469"/>
            <ac:picMk id="5" creationId="{7B3C648B-8D98-4995-8FEC-7F03CF30C27F}"/>
          </ac:picMkLst>
        </pc:picChg>
        <pc:picChg chg="add mod">
          <ac:chgData name="Mike B" userId="5c4bf6a326bf31f5" providerId="LiveId" clId="{BDD620F9-0BFD-4EF5-B1FC-6903C4286164}" dt="2021-02-28T20:35:07.688" v="794" actId="1076"/>
          <ac:picMkLst>
            <pc:docMk/>
            <pc:sldMk cId="2770884833" sldId="469"/>
            <ac:picMk id="6" creationId="{94434013-60A0-4A1C-B5C2-4BC92E584A60}"/>
          </ac:picMkLst>
        </pc:picChg>
      </pc:sldChg>
      <pc:sldChg chg="addSp delSp modSp add mod">
        <pc:chgData name="Mike B" userId="5c4bf6a326bf31f5" providerId="LiveId" clId="{BDD620F9-0BFD-4EF5-B1FC-6903C4286164}" dt="2021-02-28T20:36:45.613" v="814" actId="20577"/>
        <pc:sldMkLst>
          <pc:docMk/>
          <pc:sldMk cId="3054459084" sldId="470"/>
        </pc:sldMkLst>
        <pc:spChg chg="mod">
          <ac:chgData name="Mike B" userId="5c4bf6a326bf31f5" providerId="LiveId" clId="{BDD620F9-0BFD-4EF5-B1FC-6903C4286164}" dt="2021-02-28T20:36:45.613" v="814" actId="20577"/>
          <ac:spMkLst>
            <pc:docMk/>
            <pc:sldMk cId="3054459084" sldId="470"/>
            <ac:spMk id="3" creationId="{00000000-0000-0000-0000-000000000000}"/>
          </ac:spMkLst>
        </pc:spChg>
        <pc:picChg chg="add mod">
          <ac:chgData name="Mike B" userId="5c4bf6a326bf31f5" providerId="LiveId" clId="{BDD620F9-0BFD-4EF5-B1FC-6903C4286164}" dt="2021-02-28T20:36:13.330" v="809" actId="1076"/>
          <ac:picMkLst>
            <pc:docMk/>
            <pc:sldMk cId="3054459084" sldId="470"/>
            <ac:picMk id="5" creationId="{0AA7E582-FF8D-4427-AF4E-0841A8A91D05}"/>
          </ac:picMkLst>
        </pc:picChg>
        <pc:picChg chg="del">
          <ac:chgData name="Mike B" userId="5c4bf6a326bf31f5" providerId="LiveId" clId="{BDD620F9-0BFD-4EF5-B1FC-6903C4286164}" dt="2021-02-28T20:35:59.243" v="807" actId="478"/>
          <ac:picMkLst>
            <pc:docMk/>
            <pc:sldMk cId="3054459084" sldId="470"/>
            <ac:picMk id="6" creationId="{94434013-60A0-4A1C-B5C2-4BC92E584A60}"/>
          </ac:picMkLst>
        </pc:picChg>
      </pc:sldChg>
      <pc:sldChg chg="addSp delSp modSp add mod">
        <pc:chgData name="Mike B" userId="5c4bf6a326bf31f5" providerId="LiveId" clId="{BDD620F9-0BFD-4EF5-B1FC-6903C4286164}" dt="2021-02-28T22:02:32.801" v="1049" actId="313"/>
        <pc:sldMkLst>
          <pc:docMk/>
          <pc:sldMk cId="2315963367" sldId="471"/>
        </pc:sldMkLst>
        <pc:spChg chg="mod">
          <ac:chgData name="Mike B" userId="5c4bf6a326bf31f5" providerId="LiveId" clId="{BDD620F9-0BFD-4EF5-B1FC-6903C4286164}" dt="2021-02-28T22:02:32.801" v="1049" actId="313"/>
          <ac:spMkLst>
            <pc:docMk/>
            <pc:sldMk cId="2315963367" sldId="471"/>
            <ac:spMk id="3" creationId="{00000000-0000-0000-0000-000000000000}"/>
          </ac:spMkLst>
        </pc:spChg>
        <pc:picChg chg="del">
          <ac:chgData name="Mike B" userId="5c4bf6a326bf31f5" providerId="LiveId" clId="{BDD620F9-0BFD-4EF5-B1FC-6903C4286164}" dt="2021-02-28T20:39:22.735" v="842" actId="478"/>
          <ac:picMkLst>
            <pc:docMk/>
            <pc:sldMk cId="2315963367" sldId="471"/>
            <ac:picMk id="5" creationId="{0AA7E582-FF8D-4427-AF4E-0841A8A91D05}"/>
          </ac:picMkLst>
        </pc:picChg>
        <pc:picChg chg="add mod">
          <ac:chgData name="Mike B" userId="5c4bf6a326bf31f5" providerId="LiveId" clId="{BDD620F9-0BFD-4EF5-B1FC-6903C4286164}" dt="2021-02-28T20:41:33.937" v="890" actId="1076"/>
          <ac:picMkLst>
            <pc:docMk/>
            <pc:sldMk cId="2315963367" sldId="471"/>
            <ac:picMk id="6" creationId="{ABF42DAF-F40A-45E7-8B8B-963953BFBF53}"/>
          </ac:picMkLst>
        </pc:picChg>
      </pc:sldChg>
      <pc:sldChg chg="add del">
        <pc:chgData name="Mike B" userId="5c4bf6a326bf31f5" providerId="LiveId" clId="{BDD620F9-0BFD-4EF5-B1FC-6903C4286164}" dt="2021-02-28T20:37:03.684" v="815" actId="47"/>
        <pc:sldMkLst>
          <pc:docMk/>
          <pc:sldMk cId="2461310853" sldId="471"/>
        </pc:sldMkLst>
      </pc:sldChg>
      <pc:sldChg chg="delSp modSp add mod">
        <pc:chgData name="Mike B" userId="5c4bf6a326bf31f5" providerId="LiveId" clId="{BDD620F9-0BFD-4EF5-B1FC-6903C4286164}" dt="2021-02-28T22:14:40.731" v="1461" actId="20577"/>
        <pc:sldMkLst>
          <pc:docMk/>
          <pc:sldMk cId="660104850" sldId="472"/>
        </pc:sldMkLst>
        <pc:spChg chg="mod">
          <ac:chgData name="Mike B" userId="5c4bf6a326bf31f5" providerId="LiveId" clId="{BDD620F9-0BFD-4EF5-B1FC-6903C4286164}" dt="2021-02-28T22:07:53.550" v="1116" actId="20577"/>
          <ac:spMkLst>
            <pc:docMk/>
            <pc:sldMk cId="660104850" sldId="472"/>
            <ac:spMk id="2" creationId="{00000000-0000-0000-0000-000000000000}"/>
          </ac:spMkLst>
        </pc:spChg>
        <pc:spChg chg="mod">
          <ac:chgData name="Mike B" userId="5c4bf6a326bf31f5" providerId="LiveId" clId="{BDD620F9-0BFD-4EF5-B1FC-6903C4286164}" dt="2021-02-28T22:14:40.731" v="1461" actId="20577"/>
          <ac:spMkLst>
            <pc:docMk/>
            <pc:sldMk cId="660104850" sldId="472"/>
            <ac:spMk id="3" creationId="{00000000-0000-0000-0000-000000000000}"/>
          </ac:spMkLst>
        </pc:spChg>
        <pc:picChg chg="del">
          <ac:chgData name="Mike B" userId="5c4bf6a326bf31f5" providerId="LiveId" clId="{BDD620F9-0BFD-4EF5-B1FC-6903C4286164}" dt="2021-02-28T22:07:56.208" v="1117" actId="478"/>
          <ac:picMkLst>
            <pc:docMk/>
            <pc:sldMk cId="660104850" sldId="472"/>
            <ac:picMk id="6" creationId="{ABF42DAF-F40A-45E7-8B8B-963953BFBF53}"/>
          </ac:picMkLst>
        </pc:picChg>
      </pc:sldChg>
      <pc:sldChg chg="addSp delSp modSp add mod">
        <pc:chgData name="Mike B" userId="5c4bf6a326bf31f5" providerId="LiveId" clId="{BDD620F9-0BFD-4EF5-B1FC-6903C4286164}" dt="2021-02-28T22:37:42.197" v="2034" actId="20577"/>
        <pc:sldMkLst>
          <pc:docMk/>
          <pc:sldMk cId="4072337299" sldId="473"/>
        </pc:sldMkLst>
        <pc:spChg chg="mod">
          <ac:chgData name="Mike B" userId="5c4bf6a326bf31f5" providerId="LiveId" clId="{BDD620F9-0BFD-4EF5-B1FC-6903C4286164}" dt="2021-02-28T22:34:58.894" v="1927" actId="20577"/>
          <ac:spMkLst>
            <pc:docMk/>
            <pc:sldMk cId="4072337299" sldId="473"/>
            <ac:spMk id="3" creationId="{00000000-0000-0000-0000-000000000000}"/>
          </ac:spMkLst>
        </pc:spChg>
        <pc:spChg chg="add mod">
          <ac:chgData name="Mike B" userId="5c4bf6a326bf31f5" providerId="LiveId" clId="{BDD620F9-0BFD-4EF5-B1FC-6903C4286164}" dt="2021-02-28T22:37:42.197" v="2034" actId="20577"/>
          <ac:spMkLst>
            <pc:docMk/>
            <pc:sldMk cId="4072337299" sldId="473"/>
            <ac:spMk id="7" creationId="{C0AF274C-D20B-4341-AB1E-3CF03E4FC687}"/>
          </ac:spMkLst>
        </pc:spChg>
        <pc:picChg chg="add del mod modCrop">
          <ac:chgData name="Mike B" userId="5c4bf6a326bf31f5" providerId="LiveId" clId="{BDD620F9-0BFD-4EF5-B1FC-6903C4286164}" dt="2021-02-28T22:35:25.805" v="1932" actId="478"/>
          <ac:picMkLst>
            <pc:docMk/>
            <pc:sldMk cId="4072337299" sldId="473"/>
            <ac:picMk id="5" creationId="{8F43EDA4-72F9-453F-8C6A-322CEA6C6889}"/>
          </ac:picMkLst>
        </pc:picChg>
        <pc:picChg chg="add mod">
          <ac:chgData name="Mike B" userId="5c4bf6a326bf31f5" providerId="LiveId" clId="{BDD620F9-0BFD-4EF5-B1FC-6903C4286164}" dt="2021-02-28T22:35:49.325" v="1936" actId="1076"/>
          <ac:picMkLst>
            <pc:docMk/>
            <pc:sldMk cId="4072337299" sldId="473"/>
            <ac:picMk id="6" creationId="{C11E9C5E-923A-4BA3-A0E9-46AEC9BFBBE1}"/>
          </ac:picMkLst>
        </pc:picChg>
      </pc:sldChg>
      <pc:sldChg chg="modSp add mod ord">
        <pc:chgData name="Mike B" userId="5c4bf6a326bf31f5" providerId="LiveId" clId="{BDD620F9-0BFD-4EF5-B1FC-6903C4286164}" dt="2021-02-28T22:44:32.739" v="2973" actId="20577"/>
        <pc:sldMkLst>
          <pc:docMk/>
          <pc:sldMk cId="3228394449" sldId="474"/>
        </pc:sldMkLst>
        <pc:spChg chg="mod">
          <ac:chgData name="Mike B" userId="5c4bf6a326bf31f5" providerId="LiveId" clId="{BDD620F9-0BFD-4EF5-B1FC-6903C4286164}" dt="2021-02-28T22:38:46.068" v="2066" actId="20577"/>
          <ac:spMkLst>
            <pc:docMk/>
            <pc:sldMk cId="3228394449" sldId="474"/>
            <ac:spMk id="2" creationId="{00000000-0000-0000-0000-000000000000}"/>
          </ac:spMkLst>
        </pc:spChg>
        <pc:spChg chg="mod">
          <ac:chgData name="Mike B" userId="5c4bf6a326bf31f5" providerId="LiveId" clId="{BDD620F9-0BFD-4EF5-B1FC-6903C4286164}" dt="2021-02-28T22:44:32.739" v="2973" actId="20577"/>
          <ac:spMkLst>
            <pc:docMk/>
            <pc:sldMk cId="3228394449" sldId="474"/>
            <ac:spMk id="3" creationId="{00000000-0000-0000-0000-000000000000}"/>
          </ac:spMkLst>
        </pc:spChg>
      </pc:sldChg>
      <pc:sldChg chg="addSp delSp modSp add mod">
        <pc:chgData name="Mike B" userId="5c4bf6a326bf31f5" providerId="LiveId" clId="{BDD620F9-0BFD-4EF5-B1FC-6903C4286164}" dt="2021-02-28T22:53:19.318" v="3326" actId="20577"/>
        <pc:sldMkLst>
          <pc:docMk/>
          <pc:sldMk cId="340783532" sldId="475"/>
        </pc:sldMkLst>
        <pc:spChg chg="mod">
          <ac:chgData name="Mike B" userId="5c4bf6a326bf31f5" providerId="LiveId" clId="{BDD620F9-0BFD-4EF5-B1FC-6903C4286164}" dt="2021-02-28T22:53:19.318" v="3326" actId="20577"/>
          <ac:spMkLst>
            <pc:docMk/>
            <pc:sldMk cId="340783532" sldId="475"/>
            <ac:spMk id="3" creationId="{00000000-0000-0000-0000-000000000000}"/>
          </ac:spMkLst>
        </pc:spChg>
        <pc:picChg chg="add del mod modCrop">
          <ac:chgData name="Mike B" userId="5c4bf6a326bf31f5" providerId="LiveId" clId="{BDD620F9-0BFD-4EF5-B1FC-6903C4286164}" dt="2021-02-28T22:50:30.544" v="2980" actId="478"/>
          <ac:picMkLst>
            <pc:docMk/>
            <pc:sldMk cId="340783532" sldId="475"/>
            <ac:picMk id="5" creationId="{62355D05-0373-4B81-B92C-4071C9FA9428}"/>
          </ac:picMkLst>
        </pc:picChg>
        <pc:picChg chg="add mod">
          <ac:chgData name="Mike B" userId="5c4bf6a326bf31f5" providerId="LiveId" clId="{BDD620F9-0BFD-4EF5-B1FC-6903C4286164}" dt="2021-02-28T22:50:40.349" v="2983" actId="1076"/>
          <ac:picMkLst>
            <pc:docMk/>
            <pc:sldMk cId="340783532" sldId="475"/>
            <ac:picMk id="6" creationId="{AC78AAD5-FBCB-4A27-9CF8-F759B0CD6455}"/>
          </ac:picMkLst>
        </pc:picChg>
      </pc:sldChg>
    </pc:docChg>
  </pc:docChgLst>
  <pc:docChgLst>
    <pc:chgData name="Mike B" userId="5c4bf6a326bf31f5" providerId="LiveId" clId="{D41114D4-77D8-46FF-BD25-991F50E247C5}"/>
    <pc:docChg chg="undo custSel addSld delSld modSld sldOrd">
      <pc:chgData name="Mike B" userId="5c4bf6a326bf31f5" providerId="LiveId" clId="{D41114D4-77D8-46FF-BD25-991F50E247C5}" dt="2021-03-28T23:17:22.100" v="3136" actId="1076"/>
      <pc:docMkLst>
        <pc:docMk/>
      </pc:docMkLst>
      <pc:sldChg chg="modSp mod">
        <pc:chgData name="Mike B" userId="5c4bf6a326bf31f5" providerId="LiveId" clId="{D41114D4-77D8-46FF-BD25-991F50E247C5}" dt="2021-03-15T03:20:12.098" v="3" actId="20577"/>
        <pc:sldMkLst>
          <pc:docMk/>
          <pc:sldMk cId="2712217232" sldId="257"/>
        </pc:sldMkLst>
        <pc:spChg chg="mod">
          <ac:chgData name="Mike B" userId="5c4bf6a326bf31f5" providerId="LiveId" clId="{D41114D4-77D8-46FF-BD25-991F50E247C5}" dt="2021-03-15T03:20:12.098" v="3" actId="20577"/>
          <ac:spMkLst>
            <pc:docMk/>
            <pc:sldMk cId="2712217232" sldId="257"/>
            <ac:spMk id="4" creationId="{00000000-0000-0000-0000-000000000000}"/>
          </ac:spMkLst>
        </pc:spChg>
      </pc:sldChg>
      <pc:sldChg chg="modSp mod">
        <pc:chgData name="Mike B" userId="5c4bf6a326bf31f5" providerId="LiveId" clId="{D41114D4-77D8-46FF-BD25-991F50E247C5}" dt="2021-03-28T17:58:55.798" v="2379" actId="20577"/>
        <pc:sldMkLst>
          <pc:docMk/>
          <pc:sldMk cId="1607287902" sldId="259"/>
        </pc:sldMkLst>
        <pc:spChg chg="mod">
          <ac:chgData name="Mike B" userId="5c4bf6a326bf31f5" providerId="LiveId" clId="{D41114D4-77D8-46FF-BD25-991F50E247C5}" dt="2021-03-28T17:58:55.798" v="2379" actId="20577"/>
          <ac:spMkLst>
            <pc:docMk/>
            <pc:sldMk cId="1607287902" sldId="259"/>
            <ac:spMk id="3" creationId="{00000000-0000-0000-0000-000000000000}"/>
          </ac:spMkLst>
        </pc:spChg>
      </pc:sldChg>
      <pc:sldChg chg="del">
        <pc:chgData name="Mike B" userId="5c4bf6a326bf31f5" providerId="LiveId" clId="{D41114D4-77D8-46FF-BD25-991F50E247C5}" dt="2021-03-15T03:21:12.967" v="26" actId="47"/>
        <pc:sldMkLst>
          <pc:docMk/>
          <pc:sldMk cId="2912554101" sldId="460"/>
        </pc:sldMkLst>
      </pc:sldChg>
      <pc:sldChg chg="del">
        <pc:chgData name="Mike B" userId="5c4bf6a326bf31f5" providerId="LiveId" clId="{D41114D4-77D8-46FF-BD25-991F50E247C5}" dt="2021-03-15T03:21:12.967" v="26" actId="47"/>
        <pc:sldMkLst>
          <pc:docMk/>
          <pc:sldMk cId="498216117" sldId="461"/>
        </pc:sldMkLst>
      </pc:sldChg>
      <pc:sldChg chg="del">
        <pc:chgData name="Mike B" userId="5c4bf6a326bf31f5" providerId="LiveId" clId="{D41114D4-77D8-46FF-BD25-991F50E247C5}" dt="2021-03-15T03:21:09.451" v="25" actId="2696"/>
        <pc:sldMkLst>
          <pc:docMk/>
          <pc:sldMk cId="2026055558" sldId="462"/>
        </pc:sldMkLst>
      </pc:sldChg>
      <pc:sldChg chg="del">
        <pc:chgData name="Mike B" userId="5c4bf6a326bf31f5" providerId="LiveId" clId="{D41114D4-77D8-46FF-BD25-991F50E247C5}" dt="2021-03-15T03:21:09.451" v="25" actId="2696"/>
        <pc:sldMkLst>
          <pc:docMk/>
          <pc:sldMk cId="3365860318" sldId="463"/>
        </pc:sldMkLst>
      </pc:sldChg>
      <pc:sldChg chg="del">
        <pc:chgData name="Mike B" userId="5c4bf6a326bf31f5" providerId="LiveId" clId="{D41114D4-77D8-46FF-BD25-991F50E247C5}" dt="2021-03-15T03:21:09.451" v="25" actId="2696"/>
        <pc:sldMkLst>
          <pc:docMk/>
          <pc:sldMk cId="1617801699" sldId="464"/>
        </pc:sldMkLst>
      </pc:sldChg>
      <pc:sldChg chg="del">
        <pc:chgData name="Mike B" userId="5c4bf6a326bf31f5" providerId="LiveId" clId="{D41114D4-77D8-46FF-BD25-991F50E247C5}" dt="2021-03-15T03:21:09.451" v="25" actId="2696"/>
        <pc:sldMkLst>
          <pc:docMk/>
          <pc:sldMk cId="2437045155" sldId="465"/>
        </pc:sldMkLst>
      </pc:sldChg>
      <pc:sldChg chg="modSp mod">
        <pc:chgData name="Mike B" userId="5c4bf6a326bf31f5" providerId="LiveId" clId="{D41114D4-77D8-46FF-BD25-991F50E247C5}" dt="2021-03-15T03:29:25.852" v="120" actId="1036"/>
        <pc:sldMkLst>
          <pc:docMk/>
          <pc:sldMk cId="1944437714" sldId="466"/>
        </pc:sldMkLst>
        <pc:spChg chg="mod">
          <ac:chgData name="Mike B" userId="5c4bf6a326bf31f5" providerId="LiveId" clId="{D41114D4-77D8-46FF-BD25-991F50E247C5}" dt="2021-03-15T03:29:00.342" v="116" actId="20577"/>
          <ac:spMkLst>
            <pc:docMk/>
            <pc:sldMk cId="1944437714" sldId="466"/>
            <ac:spMk id="2" creationId="{00000000-0000-0000-0000-000000000000}"/>
          </ac:spMkLst>
        </pc:spChg>
        <pc:graphicFrameChg chg="mod modGraphic">
          <ac:chgData name="Mike B" userId="5c4bf6a326bf31f5" providerId="LiveId" clId="{D41114D4-77D8-46FF-BD25-991F50E247C5}" dt="2021-03-15T03:29:25.852" v="120" actId="1036"/>
          <ac:graphicFrameMkLst>
            <pc:docMk/>
            <pc:sldMk cId="1944437714" sldId="466"/>
            <ac:graphicFrameMk id="5" creationId="{79EC882A-CD0B-467A-81C3-0F6E5D28B59E}"/>
          </ac:graphicFrameMkLst>
        </pc:graphicFrameChg>
      </pc:sldChg>
      <pc:sldChg chg="addSp delSp modSp mod">
        <pc:chgData name="Mike B" userId="5c4bf6a326bf31f5" providerId="LiveId" clId="{D41114D4-77D8-46FF-BD25-991F50E247C5}" dt="2021-03-15T03:42:14.168" v="1062" actId="20577"/>
        <pc:sldMkLst>
          <pc:docMk/>
          <pc:sldMk cId="279896695" sldId="467"/>
        </pc:sldMkLst>
        <pc:spChg chg="mod">
          <ac:chgData name="Mike B" userId="5c4bf6a326bf31f5" providerId="LiveId" clId="{D41114D4-77D8-46FF-BD25-991F50E247C5}" dt="2021-03-15T03:42:14.168" v="1062" actId="20577"/>
          <ac:spMkLst>
            <pc:docMk/>
            <pc:sldMk cId="279896695" sldId="467"/>
            <ac:spMk id="22" creationId="{428730A2-15FD-4C58-AB09-25B5C78E8D82}"/>
          </ac:spMkLst>
        </pc:spChg>
        <pc:spChg chg="mod">
          <ac:chgData name="Mike B" userId="5c4bf6a326bf31f5" providerId="LiveId" clId="{D41114D4-77D8-46FF-BD25-991F50E247C5}" dt="2021-03-15T03:39:55.937" v="515" actId="20577"/>
          <ac:spMkLst>
            <pc:docMk/>
            <pc:sldMk cId="279896695" sldId="467"/>
            <ac:spMk id="25" creationId="{14887EF3-BC07-40F2-822B-BFF8088A7486}"/>
          </ac:spMkLst>
        </pc:spChg>
        <pc:picChg chg="add del mod modCrop">
          <ac:chgData name="Mike B" userId="5c4bf6a326bf31f5" providerId="LiveId" clId="{D41114D4-77D8-46FF-BD25-991F50E247C5}" dt="2021-03-15T03:39:26.661" v="508" actId="478"/>
          <ac:picMkLst>
            <pc:docMk/>
            <pc:sldMk cId="279896695" sldId="467"/>
            <ac:picMk id="5" creationId="{57AB0043-E3F5-4A00-9002-747781282923}"/>
          </ac:picMkLst>
        </pc:picChg>
        <pc:picChg chg="add mod modCrop">
          <ac:chgData name="Mike B" userId="5c4bf6a326bf31f5" providerId="LiveId" clId="{D41114D4-77D8-46FF-BD25-991F50E247C5}" dt="2021-03-15T03:39:48.681" v="513" actId="14100"/>
          <ac:picMkLst>
            <pc:docMk/>
            <pc:sldMk cId="279896695" sldId="467"/>
            <ac:picMk id="6" creationId="{57A84538-0028-444F-8835-72EE4FBC8CDF}"/>
          </ac:picMkLst>
        </pc:picChg>
        <pc:picChg chg="del">
          <ac:chgData name="Mike B" userId="5c4bf6a326bf31f5" providerId="LiveId" clId="{D41114D4-77D8-46FF-BD25-991F50E247C5}" dt="2021-03-15T03:39:02.518" v="501" actId="478"/>
          <ac:picMkLst>
            <pc:docMk/>
            <pc:sldMk cId="279896695" sldId="467"/>
            <ac:picMk id="21" creationId="{F0FFB904-C40B-43A1-9EEB-1DBD79555286}"/>
          </ac:picMkLst>
        </pc:picChg>
        <pc:picChg chg="del">
          <ac:chgData name="Mike B" userId="5c4bf6a326bf31f5" providerId="LiveId" clId="{D41114D4-77D8-46FF-BD25-991F50E247C5}" dt="2021-03-15T03:39:53.166" v="514" actId="478"/>
          <ac:picMkLst>
            <pc:docMk/>
            <pc:sldMk cId="279896695" sldId="467"/>
            <ac:picMk id="24" creationId="{47706E0E-868C-40D7-BE57-790A51F0AD92}"/>
          </ac:picMkLst>
        </pc:picChg>
      </pc:sldChg>
      <pc:sldChg chg="addSp delSp modSp mod addCm delCm">
        <pc:chgData name="Mike B" userId="5c4bf6a326bf31f5" providerId="LiveId" clId="{D41114D4-77D8-46FF-BD25-991F50E247C5}" dt="2021-03-15T03:36:04.064" v="442" actId="20577"/>
        <pc:sldMkLst>
          <pc:docMk/>
          <pc:sldMk cId="2366076246" sldId="468"/>
        </pc:sldMkLst>
        <pc:spChg chg="mod">
          <ac:chgData name="Mike B" userId="5c4bf6a326bf31f5" providerId="LiveId" clId="{D41114D4-77D8-46FF-BD25-991F50E247C5}" dt="2021-03-15T03:29:45.300" v="156" actId="20577"/>
          <ac:spMkLst>
            <pc:docMk/>
            <pc:sldMk cId="2366076246" sldId="468"/>
            <ac:spMk id="2" creationId="{00000000-0000-0000-0000-000000000000}"/>
          </ac:spMkLst>
        </pc:spChg>
        <pc:spChg chg="del mod">
          <ac:chgData name="Mike B" userId="5c4bf6a326bf31f5" providerId="LiveId" clId="{D41114D4-77D8-46FF-BD25-991F50E247C5}" dt="2021-03-15T03:30:04.834" v="160" actId="478"/>
          <ac:spMkLst>
            <pc:docMk/>
            <pc:sldMk cId="2366076246" sldId="468"/>
            <ac:spMk id="3" creationId="{00000000-0000-0000-0000-000000000000}"/>
          </ac:spMkLst>
        </pc:spChg>
        <pc:spChg chg="del">
          <ac:chgData name="Mike B" userId="5c4bf6a326bf31f5" providerId="LiveId" clId="{D41114D4-77D8-46FF-BD25-991F50E247C5}" dt="2021-03-15T03:30:01.561" v="158" actId="478"/>
          <ac:spMkLst>
            <pc:docMk/>
            <pc:sldMk cId="2366076246" sldId="468"/>
            <ac:spMk id="6" creationId="{E9AC6C15-5ED0-4796-85FE-29B3DF3D335C}"/>
          </ac:spMkLst>
        </pc:spChg>
        <pc:spChg chg="del">
          <ac:chgData name="Mike B" userId="5c4bf6a326bf31f5" providerId="LiveId" clId="{D41114D4-77D8-46FF-BD25-991F50E247C5}" dt="2021-03-15T03:30:06.926" v="161" actId="478"/>
          <ac:spMkLst>
            <pc:docMk/>
            <pc:sldMk cId="2366076246" sldId="468"/>
            <ac:spMk id="7" creationId="{1919980A-871C-4EDD-8DBB-58443286D364}"/>
          </ac:spMkLst>
        </pc:spChg>
        <pc:spChg chg="del">
          <ac:chgData name="Mike B" userId="5c4bf6a326bf31f5" providerId="LiveId" clId="{D41114D4-77D8-46FF-BD25-991F50E247C5}" dt="2021-03-15T03:30:01.561" v="158" actId="478"/>
          <ac:spMkLst>
            <pc:docMk/>
            <pc:sldMk cId="2366076246" sldId="468"/>
            <ac:spMk id="8" creationId="{E839E17F-F24E-4AC2-9222-8FA29466CF06}"/>
          </ac:spMkLst>
        </pc:spChg>
        <pc:spChg chg="add mod">
          <ac:chgData name="Mike B" userId="5c4bf6a326bf31f5" providerId="LiveId" clId="{D41114D4-77D8-46FF-BD25-991F50E247C5}" dt="2021-03-15T03:36:04.064" v="442" actId="20577"/>
          <ac:spMkLst>
            <pc:docMk/>
            <pc:sldMk cId="2366076246" sldId="468"/>
            <ac:spMk id="11" creationId="{F6B7AAB4-3828-4320-9445-074987451DF7}"/>
          </ac:spMkLst>
        </pc:spChg>
        <pc:spChg chg="del">
          <ac:chgData name="Mike B" userId="5c4bf6a326bf31f5" providerId="LiveId" clId="{D41114D4-77D8-46FF-BD25-991F50E247C5}" dt="2021-03-15T03:30:01.561" v="158" actId="478"/>
          <ac:spMkLst>
            <pc:docMk/>
            <pc:sldMk cId="2366076246" sldId="468"/>
            <ac:spMk id="16" creationId="{3A9C4B78-DF39-41C3-A0FA-47D74BF5F9A5}"/>
          </ac:spMkLst>
        </pc:spChg>
        <pc:spChg chg="del">
          <ac:chgData name="Mike B" userId="5c4bf6a326bf31f5" providerId="LiveId" clId="{D41114D4-77D8-46FF-BD25-991F50E247C5}" dt="2021-03-15T03:30:06.926" v="161" actId="478"/>
          <ac:spMkLst>
            <pc:docMk/>
            <pc:sldMk cId="2366076246" sldId="468"/>
            <ac:spMk id="17" creationId="{BA2A4987-9DFB-401B-A17E-0197C84F965A}"/>
          </ac:spMkLst>
        </pc:spChg>
        <pc:spChg chg="del">
          <ac:chgData name="Mike B" userId="5c4bf6a326bf31f5" providerId="LiveId" clId="{D41114D4-77D8-46FF-BD25-991F50E247C5}" dt="2021-03-15T03:30:01.561" v="158" actId="478"/>
          <ac:spMkLst>
            <pc:docMk/>
            <pc:sldMk cId="2366076246" sldId="468"/>
            <ac:spMk id="18" creationId="{D4F3B166-C8B1-4011-808B-8A740850FF01}"/>
          </ac:spMkLst>
        </pc:spChg>
        <pc:spChg chg="del mod">
          <ac:chgData name="Mike B" userId="5c4bf6a326bf31f5" providerId="LiveId" clId="{D41114D4-77D8-46FF-BD25-991F50E247C5}" dt="2021-03-15T03:30:10.531" v="163" actId="478"/>
          <ac:spMkLst>
            <pc:docMk/>
            <pc:sldMk cId="2366076246" sldId="468"/>
            <ac:spMk id="19" creationId="{D446AF8A-FC50-4BA3-A1D0-DAF15B842D3D}"/>
          </ac:spMkLst>
        </pc:spChg>
        <pc:picChg chg="add del mod modCrop">
          <ac:chgData name="Mike B" userId="5c4bf6a326bf31f5" providerId="LiveId" clId="{D41114D4-77D8-46FF-BD25-991F50E247C5}" dt="2021-03-15T03:31:09.726" v="181" actId="478"/>
          <ac:picMkLst>
            <pc:docMk/>
            <pc:sldMk cId="2366076246" sldId="468"/>
            <ac:picMk id="5" creationId="{FB824B27-E650-42A8-A9CB-A8BD1D80A57A}"/>
          </ac:picMkLst>
        </pc:picChg>
        <pc:picChg chg="add mod">
          <ac:chgData name="Mike B" userId="5c4bf6a326bf31f5" providerId="LiveId" clId="{D41114D4-77D8-46FF-BD25-991F50E247C5}" dt="2021-03-15T03:34:41.767" v="185" actId="1076"/>
          <ac:picMkLst>
            <pc:docMk/>
            <pc:sldMk cId="2366076246" sldId="468"/>
            <ac:picMk id="9" creationId="{619D5CB4-D178-441B-9ABC-66AF44028A0B}"/>
          </ac:picMkLst>
        </pc:picChg>
        <pc:picChg chg="add mod">
          <ac:chgData name="Mike B" userId="5c4bf6a326bf31f5" providerId="LiveId" clId="{D41114D4-77D8-46FF-BD25-991F50E247C5}" dt="2021-03-15T03:30:36.696" v="173" actId="1076"/>
          <ac:picMkLst>
            <pc:docMk/>
            <pc:sldMk cId="2366076246" sldId="468"/>
            <ac:picMk id="1026" creationId="{7A53419D-512E-47AA-AB97-E9E59FD932A1}"/>
          </ac:picMkLst>
        </pc:picChg>
        <pc:cxnChg chg="del mod">
          <ac:chgData name="Mike B" userId="5c4bf6a326bf31f5" providerId="LiveId" clId="{D41114D4-77D8-46FF-BD25-991F50E247C5}" dt="2021-03-15T03:30:01.561" v="158" actId="478"/>
          <ac:cxnSpMkLst>
            <pc:docMk/>
            <pc:sldMk cId="2366076246" sldId="468"/>
            <ac:cxnSpMk id="10" creationId="{95C0A925-B1EA-4408-B8BF-AF011F553504}"/>
          </ac:cxnSpMkLst>
        </pc:cxnChg>
        <pc:cxnChg chg="del mod">
          <ac:chgData name="Mike B" userId="5c4bf6a326bf31f5" providerId="LiveId" clId="{D41114D4-77D8-46FF-BD25-991F50E247C5}" dt="2021-03-15T03:30:01.561" v="158" actId="478"/>
          <ac:cxnSpMkLst>
            <pc:docMk/>
            <pc:sldMk cId="2366076246" sldId="468"/>
            <ac:cxnSpMk id="12" creationId="{D49C9C27-0E25-426C-BFD6-8D211F797F25}"/>
          </ac:cxnSpMkLst>
        </pc:cxnChg>
        <pc:cxnChg chg="del mod">
          <ac:chgData name="Mike B" userId="5c4bf6a326bf31f5" providerId="LiveId" clId="{D41114D4-77D8-46FF-BD25-991F50E247C5}" dt="2021-03-15T03:30:01.561" v="158" actId="478"/>
          <ac:cxnSpMkLst>
            <pc:docMk/>
            <pc:sldMk cId="2366076246" sldId="468"/>
            <ac:cxnSpMk id="14" creationId="{467A7014-6BE7-48DC-BF52-3B2F679F9674}"/>
          </ac:cxnSpMkLst>
        </pc:cxnChg>
      </pc:sldChg>
      <pc:sldChg chg="addSp delSp modSp mod">
        <pc:chgData name="Mike B" userId="5c4bf6a326bf31f5" providerId="LiveId" clId="{D41114D4-77D8-46FF-BD25-991F50E247C5}" dt="2021-03-15T03:44:39.567" v="1157" actId="20577"/>
        <pc:sldMkLst>
          <pc:docMk/>
          <pc:sldMk cId="1201407865" sldId="469"/>
        </pc:sldMkLst>
        <pc:spChg chg="mod">
          <ac:chgData name="Mike B" userId="5c4bf6a326bf31f5" providerId="LiveId" clId="{D41114D4-77D8-46FF-BD25-991F50E247C5}" dt="2021-03-15T03:43:55.096" v="1137" actId="20577"/>
          <ac:spMkLst>
            <pc:docMk/>
            <pc:sldMk cId="1201407865" sldId="469"/>
            <ac:spMk id="3" creationId="{00000000-0000-0000-0000-000000000000}"/>
          </ac:spMkLst>
        </pc:spChg>
        <pc:spChg chg="mod">
          <ac:chgData name="Mike B" userId="5c4bf6a326bf31f5" providerId="LiveId" clId="{D41114D4-77D8-46FF-BD25-991F50E247C5}" dt="2021-03-15T03:44:39.567" v="1157" actId="20577"/>
          <ac:spMkLst>
            <pc:docMk/>
            <pc:sldMk cId="1201407865" sldId="469"/>
            <ac:spMk id="12" creationId="{EFCC307F-81EB-417E-8C53-A7CD2061E69D}"/>
          </ac:spMkLst>
        </pc:spChg>
        <pc:picChg chg="add del mod modCrop">
          <ac:chgData name="Mike B" userId="5c4bf6a326bf31f5" providerId="LiveId" clId="{D41114D4-77D8-46FF-BD25-991F50E247C5}" dt="2021-03-15T03:44:14.593" v="1144" actId="478"/>
          <ac:picMkLst>
            <pc:docMk/>
            <pc:sldMk cId="1201407865" sldId="469"/>
            <ac:picMk id="5" creationId="{9F29A06E-33E1-4D9F-BABD-A116EBF6E3C2}"/>
          </ac:picMkLst>
        </pc:picChg>
        <pc:picChg chg="del">
          <ac:chgData name="Mike B" userId="5c4bf6a326bf31f5" providerId="LiveId" clId="{D41114D4-77D8-46FF-BD25-991F50E247C5}" dt="2021-03-15T03:43:56.676" v="1138" actId="478"/>
          <ac:picMkLst>
            <pc:docMk/>
            <pc:sldMk cId="1201407865" sldId="469"/>
            <ac:picMk id="6" creationId="{C77AE9A6-0CCC-4D99-B57C-3F5F8D6489DD}"/>
          </ac:picMkLst>
        </pc:picChg>
        <pc:picChg chg="add mod modCrop">
          <ac:chgData name="Mike B" userId="5c4bf6a326bf31f5" providerId="LiveId" clId="{D41114D4-77D8-46FF-BD25-991F50E247C5}" dt="2021-03-15T03:44:31.932" v="1151" actId="1076"/>
          <ac:picMkLst>
            <pc:docMk/>
            <pc:sldMk cId="1201407865" sldId="469"/>
            <ac:picMk id="7" creationId="{845FBC97-DFC8-427D-BFA5-9038E60660BD}"/>
          </ac:picMkLst>
        </pc:picChg>
      </pc:sldChg>
      <pc:sldChg chg="addSp delSp modSp mod">
        <pc:chgData name="Mike B" userId="5c4bf6a326bf31f5" providerId="LiveId" clId="{D41114D4-77D8-46FF-BD25-991F50E247C5}" dt="2021-03-15T03:45:42.673" v="1167" actId="1076"/>
        <pc:sldMkLst>
          <pc:docMk/>
          <pc:sldMk cId="1231440174" sldId="470"/>
        </pc:sldMkLst>
        <pc:picChg chg="add del mod modCrop">
          <ac:chgData name="Mike B" userId="5c4bf6a326bf31f5" providerId="LiveId" clId="{D41114D4-77D8-46FF-BD25-991F50E247C5}" dt="2021-03-15T03:45:35.251" v="1164" actId="478"/>
          <ac:picMkLst>
            <pc:docMk/>
            <pc:sldMk cId="1231440174" sldId="470"/>
            <ac:picMk id="5" creationId="{82831EBE-34E7-476E-B0B0-77E99C30A307}"/>
          </ac:picMkLst>
        </pc:picChg>
        <pc:picChg chg="add mod">
          <ac:chgData name="Mike B" userId="5c4bf6a326bf31f5" providerId="LiveId" clId="{D41114D4-77D8-46FF-BD25-991F50E247C5}" dt="2021-03-15T03:45:42.673" v="1167" actId="1076"/>
          <ac:picMkLst>
            <pc:docMk/>
            <pc:sldMk cId="1231440174" sldId="470"/>
            <ac:picMk id="6" creationId="{7F9D7586-3499-4ABC-B9C9-CEED475507AD}"/>
          </ac:picMkLst>
        </pc:picChg>
        <pc:picChg chg="del">
          <ac:chgData name="Mike B" userId="5c4bf6a326bf31f5" providerId="LiveId" clId="{D41114D4-77D8-46FF-BD25-991F50E247C5}" dt="2021-03-15T03:45:17.178" v="1158" actId="478"/>
          <ac:picMkLst>
            <pc:docMk/>
            <pc:sldMk cId="1231440174" sldId="470"/>
            <ac:picMk id="11" creationId="{576C7081-FBA8-4FEC-B3BF-BB108E8FC5E3}"/>
          </ac:picMkLst>
        </pc:picChg>
      </pc:sldChg>
      <pc:sldChg chg="addSp delSp modSp mod">
        <pc:chgData name="Mike B" userId="5c4bf6a326bf31f5" providerId="LiveId" clId="{D41114D4-77D8-46FF-BD25-991F50E247C5}" dt="2021-03-15T03:47:07.969" v="1304" actId="20577"/>
        <pc:sldMkLst>
          <pc:docMk/>
          <pc:sldMk cId="1163361351" sldId="471"/>
        </pc:sldMkLst>
        <pc:spChg chg="mod">
          <ac:chgData name="Mike B" userId="5c4bf6a326bf31f5" providerId="LiveId" clId="{D41114D4-77D8-46FF-BD25-991F50E247C5}" dt="2021-03-15T03:47:07.969" v="1304" actId="20577"/>
          <ac:spMkLst>
            <pc:docMk/>
            <pc:sldMk cId="1163361351" sldId="471"/>
            <ac:spMk id="3" creationId="{00000000-0000-0000-0000-000000000000}"/>
          </ac:spMkLst>
        </pc:spChg>
        <pc:picChg chg="add del mod modCrop">
          <ac:chgData name="Mike B" userId="5c4bf6a326bf31f5" providerId="LiveId" clId="{D41114D4-77D8-46FF-BD25-991F50E247C5}" dt="2021-03-15T03:46:25.875" v="1174" actId="478"/>
          <ac:picMkLst>
            <pc:docMk/>
            <pc:sldMk cId="1163361351" sldId="471"/>
            <ac:picMk id="5" creationId="{DB9EDC0F-A8F1-4C5B-AA32-E34A4E9B236D}"/>
          </ac:picMkLst>
        </pc:picChg>
        <pc:picChg chg="add mod">
          <ac:chgData name="Mike B" userId="5c4bf6a326bf31f5" providerId="LiveId" clId="{D41114D4-77D8-46FF-BD25-991F50E247C5}" dt="2021-03-15T03:46:33.352" v="1177" actId="1076"/>
          <ac:picMkLst>
            <pc:docMk/>
            <pc:sldMk cId="1163361351" sldId="471"/>
            <ac:picMk id="6" creationId="{F621D818-8491-4ACB-BE2C-B5FBCD176942}"/>
          </ac:picMkLst>
        </pc:picChg>
        <pc:picChg chg="del">
          <ac:chgData name="Mike B" userId="5c4bf6a326bf31f5" providerId="LiveId" clId="{D41114D4-77D8-46FF-BD25-991F50E247C5}" dt="2021-03-15T03:46:05.639" v="1168" actId="478"/>
          <ac:picMkLst>
            <pc:docMk/>
            <pc:sldMk cId="1163361351" sldId="471"/>
            <ac:picMk id="11" creationId="{40AE191B-6DFF-42D0-BF75-7EA188C57769}"/>
          </ac:picMkLst>
        </pc:picChg>
      </pc:sldChg>
      <pc:sldChg chg="addSp delSp modSp mod">
        <pc:chgData name="Mike B" userId="5c4bf6a326bf31f5" providerId="LiveId" clId="{D41114D4-77D8-46FF-BD25-991F50E247C5}" dt="2021-03-15T03:47:53.816" v="1314" actId="1076"/>
        <pc:sldMkLst>
          <pc:docMk/>
          <pc:sldMk cId="471314843" sldId="472"/>
        </pc:sldMkLst>
        <pc:picChg chg="add del mod modCrop">
          <ac:chgData name="Mike B" userId="5c4bf6a326bf31f5" providerId="LiveId" clId="{D41114D4-77D8-46FF-BD25-991F50E247C5}" dt="2021-03-15T03:47:48.024" v="1311" actId="478"/>
          <ac:picMkLst>
            <pc:docMk/>
            <pc:sldMk cId="471314843" sldId="472"/>
            <ac:picMk id="5" creationId="{A2461F0C-1022-4F10-B436-4FF4B26F79D2}"/>
          </ac:picMkLst>
        </pc:picChg>
        <pc:picChg chg="add mod">
          <ac:chgData name="Mike B" userId="5c4bf6a326bf31f5" providerId="LiveId" clId="{D41114D4-77D8-46FF-BD25-991F50E247C5}" dt="2021-03-15T03:47:53.816" v="1314" actId="1076"/>
          <ac:picMkLst>
            <pc:docMk/>
            <pc:sldMk cId="471314843" sldId="472"/>
            <ac:picMk id="6" creationId="{6CAE7A3A-94E7-4E83-ABAA-FE43A1ABE6F9}"/>
          </ac:picMkLst>
        </pc:picChg>
        <pc:picChg chg="del">
          <ac:chgData name="Mike B" userId="5c4bf6a326bf31f5" providerId="LiveId" clId="{D41114D4-77D8-46FF-BD25-991F50E247C5}" dt="2021-03-15T03:47:16.619" v="1305" actId="478"/>
          <ac:picMkLst>
            <pc:docMk/>
            <pc:sldMk cId="471314843" sldId="472"/>
            <ac:picMk id="9" creationId="{4DC38ECB-460C-46A1-9D78-EADE0C24D20C}"/>
          </ac:picMkLst>
        </pc:picChg>
      </pc:sldChg>
      <pc:sldChg chg="addSp delSp modSp mod">
        <pc:chgData name="Mike B" userId="5c4bf6a326bf31f5" providerId="LiveId" clId="{D41114D4-77D8-46FF-BD25-991F50E247C5}" dt="2021-03-15T03:49:04.755" v="1402" actId="20577"/>
        <pc:sldMkLst>
          <pc:docMk/>
          <pc:sldMk cId="2957074721" sldId="473"/>
        </pc:sldMkLst>
        <pc:spChg chg="mod">
          <ac:chgData name="Mike B" userId="5c4bf6a326bf31f5" providerId="LiveId" clId="{D41114D4-77D8-46FF-BD25-991F50E247C5}" dt="2021-03-15T03:49:04.755" v="1402" actId="20577"/>
          <ac:spMkLst>
            <pc:docMk/>
            <pc:sldMk cId="2957074721" sldId="473"/>
            <ac:spMk id="3" creationId="{00000000-0000-0000-0000-000000000000}"/>
          </ac:spMkLst>
        </pc:spChg>
        <pc:picChg chg="add del mod modCrop">
          <ac:chgData name="Mike B" userId="5c4bf6a326bf31f5" providerId="LiveId" clId="{D41114D4-77D8-46FF-BD25-991F50E247C5}" dt="2021-03-15T03:48:46.727" v="1324" actId="478"/>
          <ac:picMkLst>
            <pc:docMk/>
            <pc:sldMk cId="2957074721" sldId="473"/>
            <ac:picMk id="5" creationId="{6445D5EE-B390-40D2-AAFF-DC012364407A}"/>
          </ac:picMkLst>
        </pc:picChg>
        <pc:picChg chg="del">
          <ac:chgData name="Mike B" userId="5c4bf6a326bf31f5" providerId="LiveId" clId="{D41114D4-77D8-46FF-BD25-991F50E247C5}" dt="2021-03-15T03:48:24.284" v="1315" actId="478"/>
          <ac:picMkLst>
            <pc:docMk/>
            <pc:sldMk cId="2957074721" sldId="473"/>
            <ac:picMk id="6" creationId="{ADB5D5FD-A4ED-4BBF-9433-236B00D9C7E1}"/>
          </ac:picMkLst>
        </pc:picChg>
        <pc:picChg chg="add mod">
          <ac:chgData name="Mike B" userId="5c4bf6a326bf31f5" providerId="LiveId" clId="{D41114D4-77D8-46FF-BD25-991F50E247C5}" dt="2021-03-15T03:48:48.581" v="1325" actId="1076"/>
          <ac:picMkLst>
            <pc:docMk/>
            <pc:sldMk cId="2957074721" sldId="473"/>
            <ac:picMk id="8" creationId="{5E7E5899-D9B2-4F95-9D22-F358D057D367}"/>
          </ac:picMkLst>
        </pc:picChg>
      </pc:sldChg>
      <pc:sldChg chg="modSp mod">
        <pc:chgData name="Mike B" userId="5c4bf6a326bf31f5" providerId="LiveId" clId="{D41114D4-77D8-46FF-BD25-991F50E247C5}" dt="2021-03-28T18:00:22.572" v="2439" actId="20577"/>
        <pc:sldMkLst>
          <pc:docMk/>
          <pc:sldMk cId="759845807" sldId="474"/>
        </pc:sldMkLst>
        <pc:spChg chg="mod">
          <ac:chgData name="Mike B" userId="5c4bf6a326bf31f5" providerId="LiveId" clId="{D41114D4-77D8-46FF-BD25-991F50E247C5}" dt="2021-03-28T18:00:22.572" v="2439" actId="20577"/>
          <ac:spMkLst>
            <pc:docMk/>
            <pc:sldMk cId="759845807" sldId="474"/>
            <ac:spMk id="3" creationId="{00000000-0000-0000-0000-000000000000}"/>
          </ac:spMkLst>
        </pc:spChg>
      </pc:sldChg>
      <pc:sldChg chg="addSp delSp modSp mod">
        <pc:chgData name="Mike B" userId="5c4bf6a326bf31f5" providerId="LiveId" clId="{D41114D4-77D8-46FF-BD25-991F50E247C5}" dt="2021-03-15T03:51:36.875" v="1424" actId="1076"/>
        <pc:sldMkLst>
          <pc:docMk/>
          <pc:sldMk cId="892964709" sldId="475"/>
        </pc:sldMkLst>
        <pc:spChg chg="del mod">
          <ac:chgData name="Mike B" userId="5c4bf6a326bf31f5" providerId="LiveId" clId="{D41114D4-77D8-46FF-BD25-991F50E247C5}" dt="2021-03-15T03:51:13.801" v="1415"/>
          <ac:spMkLst>
            <pc:docMk/>
            <pc:sldMk cId="892964709" sldId="475"/>
            <ac:spMk id="7" creationId="{FE3748BC-B584-46B9-84D3-C8A8E0C49B09}"/>
          </ac:spMkLst>
        </pc:spChg>
        <pc:picChg chg="add del mod modCrop">
          <ac:chgData name="Mike B" userId="5c4bf6a326bf31f5" providerId="LiveId" clId="{D41114D4-77D8-46FF-BD25-991F50E247C5}" dt="2021-03-15T03:51:30.136" v="1421" actId="478"/>
          <ac:picMkLst>
            <pc:docMk/>
            <pc:sldMk cId="892964709" sldId="475"/>
            <ac:picMk id="5" creationId="{072BC775-6217-4E64-A120-CEE58EC8CA0A}"/>
          </ac:picMkLst>
        </pc:picChg>
        <pc:picChg chg="add mod">
          <ac:chgData name="Mike B" userId="5c4bf6a326bf31f5" providerId="LiveId" clId="{D41114D4-77D8-46FF-BD25-991F50E247C5}" dt="2021-03-15T03:51:36.875" v="1424" actId="1076"/>
          <ac:picMkLst>
            <pc:docMk/>
            <pc:sldMk cId="892964709" sldId="475"/>
            <ac:picMk id="6" creationId="{29F86D09-84F9-4BCE-B4A5-F9B30F8CBABE}"/>
          </ac:picMkLst>
        </pc:picChg>
        <pc:picChg chg="del">
          <ac:chgData name="Mike B" userId="5c4bf6a326bf31f5" providerId="LiveId" clId="{D41114D4-77D8-46FF-BD25-991F50E247C5}" dt="2021-03-15T03:51:13.798" v="1413" actId="478"/>
          <ac:picMkLst>
            <pc:docMk/>
            <pc:sldMk cId="892964709" sldId="475"/>
            <ac:picMk id="9" creationId="{ED8C3F97-F864-4DF7-82F6-35C1A3D06A8D}"/>
          </ac:picMkLst>
        </pc:picChg>
      </pc:sldChg>
      <pc:sldChg chg="delSp modSp mod ord">
        <pc:chgData name="Mike B" userId="5c4bf6a326bf31f5" providerId="LiveId" clId="{D41114D4-77D8-46FF-BD25-991F50E247C5}" dt="2021-03-15T04:02:08.680" v="1577" actId="20577"/>
        <pc:sldMkLst>
          <pc:docMk/>
          <pc:sldMk cId="2890411283" sldId="476"/>
        </pc:sldMkLst>
        <pc:spChg chg="mod">
          <ac:chgData name="Mike B" userId="5c4bf6a326bf31f5" providerId="LiveId" clId="{D41114D4-77D8-46FF-BD25-991F50E247C5}" dt="2021-03-15T03:21:45.251" v="60" actId="20577"/>
          <ac:spMkLst>
            <pc:docMk/>
            <pc:sldMk cId="2890411283" sldId="476"/>
            <ac:spMk id="2" creationId="{00000000-0000-0000-0000-000000000000}"/>
          </ac:spMkLst>
        </pc:spChg>
        <pc:spChg chg="mod">
          <ac:chgData name="Mike B" userId="5c4bf6a326bf31f5" providerId="LiveId" clId="{D41114D4-77D8-46FF-BD25-991F50E247C5}" dt="2021-03-15T04:02:08.680" v="1577" actId="20577"/>
          <ac:spMkLst>
            <pc:docMk/>
            <pc:sldMk cId="2890411283" sldId="476"/>
            <ac:spMk id="3" creationId="{00000000-0000-0000-0000-000000000000}"/>
          </ac:spMkLst>
        </pc:spChg>
        <pc:spChg chg="del">
          <ac:chgData name="Mike B" userId="5c4bf6a326bf31f5" providerId="LiveId" clId="{D41114D4-77D8-46FF-BD25-991F50E247C5}" dt="2021-03-15T03:51:47.189" v="1425" actId="478"/>
          <ac:spMkLst>
            <pc:docMk/>
            <pc:sldMk cId="2890411283" sldId="476"/>
            <ac:spMk id="6" creationId="{E9AC6C15-5ED0-4796-85FE-29B3DF3D335C}"/>
          </ac:spMkLst>
        </pc:spChg>
        <pc:spChg chg="del">
          <ac:chgData name="Mike B" userId="5c4bf6a326bf31f5" providerId="LiveId" clId="{D41114D4-77D8-46FF-BD25-991F50E247C5}" dt="2021-03-15T03:51:47.189" v="1425" actId="478"/>
          <ac:spMkLst>
            <pc:docMk/>
            <pc:sldMk cId="2890411283" sldId="476"/>
            <ac:spMk id="7" creationId="{1919980A-871C-4EDD-8DBB-58443286D364}"/>
          </ac:spMkLst>
        </pc:spChg>
        <pc:spChg chg="del">
          <ac:chgData name="Mike B" userId="5c4bf6a326bf31f5" providerId="LiveId" clId="{D41114D4-77D8-46FF-BD25-991F50E247C5}" dt="2021-03-15T03:51:47.189" v="1425" actId="478"/>
          <ac:spMkLst>
            <pc:docMk/>
            <pc:sldMk cId="2890411283" sldId="476"/>
            <ac:spMk id="8" creationId="{E839E17F-F24E-4AC2-9222-8FA29466CF06}"/>
          </ac:spMkLst>
        </pc:spChg>
        <pc:spChg chg="del">
          <ac:chgData name="Mike B" userId="5c4bf6a326bf31f5" providerId="LiveId" clId="{D41114D4-77D8-46FF-BD25-991F50E247C5}" dt="2021-03-15T03:51:47.189" v="1425" actId="478"/>
          <ac:spMkLst>
            <pc:docMk/>
            <pc:sldMk cId="2890411283" sldId="476"/>
            <ac:spMk id="15" creationId="{429DCCE7-48EF-48CC-B732-CD0F8AD8DED4}"/>
          </ac:spMkLst>
        </pc:spChg>
        <pc:spChg chg="del">
          <ac:chgData name="Mike B" userId="5c4bf6a326bf31f5" providerId="LiveId" clId="{D41114D4-77D8-46FF-BD25-991F50E247C5}" dt="2021-03-15T03:51:47.189" v="1425" actId="478"/>
          <ac:spMkLst>
            <pc:docMk/>
            <pc:sldMk cId="2890411283" sldId="476"/>
            <ac:spMk id="16" creationId="{3A9C4B78-DF39-41C3-A0FA-47D74BF5F9A5}"/>
          </ac:spMkLst>
        </pc:spChg>
        <pc:spChg chg="del">
          <ac:chgData name="Mike B" userId="5c4bf6a326bf31f5" providerId="LiveId" clId="{D41114D4-77D8-46FF-BD25-991F50E247C5}" dt="2021-03-15T03:51:47.189" v="1425" actId="478"/>
          <ac:spMkLst>
            <pc:docMk/>
            <pc:sldMk cId="2890411283" sldId="476"/>
            <ac:spMk id="17" creationId="{BA2A4987-9DFB-401B-A17E-0197C84F965A}"/>
          </ac:spMkLst>
        </pc:spChg>
        <pc:spChg chg="del">
          <ac:chgData name="Mike B" userId="5c4bf6a326bf31f5" providerId="LiveId" clId="{D41114D4-77D8-46FF-BD25-991F50E247C5}" dt="2021-03-15T03:51:47.189" v="1425" actId="478"/>
          <ac:spMkLst>
            <pc:docMk/>
            <pc:sldMk cId="2890411283" sldId="476"/>
            <ac:spMk id="18" creationId="{D4F3B166-C8B1-4011-808B-8A740850FF01}"/>
          </ac:spMkLst>
        </pc:spChg>
        <pc:spChg chg="del">
          <ac:chgData name="Mike B" userId="5c4bf6a326bf31f5" providerId="LiveId" clId="{D41114D4-77D8-46FF-BD25-991F50E247C5}" dt="2021-03-15T03:51:47.189" v="1425" actId="478"/>
          <ac:spMkLst>
            <pc:docMk/>
            <pc:sldMk cId="2890411283" sldId="476"/>
            <ac:spMk id="20" creationId="{A1E86EB3-115E-4011-BDB4-93CB28A746A5}"/>
          </ac:spMkLst>
        </pc:spChg>
        <pc:spChg chg="del">
          <ac:chgData name="Mike B" userId="5c4bf6a326bf31f5" providerId="LiveId" clId="{D41114D4-77D8-46FF-BD25-991F50E247C5}" dt="2021-03-15T03:51:47.189" v="1425" actId="478"/>
          <ac:spMkLst>
            <pc:docMk/>
            <pc:sldMk cId="2890411283" sldId="476"/>
            <ac:spMk id="26" creationId="{6DA1C497-E6AF-4631-9566-4ED4B18FA49E}"/>
          </ac:spMkLst>
        </pc:spChg>
        <pc:cxnChg chg="del mod">
          <ac:chgData name="Mike B" userId="5c4bf6a326bf31f5" providerId="LiveId" clId="{D41114D4-77D8-46FF-BD25-991F50E247C5}" dt="2021-03-15T03:51:47.189" v="1425" actId="478"/>
          <ac:cxnSpMkLst>
            <pc:docMk/>
            <pc:sldMk cId="2890411283" sldId="476"/>
            <ac:cxnSpMk id="10" creationId="{95C0A925-B1EA-4408-B8BF-AF011F553504}"/>
          </ac:cxnSpMkLst>
        </pc:cxnChg>
        <pc:cxnChg chg="del">
          <ac:chgData name="Mike B" userId="5c4bf6a326bf31f5" providerId="LiveId" clId="{D41114D4-77D8-46FF-BD25-991F50E247C5}" dt="2021-03-15T03:51:47.189" v="1425" actId="478"/>
          <ac:cxnSpMkLst>
            <pc:docMk/>
            <pc:sldMk cId="2890411283" sldId="476"/>
            <ac:cxnSpMk id="12" creationId="{D49C9C27-0E25-426C-BFD6-8D211F797F25}"/>
          </ac:cxnSpMkLst>
        </pc:cxnChg>
        <pc:cxnChg chg="del mod">
          <ac:chgData name="Mike B" userId="5c4bf6a326bf31f5" providerId="LiveId" clId="{D41114D4-77D8-46FF-BD25-991F50E247C5}" dt="2021-03-15T03:51:47.189" v="1425" actId="478"/>
          <ac:cxnSpMkLst>
            <pc:docMk/>
            <pc:sldMk cId="2890411283" sldId="476"/>
            <ac:cxnSpMk id="14" creationId="{467A7014-6BE7-48DC-BF52-3B2F679F9674}"/>
          </ac:cxnSpMkLst>
        </pc:cxnChg>
      </pc:sldChg>
      <pc:sldChg chg="del">
        <pc:chgData name="Mike B" userId="5c4bf6a326bf31f5" providerId="LiveId" clId="{D41114D4-77D8-46FF-BD25-991F50E247C5}" dt="2021-03-15T03:21:53.634" v="61" actId="47"/>
        <pc:sldMkLst>
          <pc:docMk/>
          <pc:sldMk cId="2290402612" sldId="477"/>
        </pc:sldMkLst>
      </pc:sldChg>
      <pc:sldChg chg="delSp modSp mod">
        <pc:chgData name="Mike B" userId="5c4bf6a326bf31f5" providerId="LiveId" clId="{D41114D4-77D8-46FF-BD25-991F50E247C5}" dt="2021-03-15T03:42:53.347" v="1108" actId="20577"/>
        <pc:sldMkLst>
          <pc:docMk/>
          <pc:sldMk cId="4085022630" sldId="478"/>
        </pc:sldMkLst>
        <pc:spChg chg="mod">
          <ac:chgData name="Mike B" userId="5c4bf6a326bf31f5" providerId="LiveId" clId="{D41114D4-77D8-46FF-BD25-991F50E247C5}" dt="2021-03-15T03:42:53.347" v="1108" actId="20577"/>
          <ac:spMkLst>
            <pc:docMk/>
            <pc:sldMk cId="4085022630" sldId="478"/>
            <ac:spMk id="3" creationId="{00000000-0000-0000-0000-000000000000}"/>
          </ac:spMkLst>
        </pc:spChg>
        <pc:picChg chg="del">
          <ac:chgData name="Mike B" userId="5c4bf6a326bf31f5" providerId="LiveId" clId="{D41114D4-77D8-46FF-BD25-991F50E247C5}" dt="2021-03-15T03:42:29.932" v="1063" actId="478"/>
          <ac:picMkLst>
            <pc:docMk/>
            <pc:sldMk cId="4085022630" sldId="478"/>
            <ac:picMk id="6" creationId="{0E34EDE8-88BC-4157-9723-F9758C96575F}"/>
          </ac:picMkLst>
        </pc:picChg>
      </pc:sldChg>
      <pc:sldChg chg="addSp delSp modSp mod ord">
        <pc:chgData name="Mike B" userId="5c4bf6a326bf31f5" providerId="LiveId" clId="{D41114D4-77D8-46FF-BD25-991F50E247C5}" dt="2021-03-15T04:04:32.514" v="1594" actId="1076"/>
        <pc:sldMkLst>
          <pc:docMk/>
          <pc:sldMk cId="1523119884" sldId="479"/>
        </pc:sldMkLst>
        <pc:spChg chg="del mod">
          <ac:chgData name="Mike B" userId="5c4bf6a326bf31f5" providerId="LiveId" clId="{D41114D4-77D8-46FF-BD25-991F50E247C5}" dt="2021-03-15T04:02:15.628" v="1581"/>
          <ac:spMkLst>
            <pc:docMk/>
            <pc:sldMk cId="1523119884" sldId="479"/>
            <ac:spMk id="6" creationId="{00247E7D-F93E-4AA6-A4E8-3EC5269F21DC}"/>
          </ac:spMkLst>
        </pc:spChg>
        <pc:picChg chg="add del mod modCrop">
          <ac:chgData name="Mike B" userId="5c4bf6a326bf31f5" providerId="LiveId" clId="{D41114D4-77D8-46FF-BD25-991F50E247C5}" dt="2021-03-15T04:04:12.328" v="1587" actId="478"/>
          <ac:picMkLst>
            <pc:docMk/>
            <pc:sldMk cId="1523119884" sldId="479"/>
            <ac:picMk id="3" creationId="{FF5E6395-2698-4B3D-8551-1F130462611B}"/>
          </ac:picMkLst>
        </pc:picChg>
        <pc:picChg chg="del">
          <ac:chgData name="Mike B" userId="5c4bf6a326bf31f5" providerId="LiveId" clId="{D41114D4-77D8-46FF-BD25-991F50E247C5}" dt="2021-03-15T04:02:15.628" v="1579" actId="478"/>
          <ac:picMkLst>
            <pc:docMk/>
            <pc:sldMk cId="1523119884" sldId="479"/>
            <ac:picMk id="5" creationId="{E15D8718-F795-48A0-BAA2-B250DEFADD08}"/>
          </ac:picMkLst>
        </pc:picChg>
        <pc:picChg chg="add mod modCrop">
          <ac:chgData name="Mike B" userId="5c4bf6a326bf31f5" providerId="LiveId" clId="{D41114D4-77D8-46FF-BD25-991F50E247C5}" dt="2021-03-15T04:04:32.514" v="1594" actId="1076"/>
          <ac:picMkLst>
            <pc:docMk/>
            <pc:sldMk cId="1523119884" sldId="479"/>
            <ac:picMk id="7" creationId="{52026F05-B9FC-4487-815D-100063993FB4}"/>
          </ac:picMkLst>
        </pc:picChg>
      </pc:sldChg>
      <pc:sldChg chg="del ord">
        <pc:chgData name="Mike B" userId="5c4bf6a326bf31f5" providerId="LiveId" clId="{D41114D4-77D8-46FF-BD25-991F50E247C5}" dt="2021-03-15T04:01:20.023" v="1503" actId="47"/>
        <pc:sldMkLst>
          <pc:docMk/>
          <pc:sldMk cId="1428102566" sldId="480"/>
        </pc:sldMkLst>
      </pc:sldChg>
      <pc:sldChg chg="del ord">
        <pc:chgData name="Mike B" userId="5c4bf6a326bf31f5" providerId="LiveId" clId="{D41114D4-77D8-46FF-BD25-991F50E247C5}" dt="2021-03-15T04:01:16.516" v="1502" actId="47"/>
        <pc:sldMkLst>
          <pc:docMk/>
          <pc:sldMk cId="2914038793" sldId="481"/>
        </pc:sldMkLst>
      </pc:sldChg>
      <pc:sldChg chg="addSp delSp modSp mod ord">
        <pc:chgData name="Mike B" userId="5c4bf6a326bf31f5" providerId="LiveId" clId="{D41114D4-77D8-46FF-BD25-991F50E247C5}" dt="2021-03-15T04:06:34.621" v="1834" actId="20577"/>
        <pc:sldMkLst>
          <pc:docMk/>
          <pc:sldMk cId="2968062082" sldId="482"/>
        </pc:sldMkLst>
        <pc:spChg chg="add mod">
          <ac:chgData name="Mike B" userId="5c4bf6a326bf31f5" providerId="LiveId" clId="{D41114D4-77D8-46FF-BD25-991F50E247C5}" dt="2021-03-15T04:06:34.621" v="1834" actId="20577"/>
          <ac:spMkLst>
            <pc:docMk/>
            <pc:sldMk cId="2968062082" sldId="482"/>
            <ac:spMk id="8" creationId="{E7B8DF67-5A50-4036-9E11-47B581841B58}"/>
          </ac:spMkLst>
        </pc:spChg>
        <pc:picChg chg="add del mod modCrop">
          <ac:chgData name="Mike B" userId="5c4bf6a326bf31f5" providerId="LiveId" clId="{D41114D4-77D8-46FF-BD25-991F50E247C5}" dt="2021-03-15T04:05:25.120" v="1601" actId="478"/>
          <ac:picMkLst>
            <pc:docMk/>
            <pc:sldMk cId="2968062082" sldId="482"/>
            <ac:picMk id="3" creationId="{BA9DB478-6E14-4AB8-9C33-1E1A712EB371}"/>
          </ac:picMkLst>
        </pc:picChg>
        <pc:picChg chg="add mod">
          <ac:chgData name="Mike B" userId="5c4bf6a326bf31f5" providerId="LiveId" clId="{D41114D4-77D8-46FF-BD25-991F50E247C5}" dt="2021-03-15T04:05:31.770" v="1604" actId="1076"/>
          <ac:picMkLst>
            <pc:docMk/>
            <pc:sldMk cId="2968062082" sldId="482"/>
            <ac:picMk id="5" creationId="{27F3B05C-CD7B-4F28-A360-B9F546307684}"/>
          </ac:picMkLst>
        </pc:picChg>
        <pc:picChg chg="del">
          <ac:chgData name="Mike B" userId="5c4bf6a326bf31f5" providerId="LiveId" clId="{D41114D4-77D8-46FF-BD25-991F50E247C5}" dt="2021-03-15T04:04:36.406" v="1595" actId="478"/>
          <ac:picMkLst>
            <pc:docMk/>
            <pc:sldMk cId="2968062082" sldId="482"/>
            <ac:picMk id="6" creationId="{63538257-49FC-4CAF-B22D-21430F5D6C12}"/>
          </ac:picMkLst>
        </pc:picChg>
      </pc:sldChg>
      <pc:sldChg chg="del ord">
        <pc:chgData name="Mike B" userId="5c4bf6a326bf31f5" providerId="LiveId" clId="{D41114D4-77D8-46FF-BD25-991F50E247C5}" dt="2021-03-15T04:01:13.198" v="1501" actId="47"/>
        <pc:sldMkLst>
          <pc:docMk/>
          <pc:sldMk cId="2745222575" sldId="483"/>
        </pc:sldMkLst>
      </pc:sldChg>
      <pc:sldChg chg="addSp delSp modSp mod">
        <pc:chgData name="Mike B" userId="5c4bf6a326bf31f5" providerId="LiveId" clId="{D41114D4-77D8-46FF-BD25-991F50E247C5}" dt="2021-03-15T03:53:47.654" v="1436" actId="113"/>
        <pc:sldMkLst>
          <pc:docMk/>
          <pc:sldMk cId="3258267316" sldId="484"/>
        </pc:sldMkLst>
        <pc:spChg chg="mod">
          <ac:chgData name="Mike B" userId="5c4bf6a326bf31f5" providerId="LiveId" clId="{D41114D4-77D8-46FF-BD25-991F50E247C5}" dt="2021-03-15T03:53:47.654" v="1436" actId="113"/>
          <ac:spMkLst>
            <pc:docMk/>
            <pc:sldMk cId="3258267316" sldId="484"/>
            <ac:spMk id="3" creationId="{B27D66CC-D5D9-40EA-8B12-EE656CE1C1D2}"/>
          </ac:spMkLst>
        </pc:spChg>
        <pc:picChg chg="add del mod modCrop">
          <ac:chgData name="Mike B" userId="5c4bf6a326bf31f5" providerId="LiveId" clId="{D41114D4-77D8-46FF-BD25-991F50E247C5}" dt="2021-03-15T03:52:47.628" v="1434" actId="478"/>
          <ac:picMkLst>
            <pc:docMk/>
            <pc:sldMk cId="3258267316" sldId="484"/>
            <ac:picMk id="5" creationId="{5C81C915-65C1-40B1-9322-3D2ADB3CD307}"/>
          </ac:picMkLst>
        </pc:picChg>
        <pc:picChg chg="add mod">
          <ac:chgData name="Mike B" userId="5c4bf6a326bf31f5" providerId="LiveId" clId="{D41114D4-77D8-46FF-BD25-991F50E247C5}" dt="2021-03-15T03:52:49.899" v="1435" actId="1076"/>
          <ac:picMkLst>
            <pc:docMk/>
            <pc:sldMk cId="3258267316" sldId="484"/>
            <ac:picMk id="6" creationId="{A90B94BA-5D02-4CA0-8BD4-916BF984FE49}"/>
          </ac:picMkLst>
        </pc:picChg>
        <pc:picChg chg="del">
          <ac:chgData name="Mike B" userId="5c4bf6a326bf31f5" providerId="LiveId" clId="{D41114D4-77D8-46FF-BD25-991F50E247C5}" dt="2021-03-15T03:52:27.860" v="1426" actId="478"/>
          <ac:picMkLst>
            <pc:docMk/>
            <pc:sldMk cId="3258267316" sldId="484"/>
            <ac:picMk id="7" creationId="{C610C9AF-ADA4-45E0-8C8D-8560B92035D6}"/>
          </ac:picMkLst>
        </pc:picChg>
      </pc:sldChg>
      <pc:sldChg chg="addSp delSp modSp mod">
        <pc:chgData name="Mike B" userId="5c4bf6a326bf31f5" providerId="LiveId" clId="{D41114D4-77D8-46FF-BD25-991F50E247C5}" dt="2021-03-15T03:56:50.066" v="1462" actId="732"/>
        <pc:sldMkLst>
          <pc:docMk/>
          <pc:sldMk cId="1101742526" sldId="485"/>
        </pc:sldMkLst>
        <pc:spChg chg="mod">
          <ac:chgData name="Mike B" userId="5c4bf6a326bf31f5" providerId="LiveId" clId="{D41114D4-77D8-46FF-BD25-991F50E247C5}" dt="2021-03-15T03:56:00.397" v="1451" actId="113"/>
          <ac:spMkLst>
            <pc:docMk/>
            <pc:sldMk cId="1101742526" sldId="485"/>
            <ac:spMk id="3" creationId="{B27D66CC-D5D9-40EA-8B12-EE656CE1C1D2}"/>
          </ac:spMkLst>
        </pc:spChg>
        <pc:picChg chg="add del mod modCrop">
          <ac:chgData name="Mike B" userId="5c4bf6a326bf31f5" providerId="LiveId" clId="{D41114D4-77D8-46FF-BD25-991F50E247C5}" dt="2021-03-15T03:56:37.844" v="1458" actId="478"/>
          <ac:picMkLst>
            <pc:docMk/>
            <pc:sldMk cId="1101742526" sldId="485"/>
            <ac:picMk id="5" creationId="{BB9991E8-563D-4FBA-8994-54CCB15025EF}"/>
          </ac:picMkLst>
        </pc:picChg>
        <pc:picChg chg="del">
          <ac:chgData name="Mike B" userId="5c4bf6a326bf31f5" providerId="LiveId" clId="{D41114D4-77D8-46FF-BD25-991F50E247C5}" dt="2021-03-15T03:56:02.106" v="1452" actId="478"/>
          <ac:picMkLst>
            <pc:docMk/>
            <pc:sldMk cId="1101742526" sldId="485"/>
            <ac:picMk id="6" creationId="{8B9ED11A-97A0-437D-8286-DFD587A286AB}"/>
          </ac:picMkLst>
        </pc:picChg>
        <pc:picChg chg="add mod modCrop">
          <ac:chgData name="Mike B" userId="5c4bf6a326bf31f5" providerId="LiveId" clId="{D41114D4-77D8-46FF-BD25-991F50E247C5}" dt="2021-03-15T03:56:50.066" v="1462" actId="732"/>
          <ac:picMkLst>
            <pc:docMk/>
            <pc:sldMk cId="1101742526" sldId="485"/>
            <ac:picMk id="7" creationId="{E73C5FA5-0B50-4747-AC0B-8B9B99F9521B}"/>
          </ac:picMkLst>
        </pc:picChg>
      </pc:sldChg>
      <pc:sldChg chg="addSp delSp modSp mod">
        <pc:chgData name="Mike B" userId="5c4bf6a326bf31f5" providerId="LiveId" clId="{D41114D4-77D8-46FF-BD25-991F50E247C5}" dt="2021-03-15T04:07:05.800" v="1882" actId="20577"/>
        <pc:sldMkLst>
          <pc:docMk/>
          <pc:sldMk cId="4130342097" sldId="486"/>
        </pc:sldMkLst>
        <pc:spChg chg="mod">
          <ac:chgData name="Mike B" userId="5c4bf6a326bf31f5" providerId="LiveId" clId="{D41114D4-77D8-46FF-BD25-991F50E247C5}" dt="2021-03-15T04:07:05.800" v="1882" actId="20577"/>
          <ac:spMkLst>
            <pc:docMk/>
            <pc:sldMk cId="4130342097" sldId="486"/>
            <ac:spMk id="2" creationId="{00000000-0000-0000-0000-000000000000}"/>
          </ac:spMkLst>
        </pc:spChg>
        <pc:picChg chg="add del mod modCrop">
          <ac:chgData name="Mike B" userId="5c4bf6a326bf31f5" providerId="LiveId" clId="{D41114D4-77D8-46FF-BD25-991F50E247C5}" dt="2021-03-15T03:59:43.404" v="1494" actId="478"/>
          <ac:picMkLst>
            <pc:docMk/>
            <pc:sldMk cId="4130342097" sldId="486"/>
            <ac:picMk id="5" creationId="{6506935F-D1C6-441B-B7BA-7E14AD3107A5}"/>
          </ac:picMkLst>
        </pc:picChg>
        <pc:picChg chg="add mod">
          <ac:chgData name="Mike B" userId="5c4bf6a326bf31f5" providerId="LiveId" clId="{D41114D4-77D8-46FF-BD25-991F50E247C5}" dt="2021-03-15T03:59:54.472" v="1498" actId="1076"/>
          <ac:picMkLst>
            <pc:docMk/>
            <pc:sldMk cId="4130342097" sldId="486"/>
            <ac:picMk id="6" creationId="{CDF8AB58-B48C-4B7D-B599-59FE8288EA73}"/>
          </ac:picMkLst>
        </pc:picChg>
        <pc:picChg chg="del">
          <ac:chgData name="Mike B" userId="5c4bf6a326bf31f5" providerId="LiveId" clId="{D41114D4-77D8-46FF-BD25-991F50E247C5}" dt="2021-03-15T03:59:28.889" v="1488" actId="478"/>
          <ac:picMkLst>
            <pc:docMk/>
            <pc:sldMk cId="4130342097" sldId="486"/>
            <ac:picMk id="7" creationId="{A0278534-D168-4896-B6EA-87841DDEEC91}"/>
          </ac:picMkLst>
        </pc:picChg>
      </pc:sldChg>
      <pc:sldChg chg="delSp modSp add mod">
        <pc:chgData name="Mike B" userId="5c4bf6a326bf31f5" providerId="LiveId" clId="{D41114D4-77D8-46FF-BD25-991F50E247C5}" dt="2021-03-15T04:01:39.447" v="1505" actId="20577"/>
        <pc:sldMkLst>
          <pc:docMk/>
          <pc:sldMk cId="3389894731" sldId="487"/>
        </pc:sldMkLst>
        <pc:spChg chg="mod">
          <ac:chgData name="Mike B" userId="5c4bf6a326bf31f5" providerId="LiveId" clId="{D41114D4-77D8-46FF-BD25-991F50E247C5}" dt="2021-03-15T04:01:39.447" v="1505" actId="20577"/>
          <ac:spMkLst>
            <pc:docMk/>
            <pc:sldMk cId="3389894731" sldId="487"/>
            <ac:spMk id="3" creationId="{00000000-0000-0000-0000-000000000000}"/>
          </ac:spMkLst>
        </pc:spChg>
        <pc:spChg chg="del">
          <ac:chgData name="Mike B" userId="5c4bf6a326bf31f5" providerId="LiveId" clId="{D41114D4-77D8-46FF-BD25-991F50E247C5}" dt="2021-03-15T03:37:34.933" v="499" actId="478"/>
          <ac:spMkLst>
            <pc:docMk/>
            <pc:sldMk cId="3389894731" sldId="487"/>
            <ac:spMk id="6" creationId="{E9AC6C15-5ED0-4796-85FE-29B3DF3D335C}"/>
          </ac:spMkLst>
        </pc:spChg>
        <pc:spChg chg="del">
          <ac:chgData name="Mike B" userId="5c4bf6a326bf31f5" providerId="LiveId" clId="{D41114D4-77D8-46FF-BD25-991F50E247C5}" dt="2021-03-15T03:37:31.055" v="498" actId="478"/>
          <ac:spMkLst>
            <pc:docMk/>
            <pc:sldMk cId="3389894731" sldId="487"/>
            <ac:spMk id="7" creationId="{1919980A-871C-4EDD-8DBB-58443286D364}"/>
          </ac:spMkLst>
        </pc:spChg>
        <pc:spChg chg="del">
          <ac:chgData name="Mike B" userId="5c4bf6a326bf31f5" providerId="LiveId" clId="{D41114D4-77D8-46FF-BD25-991F50E247C5}" dt="2021-03-15T03:37:31.055" v="498" actId="478"/>
          <ac:spMkLst>
            <pc:docMk/>
            <pc:sldMk cId="3389894731" sldId="487"/>
            <ac:spMk id="8" creationId="{E839E17F-F24E-4AC2-9222-8FA29466CF06}"/>
          </ac:spMkLst>
        </pc:spChg>
        <pc:spChg chg="del">
          <ac:chgData name="Mike B" userId="5c4bf6a326bf31f5" providerId="LiveId" clId="{D41114D4-77D8-46FF-BD25-991F50E247C5}" dt="2021-03-15T03:37:34.933" v="499" actId="478"/>
          <ac:spMkLst>
            <pc:docMk/>
            <pc:sldMk cId="3389894731" sldId="487"/>
            <ac:spMk id="16" creationId="{3A9C4B78-DF39-41C3-A0FA-47D74BF5F9A5}"/>
          </ac:spMkLst>
        </pc:spChg>
        <pc:spChg chg="del">
          <ac:chgData name="Mike B" userId="5c4bf6a326bf31f5" providerId="LiveId" clId="{D41114D4-77D8-46FF-BD25-991F50E247C5}" dt="2021-03-15T03:37:31.055" v="498" actId="478"/>
          <ac:spMkLst>
            <pc:docMk/>
            <pc:sldMk cId="3389894731" sldId="487"/>
            <ac:spMk id="17" creationId="{BA2A4987-9DFB-401B-A17E-0197C84F965A}"/>
          </ac:spMkLst>
        </pc:spChg>
        <pc:spChg chg="del">
          <ac:chgData name="Mike B" userId="5c4bf6a326bf31f5" providerId="LiveId" clId="{D41114D4-77D8-46FF-BD25-991F50E247C5}" dt="2021-03-15T03:37:31.055" v="498" actId="478"/>
          <ac:spMkLst>
            <pc:docMk/>
            <pc:sldMk cId="3389894731" sldId="487"/>
            <ac:spMk id="18" creationId="{D4F3B166-C8B1-4011-808B-8A740850FF01}"/>
          </ac:spMkLst>
        </pc:spChg>
        <pc:spChg chg="mod">
          <ac:chgData name="Mike B" userId="5c4bf6a326bf31f5" providerId="LiveId" clId="{D41114D4-77D8-46FF-BD25-991F50E247C5}" dt="2021-03-15T03:37:36.605" v="500" actId="20577"/>
          <ac:spMkLst>
            <pc:docMk/>
            <pc:sldMk cId="3389894731" sldId="487"/>
            <ac:spMk id="19" creationId="{D446AF8A-FC50-4BA3-A1D0-DAF15B842D3D}"/>
          </ac:spMkLst>
        </pc:spChg>
        <pc:cxnChg chg="del mod">
          <ac:chgData name="Mike B" userId="5c4bf6a326bf31f5" providerId="LiveId" clId="{D41114D4-77D8-46FF-BD25-991F50E247C5}" dt="2021-03-15T03:37:34.933" v="499" actId="478"/>
          <ac:cxnSpMkLst>
            <pc:docMk/>
            <pc:sldMk cId="3389894731" sldId="487"/>
            <ac:cxnSpMk id="10" creationId="{95C0A925-B1EA-4408-B8BF-AF011F553504}"/>
          </ac:cxnSpMkLst>
        </pc:cxnChg>
        <pc:cxnChg chg="del mod">
          <ac:chgData name="Mike B" userId="5c4bf6a326bf31f5" providerId="LiveId" clId="{D41114D4-77D8-46FF-BD25-991F50E247C5}" dt="2021-03-15T03:37:34.933" v="499" actId="478"/>
          <ac:cxnSpMkLst>
            <pc:docMk/>
            <pc:sldMk cId="3389894731" sldId="487"/>
            <ac:cxnSpMk id="12" creationId="{D49C9C27-0E25-426C-BFD6-8D211F797F25}"/>
          </ac:cxnSpMkLst>
        </pc:cxnChg>
        <pc:cxnChg chg="del mod">
          <ac:chgData name="Mike B" userId="5c4bf6a326bf31f5" providerId="LiveId" clId="{D41114D4-77D8-46FF-BD25-991F50E247C5}" dt="2021-03-15T03:37:31.055" v="498" actId="478"/>
          <ac:cxnSpMkLst>
            <pc:docMk/>
            <pc:sldMk cId="3389894731" sldId="487"/>
            <ac:cxnSpMk id="14" creationId="{467A7014-6BE7-48DC-BF52-3B2F679F9674}"/>
          </ac:cxnSpMkLst>
        </pc:cxnChg>
      </pc:sldChg>
      <pc:sldChg chg="addSp delSp modSp add mod">
        <pc:chgData name="Mike B" userId="5c4bf6a326bf31f5" providerId="LiveId" clId="{D41114D4-77D8-46FF-BD25-991F50E247C5}" dt="2021-03-15T03:55:42.607" v="1449" actId="1076"/>
        <pc:sldMkLst>
          <pc:docMk/>
          <pc:sldMk cId="1019709508" sldId="488"/>
        </pc:sldMkLst>
        <pc:spChg chg="mod">
          <ac:chgData name="Mike B" userId="5c4bf6a326bf31f5" providerId="LiveId" clId="{D41114D4-77D8-46FF-BD25-991F50E247C5}" dt="2021-03-15T03:54:06.108" v="1438" actId="20577"/>
          <ac:spMkLst>
            <pc:docMk/>
            <pc:sldMk cId="1019709508" sldId="488"/>
            <ac:spMk id="3" creationId="{B27D66CC-D5D9-40EA-8B12-EE656CE1C1D2}"/>
          </ac:spMkLst>
        </pc:spChg>
        <pc:picChg chg="add del mod modCrop">
          <ac:chgData name="Mike B" userId="5c4bf6a326bf31f5" providerId="LiveId" clId="{D41114D4-77D8-46FF-BD25-991F50E247C5}" dt="2021-03-15T03:55:26.071" v="1445" actId="478"/>
          <ac:picMkLst>
            <pc:docMk/>
            <pc:sldMk cId="1019709508" sldId="488"/>
            <ac:picMk id="5" creationId="{7A69B61C-E31C-4F00-8FB2-1E90FFE36679}"/>
          </ac:picMkLst>
        </pc:picChg>
        <pc:picChg chg="del">
          <ac:chgData name="Mike B" userId="5c4bf6a326bf31f5" providerId="LiveId" clId="{D41114D4-77D8-46FF-BD25-991F50E247C5}" dt="2021-03-15T03:54:45.306" v="1439" actId="478"/>
          <ac:picMkLst>
            <pc:docMk/>
            <pc:sldMk cId="1019709508" sldId="488"/>
            <ac:picMk id="6" creationId="{6B60D1B1-0CF1-48AF-BC24-74C786AC1A81}"/>
          </ac:picMkLst>
        </pc:picChg>
        <pc:picChg chg="add mod modCrop">
          <ac:chgData name="Mike B" userId="5c4bf6a326bf31f5" providerId="LiveId" clId="{D41114D4-77D8-46FF-BD25-991F50E247C5}" dt="2021-03-15T03:55:42.607" v="1449" actId="1076"/>
          <ac:picMkLst>
            <pc:docMk/>
            <pc:sldMk cId="1019709508" sldId="488"/>
            <ac:picMk id="7" creationId="{A804CBE2-82B0-416A-8E89-02FA82B7194C}"/>
          </ac:picMkLst>
        </pc:picChg>
      </pc:sldChg>
      <pc:sldChg chg="addSp delSp modSp add mod">
        <pc:chgData name="Mike B" userId="5c4bf6a326bf31f5" providerId="LiveId" clId="{D41114D4-77D8-46FF-BD25-991F50E247C5}" dt="2021-03-15T03:57:55.851" v="1474" actId="1076"/>
        <pc:sldMkLst>
          <pc:docMk/>
          <pc:sldMk cId="494255608" sldId="489"/>
        </pc:sldMkLst>
        <pc:picChg chg="add del mod modCrop">
          <ac:chgData name="Mike B" userId="5c4bf6a326bf31f5" providerId="LiveId" clId="{D41114D4-77D8-46FF-BD25-991F50E247C5}" dt="2021-03-15T03:57:50.608" v="1471" actId="478"/>
          <ac:picMkLst>
            <pc:docMk/>
            <pc:sldMk cId="494255608" sldId="489"/>
            <ac:picMk id="5" creationId="{A34894A1-DD51-4DF9-BF14-0B0BA7760848}"/>
          </ac:picMkLst>
        </pc:picChg>
        <pc:picChg chg="add mod">
          <ac:chgData name="Mike B" userId="5c4bf6a326bf31f5" providerId="LiveId" clId="{D41114D4-77D8-46FF-BD25-991F50E247C5}" dt="2021-03-15T03:57:55.851" v="1474" actId="1076"/>
          <ac:picMkLst>
            <pc:docMk/>
            <pc:sldMk cId="494255608" sldId="489"/>
            <ac:picMk id="6" creationId="{F643AB5C-83FC-462E-BEE6-EB3A18503EBE}"/>
          </ac:picMkLst>
        </pc:picChg>
        <pc:picChg chg="del">
          <ac:chgData name="Mike B" userId="5c4bf6a326bf31f5" providerId="LiveId" clId="{D41114D4-77D8-46FF-BD25-991F50E247C5}" dt="2021-03-15T03:57:20.886" v="1464" actId="478"/>
          <ac:picMkLst>
            <pc:docMk/>
            <pc:sldMk cId="494255608" sldId="489"/>
            <ac:picMk id="7" creationId="{AB6E5DFA-0AFF-4D25-847C-0A30A4F6BF5E}"/>
          </ac:picMkLst>
        </pc:picChg>
      </pc:sldChg>
      <pc:sldChg chg="addSp delSp modSp add mod">
        <pc:chgData name="Mike B" userId="5c4bf6a326bf31f5" providerId="LiveId" clId="{D41114D4-77D8-46FF-BD25-991F50E247C5}" dt="2021-03-15T03:59:03.710" v="1487" actId="1076"/>
        <pc:sldMkLst>
          <pc:docMk/>
          <pc:sldMk cId="342107670" sldId="490"/>
        </pc:sldMkLst>
        <pc:picChg chg="add del mod modCrop">
          <ac:chgData name="Mike B" userId="5c4bf6a326bf31f5" providerId="LiveId" clId="{D41114D4-77D8-46FF-BD25-991F50E247C5}" dt="2021-03-15T03:58:49.884" v="1483" actId="478"/>
          <ac:picMkLst>
            <pc:docMk/>
            <pc:sldMk cId="342107670" sldId="490"/>
            <ac:picMk id="5" creationId="{645D4EE9-9742-4B0B-B94A-61E5AFF91923}"/>
          </ac:picMkLst>
        </pc:picChg>
        <pc:picChg chg="del">
          <ac:chgData name="Mike B" userId="5c4bf6a326bf31f5" providerId="LiveId" clId="{D41114D4-77D8-46FF-BD25-991F50E247C5}" dt="2021-03-15T03:58:01.440" v="1475" actId="478"/>
          <ac:picMkLst>
            <pc:docMk/>
            <pc:sldMk cId="342107670" sldId="490"/>
            <ac:picMk id="6" creationId="{63D85571-4368-4765-8ADB-96EA7CC29ECA}"/>
          </ac:picMkLst>
        </pc:picChg>
        <pc:picChg chg="add mod modCrop">
          <ac:chgData name="Mike B" userId="5c4bf6a326bf31f5" providerId="LiveId" clId="{D41114D4-77D8-46FF-BD25-991F50E247C5}" dt="2021-03-15T03:59:03.710" v="1487" actId="1076"/>
          <ac:picMkLst>
            <pc:docMk/>
            <pc:sldMk cId="342107670" sldId="490"/>
            <ac:picMk id="7" creationId="{3B05DCDA-B7AF-45A0-9A8A-A408D6711453}"/>
          </ac:picMkLst>
        </pc:picChg>
      </pc:sldChg>
      <pc:sldChg chg="addSp delSp modSp add mod">
        <pc:chgData name="Mike B" userId="5c4bf6a326bf31f5" providerId="LiveId" clId="{D41114D4-77D8-46FF-BD25-991F50E247C5}" dt="2021-03-15T04:12:56.491" v="2360" actId="20577"/>
        <pc:sldMkLst>
          <pc:docMk/>
          <pc:sldMk cId="2652981826" sldId="491"/>
        </pc:sldMkLst>
        <pc:spChg chg="mod">
          <ac:chgData name="Mike B" userId="5c4bf6a326bf31f5" providerId="LiveId" clId="{D41114D4-77D8-46FF-BD25-991F50E247C5}" dt="2021-03-15T04:07:41.816" v="1922" actId="20577"/>
          <ac:spMkLst>
            <pc:docMk/>
            <pc:sldMk cId="2652981826" sldId="491"/>
            <ac:spMk id="2" creationId="{00000000-0000-0000-0000-000000000000}"/>
          </ac:spMkLst>
        </pc:spChg>
        <pc:spChg chg="mod">
          <ac:chgData name="Mike B" userId="5c4bf6a326bf31f5" providerId="LiveId" clId="{D41114D4-77D8-46FF-BD25-991F50E247C5}" dt="2021-03-15T04:08:10.460" v="2025" actId="20577"/>
          <ac:spMkLst>
            <pc:docMk/>
            <pc:sldMk cId="2652981826" sldId="491"/>
            <ac:spMk id="3" creationId="{B27D66CC-D5D9-40EA-8B12-EE656CE1C1D2}"/>
          </ac:spMkLst>
        </pc:spChg>
        <pc:spChg chg="add mod">
          <ac:chgData name="Mike B" userId="5c4bf6a326bf31f5" providerId="LiveId" clId="{D41114D4-77D8-46FF-BD25-991F50E247C5}" dt="2021-03-15T04:12:56.491" v="2360" actId="20577"/>
          <ac:spMkLst>
            <pc:docMk/>
            <pc:sldMk cId="2652981826" sldId="491"/>
            <ac:spMk id="9" creationId="{7CBD8465-077B-42EA-86EB-F486488D63A5}"/>
          </ac:spMkLst>
        </pc:spChg>
        <pc:picChg chg="add del mod modCrop">
          <ac:chgData name="Mike B" userId="5c4bf6a326bf31f5" providerId="LiveId" clId="{D41114D4-77D8-46FF-BD25-991F50E247C5}" dt="2021-03-15T04:09:17.997" v="2032" actId="478"/>
          <ac:picMkLst>
            <pc:docMk/>
            <pc:sldMk cId="2652981826" sldId="491"/>
            <ac:picMk id="5" creationId="{F4B7B1A2-D799-48D7-AE1E-04EF7FFC532C}"/>
          </ac:picMkLst>
        </pc:picChg>
        <pc:picChg chg="del">
          <ac:chgData name="Mike B" userId="5c4bf6a326bf31f5" providerId="LiveId" clId="{D41114D4-77D8-46FF-BD25-991F50E247C5}" dt="2021-03-15T04:08:41.306" v="2026" actId="478"/>
          <ac:picMkLst>
            <pc:docMk/>
            <pc:sldMk cId="2652981826" sldId="491"/>
            <ac:picMk id="6" creationId="{CDF8AB58-B48C-4B7D-B599-59FE8288EA73}"/>
          </ac:picMkLst>
        </pc:picChg>
        <pc:picChg chg="add mod">
          <ac:chgData name="Mike B" userId="5c4bf6a326bf31f5" providerId="LiveId" clId="{D41114D4-77D8-46FF-BD25-991F50E247C5}" dt="2021-03-15T04:09:24.392" v="2035" actId="1076"/>
          <ac:picMkLst>
            <pc:docMk/>
            <pc:sldMk cId="2652981826" sldId="491"/>
            <ac:picMk id="7" creationId="{25FFBB06-4972-4C11-B700-15B02C9D621F}"/>
          </ac:picMkLst>
        </pc:picChg>
      </pc:sldChg>
      <pc:sldChg chg="addSp delSp modSp add mod">
        <pc:chgData name="Mike B" userId="5c4bf6a326bf31f5" providerId="LiveId" clId="{D41114D4-77D8-46FF-BD25-991F50E247C5}" dt="2021-03-28T23:13:56.051" v="2896" actId="1076"/>
        <pc:sldMkLst>
          <pc:docMk/>
          <pc:sldMk cId="431802411" sldId="492"/>
        </pc:sldMkLst>
        <pc:spChg chg="mod">
          <ac:chgData name="Mike B" userId="5c4bf6a326bf31f5" providerId="LiveId" clId="{D41114D4-77D8-46FF-BD25-991F50E247C5}" dt="2021-03-28T18:01:41.100" v="2457" actId="20577"/>
          <ac:spMkLst>
            <pc:docMk/>
            <pc:sldMk cId="431802411" sldId="492"/>
            <ac:spMk id="2" creationId="{00000000-0000-0000-0000-000000000000}"/>
          </ac:spMkLst>
        </pc:spChg>
        <pc:spChg chg="mod">
          <ac:chgData name="Mike B" userId="5c4bf6a326bf31f5" providerId="LiveId" clId="{D41114D4-77D8-46FF-BD25-991F50E247C5}" dt="2021-03-28T18:02:04.347" v="2505" actId="20577"/>
          <ac:spMkLst>
            <pc:docMk/>
            <pc:sldMk cId="431802411" sldId="492"/>
            <ac:spMk id="3" creationId="{B27D66CC-D5D9-40EA-8B12-EE656CE1C1D2}"/>
          </ac:spMkLst>
        </pc:spChg>
        <pc:spChg chg="add del">
          <ac:chgData name="Mike B" userId="5c4bf6a326bf31f5" providerId="LiveId" clId="{D41114D4-77D8-46FF-BD25-991F50E247C5}" dt="2021-03-28T18:02:51.670" v="2508"/>
          <ac:spMkLst>
            <pc:docMk/>
            <pc:sldMk cId="431802411" sldId="492"/>
            <ac:spMk id="5" creationId="{12EBB70B-8C92-4D4B-8414-9B924720E9B3}"/>
          </ac:spMkLst>
        </pc:spChg>
        <pc:spChg chg="add del">
          <ac:chgData name="Mike B" userId="5c4bf6a326bf31f5" providerId="LiveId" clId="{D41114D4-77D8-46FF-BD25-991F50E247C5}" dt="2021-03-28T18:04:34.772" v="2536"/>
          <ac:spMkLst>
            <pc:docMk/>
            <pc:sldMk cId="431802411" sldId="492"/>
            <ac:spMk id="8" creationId="{F85FE1C7-2421-44AB-8DEB-B305B893B3A7}"/>
          </ac:spMkLst>
        </pc:spChg>
        <pc:spChg chg="mod">
          <ac:chgData name="Mike B" userId="5c4bf6a326bf31f5" providerId="LiveId" clId="{D41114D4-77D8-46FF-BD25-991F50E247C5}" dt="2021-03-28T18:06:00.273" v="2676" actId="20577"/>
          <ac:spMkLst>
            <pc:docMk/>
            <pc:sldMk cId="431802411" sldId="492"/>
            <ac:spMk id="9" creationId="{7CBD8465-077B-42EA-86EB-F486488D63A5}"/>
          </ac:spMkLst>
        </pc:spChg>
        <pc:picChg chg="add mod">
          <ac:chgData name="Mike B" userId="5c4bf6a326bf31f5" providerId="LiveId" clId="{D41114D4-77D8-46FF-BD25-991F50E247C5}" dt="2021-03-28T23:13:56.051" v="2896" actId="1076"/>
          <ac:picMkLst>
            <pc:docMk/>
            <pc:sldMk cId="431802411" sldId="492"/>
            <ac:picMk id="5" creationId="{BD6D4FBE-0A55-46E9-9712-D2ABD302F70D}"/>
          </ac:picMkLst>
        </pc:picChg>
        <pc:picChg chg="add del mod modCrop">
          <ac:chgData name="Mike B" userId="5c4bf6a326bf31f5" providerId="LiveId" clId="{D41114D4-77D8-46FF-BD25-991F50E247C5}" dt="2021-03-28T18:03:24.104" v="2515" actId="478"/>
          <ac:picMkLst>
            <pc:docMk/>
            <pc:sldMk cId="431802411" sldId="492"/>
            <ac:picMk id="6" creationId="{C460EEF1-48BB-4C73-80D8-085D98CCBFEE}"/>
          </ac:picMkLst>
        </pc:picChg>
        <pc:picChg chg="del">
          <ac:chgData name="Mike B" userId="5c4bf6a326bf31f5" providerId="LiveId" clId="{D41114D4-77D8-46FF-BD25-991F50E247C5}" dt="2021-03-28T18:02:49.054" v="2506" actId="478"/>
          <ac:picMkLst>
            <pc:docMk/>
            <pc:sldMk cId="431802411" sldId="492"/>
            <ac:picMk id="7" creationId="{25FFBB06-4972-4C11-B700-15B02C9D621F}"/>
          </ac:picMkLst>
        </pc:picChg>
        <pc:picChg chg="add del mod modCrop">
          <ac:chgData name="Mike B" userId="5c4bf6a326bf31f5" providerId="LiveId" clId="{D41114D4-77D8-46FF-BD25-991F50E247C5}" dt="2021-03-28T18:03:40.470" v="2520" actId="478"/>
          <ac:picMkLst>
            <pc:docMk/>
            <pc:sldMk cId="431802411" sldId="492"/>
            <ac:picMk id="10" creationId="{14DB49CB-C36C-4972-86D1-4E89EAF946A7}"/>
          </ac:picMkLst>
        </pc:picChg>
        <pc:picChg chg="add del mod modCrop">
          <ac:chgData name="Mike B" userId="5c4bf6a326bf31f5" providerId="LiveId" clId="{D41114D4-77D8-46FF-BD25-991F50E247C5}" dt="2021-03-28T18:04:09.634" v="2527" actId="478"/>
          <ac:picMkLst>
            <pc:docMk/>
            <pc:sldMk cId="431802411" sldId="492"/>
            <ac:picMk id="11" creationId="{889DBDF4-193D-46D3-A6EE-D55B50FE3E4C}"/>
          </ac:picMkLst>
        </pc:picChg>
        <pc:picChg chg="add del mod">
          <ac:chgData name="Mike B" userId="5c4bf6a326bf31f5" providerId="LiveId" clId="{D41114D4-77D8-46FF-BD25-991F50E247C5}" dt="2021-03-28T23:13:53.418" v="2895" actId="478"/>
          <ac:picMkLst>
            <pc:docMk/>
            <pc:sldMk cId="431802411" sldId="492"/>
            <ac:picMk id="12" creationId="{6D570391-CAB2-4955-B420-808EB8F37187}"/>
          </ac:picMkLst>
        </pc:picChg>
        <pc:picChg chg="add mod">
          <ac:chgData name="Mike B" userId="5c4bf6a326bf31f5" providerId="LiveId" clId="{D41114D4-77D8-46FF-BD25-991F50E247C5}" dt="2021-03-28T18:04:53.885" v="2542" actId="1076"/>
          <ac:picMkLst>
            <pc:docMk/>
            <pc:sldMk cId="431802411" sldId="492"/>
            <ac:picMk id="13" creationId="{26FEF103-93CB-49D7-A69A-3D5CC8A9846A}"/>
          </ac:picMkLst>
        </pc:picChg>
      </pc:sldChg>
      <pc:sldChg chg="addSp delSp modSp add mod ord">
        <pc:chgData name="Mike B" userId="5c4bf6a326bf31f5" providerId="LiveId" clId="{D41114D4-77D8-46FF-BD25-991F50E247C5}" dt="2021-03-28T23:17:22.100" v="3136" actId="1076"/>
        <pc:sldMkLst>
          <pc:docMk/>
          <pc:sldMk cId="2616396787" sldId="493"/>
        </pc:sldMkLst>
        <pc:spChg chg="mod">
          <ac:chgData name="Mike B" userId="5c4bf6a326bf31f5" providerId="LiveId" clId="{D41114D4-77D8-46FF-BD25-991F50E247C5}" dt="2021-03-28T23:11:08.714" v="2697" actId="20577"/>
          <ac:spMkLst>
            <pc:docMk/>
            <pc:sldMk cId="2616396787" sldId="493"/>
            <ac:spMk id="2" creationId="{00000000-0000-0000-0000-000000000000}"/>
          </ac:spMkLst>
        </pc:spChg>
        <pc:spChg chg="mod">
          <ac:chgData name="Mike B" userId="5c4bf6a326bf31f5" providerId="LiveId" clId="{D41114D4-77D8-46FF-BD25-991F50E247C5}" dt="2021-03-28T23:12:23.704" v="2878" actId="20577"/>
          <ac:spMkLst>
            <pc:docMk/>
            <pc:sldMk cId="2616396787" sldId="493"/>
            <ac:spMk id="3" creationId="{B27D66CC-D5D9-40EA-8B12-EE656CE1C1D2}"/>
          </ac:spMkLst>
        </pc:spChg>
        <pc:spChg chg="add mod">
          <ac:chgData name="Mike B" userId="5c4bf6a326bf31f5" providerId="LiveId" clId="{D41114D4-77D8-46FF-BD25-991F50E247C5}" dt="2021-03-28T23:15:52.927" v="3128" actId="20577"/>
          <ac:spMkLst>
            <pc:docMk/>
            <pc:sldMk cId="2616396787" sldId="493"/>
            <ac:spMk id="10" creationId="{90CB1A84-4789-4A51-B949-80B4AE66F470}"/>
          </ac:spMkLst>
        </pc:spChg>
        <pc:picChg chg="add del mod modCrop">
          <ac:chgData name="Mike B" userId="5c4bf6a326bf31f5" providerId="LiveId" clId="{D41114D4-77D8-46FF-BD25-991F50E247C5}" dt="2021-03-28T23:13:13.408" v="2885" actId="478"/>
          <ac:picMkLst>
            <pc:docMk/>
            <pc:sldMk cId="2616396787" sldId="493"/>
            <ac:picMk id="5" creationId="{816AB064-FD28-4436-9ECF-3E322AEA67CE}"/>
          </ac:picMkLst>
        </pc:picChg>
        <pc:picChg chg="del">
          <ac:chgData name="Mike B" userId="5c4bf6a326bf31f5" providerId="LiveId" clId="{D41114D4-77D8-46FF-BD25-991F50E247C5}" dt="2021-03-28T23:11:10.777" v="2698" actId="478"/>
          <ac:picMkLst>
            <pc:docMk/>
            <pc:sldMk cId="2616396787" sldId="493"/>
            <ac:picMk id="6" creationId="{CDF8AB58-B48C-4B7D-B599-59FE8288EA73}"/>
          </ac:picMkLst>
        </pc:picChg>
        <pc:picChg chg="add mod">
          <ac:chgData name="Mike B" userId="5c4bf6a326bf31f5" providerId="LiveId" clId="{D41114D4-77D8-46FF-BD25-991F50E247C5}" dt="2021-03-28T23:13:47.271" v="2893" actId="1076"/>
          <ac:picMkLst>
            <pc:docMk/>
            <pc:sldMk cId="2616396787" sldId="493"/>
            <ac:picMk id="7" creationId="{2863E809-A222-4987-A2E7-5DAD70E53A04}"/>
          </ac:picMkLst>
        </pc:picChg>
        <pc:picChg chg="add del mod modCrop">
          <ac:chgData name="Mike B" userId="5c4bf6a326bf31f5" providerId="LiveId" clId="{D41114D4-77D8-46FF-BD25-991F50E247C5}" dt="2021-03-28T23:13:35.151" v="2890" actId="478"/>
          <ac:picMkLst>
            <pc:docMk/>
            <pc:sldMk cId="2616396787" sldId="493"/>
            <ac:picMk id="8" creationId="{40B722B4-3CED-4EB0-A011-EC8D2AB88502}"/>
          </ac:picMkLst>
        </pc:picChg>
        <pc:picChg chg="add del mod modCrop">
          <ac:chgData name="Mike B" userId="5c4bf6a326bf31f5" providerId="LiveId" clId="{D41114D4-77D8-46FF-BD25-991F50E247C5}" dt="2021-03-28T23:17:10.696" v="3134" actId="478"/>
          <ac:picMkLst>
            <pc:docMk/>
            <pc:sldMk cId="2616396787" sldId="493"/>
            <ac:picMk id="9" creationId="{A4BE044E-CAF4-489E-B496-B679909CAB6F}"/>
          </ac:picMkLst>
        </pc:picChg>
        <pc:picChg chg="add mod">
          <ac:chgData name="Mike B" userId="5c4bf6a326bf31f5" providerId="LiveId" clId="{D41114D4-77D8-46FF-BD25-991F50E247C5}" dt="2021-03-28T23:17:22.100" v="3136" actId="1076"/>
          <ac:picMkLst>
            <pc:docMk/>
            <pc:sldMk cId="2616396787" sldId="493"/>
            <ac:picMk id="11" creationId="{57335957-0EEF-4577-9B79-0B7DD4BCB94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18D98A-7728-E144-AEB9-A4ED01973869}" type="datetimeFigureOut">
              <a:rPr lang="en-US" smtClean="0"/>
              <a:t>3/28/2021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D81BF1-F6C3-E048-9927-14A0B476155D}" type="slidenum">
              <a:rPr lang="en-US" smtClean="0"/>
              <a:t>‹#›</a:t>
            </a:fld>
            <a:endParaRPr lang="en-US"/>
          </a:p>
        </p:txBody>
      </p:sp>
    </p:spTree>
    <p:extLst>
      <p:ext uri="{BB962C8B-B14F-4D97-AF65-F5344CB8AC3E}">
        <p14:creationId xmlns:p14="http://schemas.microsoft.com/office/powerpoint/2010/main" val="1716703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95148-AC3F-4345-813F-83B820ED857F}" type="datetimeFigureOut">
              <a:rPr lang="en-US" smtClean="0"/>
              <a:t>3/28/2021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6482E-1FE5-FF45-8966-1B9858CB5C50}" type="slidenum">
              <a:rPr lang="en-US" smtClean="0"/>
              <a:t>‹#›</a:t>
            </a:fld>
            <a:endParaRPr lang="en-US"/>
          </a:p>
        </p:txBody>
      </p:sp>
    </p:spTree>
    <p:extLst>
      <p:ext uri="{BB962C8B-B14F-4D97-AF65-F5344CB8AC3E}">
        <p14:creationId xmlns:p14="http://schemas.microsoft.com/office/powerpoint/2010/main" val="65538674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a:t>
            </a:fld>
            <a:endParaRPr lang="en-US"/>
          </a:p>
        </p:txBody>
      </p:sp>
    </p:spTree>
    <p:extLst>
      <p:ext uri="{BB962C8B-B14F-4D97-AF65-F5344CB8AC3E}">
        <p14:creationId xmlns:p14="http://schemas.microsoft.com/office/powerpoint/2010/main" val="378976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11</a:t>
            </a:fld>
            <a:endParaRPr lang="en-US"/>
          </a:p>
        </p:txBody>
      </p:sp>
    </p:spTree>
    <p:extLst>
      <p:ext uri="{BB962C8B-B14F-4D97-AF65-F5344CB8AC3E}">
        <p14:creationId xmlns:p14="http://schemas.microsoft.com/office/powerpoint/2010/main" val="370866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12</a:t>
            </a:fld>
            <a:endParaRPr lang="en-US"/>
          </a:p>
        </p:txBody>
      </p:sp>
    </p:spTree>
    <p:extLst>
      <p:ext uri="{BB962C8B-B14F-4D97-AF65-F5344CB8AC3E}">
        <p14:creationId xmlns:p14="http://schemas.microsoft.com/office/powerpoint/2010/main" val="231740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13</a:t>
            </a:fld>
            <a:endParaRPr lang="en-US"/>
          </a:p>
        </p:txBody>
      </p:sp>
    </p:spTree>
    <p:extLst>
      <p:ext uri="{BB962C8B-B14F-4D97-AF65-F5344CB8AC3E}">
        <p14:creationId xmlns:p14="http://schemas.microsoft.com/office/powerpoint/2010/main" val="3337461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14</a:t>
            </a:fld>
            <a:endParaRPr lang="en-US"/>
          </a:p>
        </p:txBody>
      </p:sp>
    </p:spTree>
    <p:extLst>
      <p:ext uri="{BB962C8B-B14F-4D97-AF65-F5344CB8AC3E}">
        <p14:creationId xmlns:p14="http://schemas.microsoft.com/office/powerpoint/2010/main" val="2632564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15</a:t>
            </a:fld>
            <a:endParaRPr lang="en-US"/>
          </a:p>
        </p:txBody>
      </p:sp>
    </p:spTree>
    <p:extLst>
      <p:ext uri="{BB962C8B-B14F-4D97-AF65-F5344CB8AC3E}">
        <p14:creationId xmlns:p14="http://schemas.microsoft.com/office/powerpoint/2010/main" val="243275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16</a:t>
            </a:fld>
            <a:endParaRPr lang="en-US"/>
          </a:p>
        </p:txBody>
      </p:sp>
    </p:spTree>
    <p:extLst>
      <p:ext uri="{BB962C8B-B14F-4D97-AF65-F5344CB8AC3E}">
        <p14:creationId xmlns:p14="http://schemas.microsoft.com/office/powerpoint/2010/main" val="240133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17</a:t>
            </a:fld>
            <a:endParaRPr lang="en-US"/>
          </a:p>
        </p:txBody>
      </p:sp>
    </p:spTree>
    <p:extLst>
      <p:ext uri="{BB962C8B-B14F-4D97-AF65-F5344CB8AC3E}">
        <p14:creationId xmlns:p14="http://schemas.microsoft.com/office/powerpoint/2010/main" val="236345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18</a:t>
            </a:fld>
            <a:endParaRPr lang="en-US"/>
          </a:p>
        </p:txBody>
      </p:sp>
    </p:spTree>
    <p:extLst>
      <p:ext uri="{BB962C8B-B14F-4D97-AF65-F5344CB8AC3E}">
        <p14:creationId xmlns:p14="http://schemas.microsoft.com/office/powerpoint/2010/main" val="72945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19</a:t>
            </a:fld>
            <a:endParaRPr lang="en-US"/>
          </a:p>
        </p:txBody>
      </p:sp>
    </p:spTree>
    <p:extLst>
      <p:ext uri="{BB962C8B-B14F-4D97-AF65-F5344CB8AC3E}">
        <p14:creationId xmlns:p14="http://schemas.microsoft.com/office/powerpoint/2010/main" val="2402864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20</a:t>
            </a:fld>
            <a:endParaRPr lang="en-US"/>
          </a:p>
        </p:txBody>
      </p:sp>
    </p:spTree>
    <p:extLst>
      <p:ext uri="{BB962C8B-B14F-4D97-AF65-F5344CB8AC3E}">
        <p14:creationId xmlns:p14="http://schemas.microsoft.com/office/powerpoint/2010/main" val="115794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3</a:t>
            </a:fld>
            <a:endParaRPr lang="en-US"/>
          </a:p>
        </p:txBody>
      </p:sp>
    </p:spTree>
    <p:extLst>
      <p:ext uri="{BB962C8B-B14F-4D97-AF65-F5344CB8AC3E}">
        <p14:creationId xmlns:p14="http://schemas.microsoft.com/office/powerpoint/2010/main" val="2992753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21</a:t>
            </a:fld>
            <a:endParaRPr lang="en-US"/>
          </a:p>
        </p:txBody>
      </p:sp>
    </p:spTree>
    <p:extLst>
      <p:ext uri="{BB962C8B-B14F-4D97-AF65-F5344CB8AC3E}">
        <p14:creationId xmlns:p14="http://schemas.microsoft.com/office/powerpoint/2010/main" val="1982655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22</a:t>
            </a:fld>
            <a:endParaRPr lang="en-US"/>
          </a:p>
        </p:txBody>
      </p:sp>
    </p:spTree>
    <p:extLst>
      <p:ext uri="{BB962C8B-B14F-4D97-AF65-F5344CB8AC3E}">
        <p14:creationId xmlns:p14="http://schemas.microsoft.com/office/powerpoint/2010/main" val="2760729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23</a:t>
            </a:fld>
            <a:endParaRPr lang="en-US"/>
          </a:p>
        </p:txBody>
      </p:sp>
    </p:spTree>
    <p:extLst>
      <p:ext uri="{BB962C8B-B14F-4D97-AF65-F5344CB8AC3E}">
        <p14:creationId xmlns:p14="http://schemas.microsoft.com/office/powerpoint/2010/main" val="1228617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24</a:t>
            </a:fld>
            <a:endParaRPr lang="en-US"/>
          </a:p>
        </p:txBody>
      </p:sp>
    </p:spTree>
    <p:extLst>
      <p:ext uri="{BB962C8B-B14F-4D97-AF65-F5344CB8AC3E}">
        <p14:creationId xmlns:p14="http://schemas.microsoft.com/office/powerpoint/2010/main" val="3640858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25</a:t>
            </a:fld>
            <a:endParaRPr lang="en-US"/>
          </a:p>
        </p:txBody>
      </p:sp>
    </p:spTree>
    <p:extLst>
      <p:ext uri="{BB962C8B-B14F-4D97-AF65-F5344CB8AC3E}">
        <p14:creationId xmlns:p14="http://schemas.microsoft.com/office/powerpoint/2010/main" val="2557244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26</a:t>
            </a:fld>
            <a:endParaRPr lang="en-US"/>
          </a:p>
        </p:txBody>
      </p:sp>
    </p:spTree>
    <p:extLst>
      <p:ext uri="{BB962C8B-B14F-4D97-AF65-F5344CB8AC3E}">
        <p14:creationId xmlns:p14="http://schemas.microsoft.com/office/powerpoint/2010/main" val="15491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4</a:t>
            </a:fld>
            <a:endParaRPr lang="en-US"/>
          </a:p>
        </p:txBody>
      </p:sp>
    </p:spTree>
    <p:extLst>
      <p:ext uri="{BB962C8B-B14F-4D97-AF65-F5344CB8AC3E}">
        <p14:creationId xmlns:p14="http://schemas.microsoft.com/office/powerpoint/2010/main" val="385077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5</a:t>
            </a:fld>
            <a:endParaRPr lang="en-US"/>
          </a:p>
        </p:txBody>
      </p:sp>
    </p:spTree>
    <p:extLst>
      <p:ext uri="{BB962C8B-B14F-4D97-AF65-F5344CB8AC3E}">
        <p14:creationId xmlns:p14="http://schemas.microsoft.com/office/powerpoint/2010/main" val="390004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6</a:t>
            </a:fld>
            <a:endParaRPr lang="en-US"/>
          </a:p>
        </p:txBody>
      </p:sp>
    </p:spTree>
    <p:extLst>
      <p:ext uri="{BB962C8B-B14F-4D97-AF65-F5344CB8AC3E}">
        <p14:creationId xmlns:p14="http://schemas.microsoft.com/office/powerpoint/2010/main" val="37863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7</a:t>
            </a:fld>
            <a:endParaRPr lang="en-US"/>
          </a:p>
        </p:txBody>
      </p:sp>
    </p:spTree>
    <p:extLst>
      <p:ext uri="{BB962C8B-B14F-4D97-AF65-F5344CB8AC3E}">
        <p14:creationId xmlns:p14="http://schemas.microsoft.com/office/powerpoint/2010/main" val="49659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8</a:t>
            </a:fld>
            <a:endParaRPr lang="en-US"/>
          </a:p>
        </p:txBody>
      </p:sp>
    </p:spTree>
    <p:extLst>
      <p:ext uri="{BB962C8B-B14F-4D97-AF65-F5344CB8AC3E}">
        <p14:creationId xmlns:p14="http://schemas.microsoft.com/office/powerpoint/2010/main" val="46404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9</a:t>
            </a:fld>
            <a:endParaRPr lang="en-US"/>
          </a:p>
        </p:txBody>
      </p:sp>
    </p:spTree>
    <p:extLst>
      <p:ext uri="{BB962C8B-B14F-4D97-AF65-F5344CB8AC3E}">
        <p14:creationId xmlns:p14="http://schemas.microsoft.com/office/powerpoint/2010/main" val="222391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6482E-1FE5-FF45-8966-1B9858CB5C50}" type="slidenum">
              <a:rPr lang="en-US" smtClean="0"/>
              <a:t>10</a:t>
            </a:fld>
            <a:endParaRPr lang="en-US"/>
          </a:p>
        </p:txBody>
      </p:sp>
    </p:spTree>
    <p:extLst>
      <p:ext uri="{BB962C8B-B14F-4D97-AF65-F5344CB8AC3E}">
        <p14:creationId xmlns:p14="http://schemas.microsoft.com/office/powerpoint/2010/main" val="2615786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6B56DB-3317-2F46-A574-1F91BF03B2F0}"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354712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B56DB-3317-2F46-A574-1F91BF03B2F0}"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150027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B56DB-3317-2F46-A574-1F91BF03B2F0}"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30259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B56DB-3317-2F46-A574-1F91BF03B2F0}"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289685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B56DB-3317-2F46-A574-1F91BF03B2F0}"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246829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6B56DB-3317-2F46-A574-1F91BF03B2F0}"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312017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6B56DB-3317-2F46-A574-1F91BF03B2F0}"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427813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6B56DB-3317-2F46-A574-1F91BF03B2F0}"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201153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B56DB-3317-2F46-A574-1F91BF03B2F0}"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59645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B56DB-3317-2F46-A574-1F91BF03B2F0}"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231071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B56DB-3317-2F46-A574-1F91BF03B2F0}"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6EB7C9-0FA5-D14B-AE1B-CFAEB7B089A1}" type="slidenum">
              <a:rPr lang="en-US" smtClean="0"/>
              <a:t>‹#›</a:t>
            </a:fld>
            <a:endParaRPr lang="en-US"/>
          </a:p>
        </p:txBody>
      </p:sp>
    </p:spTree>
    <p:extLst>
      <p:ext uri="{BB962C8B-B14F-4D97-AF65-F5344CB8AC3E}">
        <p14:creationId xmlns:p14="http://schemas.microsoft.com/office/powerpoint/2010/main" val="209224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6B56DB-3317-2F46-A574-1F91BF03B2F0}" type="datetimeFigureOut">
              <a:rPr lang="en-US" smtClean="0"/>
              <a:t>3/28/2021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EB7C9-0FA5-D14B-AE1B-CFAEB7B089A1}" type="slidenum">
              <a:rPr lang="en-US" smtClean="0"/>
              <a:t>‹#›</a:t>
            </a:fld>
            <a:endParaRPr lang="en-US"/>
          </a:p>
        </p:txBody>
      </p:sp>
    </p:spTree>
    <p:extLst>
      <p:ext uri="{BB962C8B-B14F-4D97-AF65-F5344CB8AC3E}">
        <p14:creationId xmlns:p14="http://schemas.microsoft.com/office/powerpoint/2010/main" val="79046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43552" y="1648426"/>
            <a:ext cx="7968198" cy="2975284"/>
          </a:xfrm>
        </p:spPr>
        <p:txBody>
          <a:bodyPr>
            <a:noAutofit/>
          </a:bodyPr>
          <a:lstStyle/>
          <a:p>
            <a:pPr algn="ctr"/>
            <a:br>
              <a:rPr lang="en-US" sz="5400" dirty="0"/>
            </a:br>
            <a:r>
              <a:rPr lang="en-US" sz="5400" dirty="0"/>
              <a:t>CFA in R</a:t>
            </a:r>
            <a:br>
              <a:rPr lang="en-US" sz="5400" dirty="0"/>
            </a:br>
            <a:endParaRPr lang="en-US" sz="5400" dirty="0"/>
          </a:p>
        </p:txBody>
      </p:sp>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10468" y="5789508"/>
            <a:ext cx="3679078" cy="801221"/>
          </a:xfrm>
          <a:prstGeom prst="rect">
            <a:avLst/>
          </a:prstGeom>
        </p:spPr>
      </p:pic>
      <p:cxnSp>
        <p:nvCxnSpPr>
          <p:cNvPr id="17" name="Straight Connector 16"/>
          <p:cNvCxnSpPr/>
          <p:nvPr/>
        </p:nvCxnSpPr>
        <p:spPr>
          <a:xfrm>
            <a:off x="1003292" y="4850317"/>
            <a:ext cx="7288646"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8" name="Subtitle 17"/>
          <p:cNvSpPr>
            <a:spLocks noGrp="1"/>
          </p:cNvSpPr>
          <p:nvPr>
            <p:ph type="subTitle" idx="1"/>
          </p:nvPr>
        </p:nvSpPr>
        <p:spPr>
          <a:xfrm>
            <a:off x="1375104" y="4978669"/>
            <a:ext cx="6400800" cy="695380"/>
          </a:xfrm>
        </p:spPr>
        <p:txBody>
          <a:bodyPr>
            <a:normAutofit/>
          </a:bodyPr>
          <a:lstStyle/>
          <a:p>
            <a:r>
              <a:rPr lang="en-US" sz="2400" dirty="0"/>
              <a:t>Psych 740: Theory Building &amp; Model Testing</a:t>
            </a:r>
          </a:p>
        </p:txBody>
      </p:sp>
    </p:spTree>
    <p:extLst>
      <p:ext uri="{BB962C8B-B14F-4D97-AF65-F5344CB8AC3E}">
        <p14:creationId xmlns:p14="http://schemas.microsoft.com/office/powerpoint/2010/main" val="271221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Output</a:t>
            </a:r>
          </a:p>
        </p:txBody>
      </p:sp>
      <p:sp>
        <p:nvSpPr>
          <p:cNvPr id="3" name="Content Placeholder 2"/>
          <p:cNvSpPr>
            <a:spLocks noGrp="1"/>
          </p:cNvSpPr>
          <p:nvPr>
            <p:ph idx="1"/>
          </p:nvPr>
        </p:nvSpPr>
        <p:spPr>
          <a:xfrm>
            <a:off x="609600" y="5255864"/>
            <a:ext cx="8229600" cy="534605"/>
          </a:xfrm>
        </p:spPr>
        <p:txBody>
          <a:bodyPr>
            <a:noAutofit/>
          </a:bodyPr>
          <a:lstStyle/>
          <a:p>
            <a:pPr marL="0" indent="0">
              <a:buNone/>
            </a:pPr>
            <a:r>
              <a:rPr lang="en-US" sz="2000" dirty="0"/>
              <a:t>The Latent Variables output has the unstandardized factor loadings. The Variances output has the unstandardized variances (for the indicators and the latent factor)</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12" name="Content Placeholder 2">
            <a:extLst>
              <a:ext uri="{FF2B5EF4-FFF2-40B4-BE49-F238E27FC236}">
                <a16:creationId xmlns:a16="http://schemas.microsoft.com/office/drawing/2014/main" id="{EFCC307F-81EB-417E-8C53-A7CD2061E69D}"/>
              </a:ext>
            </a:extLst>
          </p:cNvPr>
          <p:cNvSpPr txBox="1">
            <a:spLocks/>
          </p:cNvSpPr>
          <p:nvPr/>
        </p:nvSpPr>
        <p:spPr>
          <a:xfrm>
            <a:off x="457200" y="3672502"/>
            <a:ext cx="8229600" cy="534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endParaRPr lang="en-US" sz="2400" dirty="0"/>
          </a:p>
        </p:txBody>
      </p:sp>
      <p:pic>
        <p:nvPicPr>
          <p:cNvPr id="6" name="Picture 5">
            <a:extLst>
              <a:ext uri="{FF2B5EF4-FFF2-40B4-BE49-F238E27FC236}">
                <a16:creationId xmlns:a16="http://schemas.microsoft.com/office/drawing/2014/main" id="{F621D818-8491-4ACB-BE2C-B5FBCD176942}"/>
              </a:ext>
            </a:extLst>
          </p:cNvPr>
          <p:cNvPicPr>
            <a:picLocks noChangeAspect="1"/>
          </p:cNvPicPr>
          <p:nvPr/>
        </p:nvPicPr>
        <p:blipFill>
          <a:blip r:embed="rId3"/>
          <a:stretch>
            <a:fillRect/>
          </a:stretch>
        </p:blipFill>
        <p:spPr>
          <a:xfrm>
            <a:off x="952499" y="1362072"/>
            <a:ext cx="6215743" cy="3414754"/>
          </a:xfrm>
          <a:prstGeom prst="rect">
            <a:avLst/>
          </a:prstGeom>
        </p:spPr>
      </p:pic>
    </p:spTree>
    <p:extLst>
      <p:ext uri="{BB962C8B-B14F-4D97-AF65-F5344CB8AC3E}">
        <p14:creationId xmlns:p14="http://schemas.microsoft.com/office/powerpoint/2010/main" val="116336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Standardized Estimates</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400" dirty="0"/>
              <a:t>Add standardized = TRUE to the summary() function: summary(fit, standardized = TRUE)</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12" name="Content Placeholder 2">
            <a:extLst>
              <a:ext uri="{FF2B5EF4-FFF2-40B4-BE49-F238E27FC236}">
                <a16:creationId xmlns:a16="http://schemas.microsoft.com/office/drawing/2014/main" id="{EFCC307F-81EB-417E-8C53-A7CD2061E69D}"/>
              </a:ext>
            </a:extLst>
          </p:cNvPr>
          <p:cNvSpPr txBox="1">
            <a:spLocks/>
          </p:cNvSpPr>
          <p:nvPr/>
        </p:nvSpPr>
        <p:spPr>
          <a:xfrm>
            <a:off x="609600" y="5517758"/>
            <a:ext cx="8229600" cy="534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The “</a:t>
            </a:r>
            <a:r>
              <a:rPr lang="en-US" sz="2400" dirty="0" err="1"/>
              <a:t>Std.all</a:t>
            </a:r>
            <a:r>
              <a:rPr lang="en-US" sz="2400" dirty="0"/>
              <a:t>” column toward the right contains the completely standardized solution coefficients</a:t>
            </a:r>
          </a:p>
        </p:txBody>
      </p:sp>
      <p:pic>
        <p:nvPicPr>
          <p:cNvPr id="6" name="Picture 5">
            <a:extLst>
              <a:ext uri="{FF2B5EF4-FFF2-40B4-BE49-F238E27FC236}">
                <a16:creationId xmlns:a16="http://schemas.microsoft.com/office/drawing/2014/main" id="{6CAE7A3A-94E7-4E83-ABAA-FE43A1ABE6F9}"/>
              </a:ext>
            </a:extLst>
          </p:cNvPr>
          <p:cNvPicPr>
            <a:picLocks noChangeAspect="1"/>
          </p:cNvPicPr>
          <p:nvPr/>
        </p:nvPicPr>
        <p:blipFill>
          <a:blip r:embed="rId3"/>
          <a:stretch>
            <a:fillRect/>
          </a:stretch>
        </p:blipFill>
        <p:spPr>
          <a:xfrm>
            <a:off x="1125815" y="2135572"/>
            <a:ext cx="6892370" cy="2948349"/>
          </a:xfrm>
          <a:prstGeom prst="rect">
            <a:avLst/>
          </a:prstGeom>
        </p:spPr>
      </p:pic>
    </p:spTree>
    <p:extLst>
      <p:ext uri="{BB962C8B-B14F-4D97-AF65-F5344CB8AC3E}">
        <p14:creationId xmlns:p14="http://schemas.microsoft.com/office/powerpoint/2010/main" val="47131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R-Square values</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400" dirty="0"/>
              <a:t>Add </a:t>
            </a:r>
            <a:r>
              <a:rPr lang="en-US" sz="2400" dirty="0" err="1"/>
              <a:t>rsq</a:t>
            </a:r>
            <a:r>
              <a:rPr lang="en-US" sz="2400" dirty="0"/>
              <a:t> = TRUE to the summary() function to get the variance accounted for in each indicator by the latent factor: summary(fit, </a:t>
            </a:r>
            <a:r>
              <a:rPr lang="en-US" sz="2400" dirty="0" err="1"/>
              <a:t>rsq</a:t>
            </a:r>
            <a:r>
              <a:rPr lang="en-US" sz="2400" dirty="0"/>
              <a:t> = TRUE)</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pic>
        <p:nvPicPr>
          <p:cNvPr id="8" name="Picture 7">
            <a:extLst>
              <a:ext uri="{FF2B5EF4-FFF2-40B4-BE49-F238E27FC236}">
                <a16:creationId xmlns:a16="http://schemas.microsoft.com/office/drawing/2014/main" id="{5E7E5899-D9B2-4F95-9D22-F358D057D367}"/>
              </a:ext>
            </a:extLst>
          </p:cNvPr>
          <p:cNvPicPr>
            <a:picLocks noChangeAspect="1"/>
          </p:cNvPicPr>
          <p:nvPr/>
        </p:nvPicPr>
        <p:blipFill rotWithShape="1">
          <a:blip r:embed="rId3"/>
          <a:srcRect t="72889" r="80357" b="9371"/>
          <a:stretch/>
        </p:blipFill>
        <p:spPr>
          <a:xfrm>
            <a:off x="2022643" y="2729572"/>
            <a:ext cx="4706827" cy="2389987"/>
          </a:xfrm>
          <a:prstGeom prst="rect">
            <a:avLst/>
          </a:prstGeom>
        </p:spPr>
      </p:pic>
    </p:spTree>
    <p:extLst>
      <p:ext uri="{BB962C8B-B14F-4D97-AF65-F5344CB8AC3E}">
        <p14:creationId xmlns:p14="http://schemas.microsoft.com/office/powerpoint/2010/main" val="295707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Bootstrapping </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400" dirty="0"/>
              <a:t>If bootstrapping is desired for the standard errors, add se = “bootstrap” and bootstrap = XXX to the </a:t>
            </a:r>
            <a:r>
              <a:rPr lang="en-US" sz="2400" dirty="0" err="1"/>
              <a:t>cfa</a:t>
            </a:r>
            <a:r>
              <a:rPr lang="en-US" sz="2400" dirty="0"/>
              <a:t>() function with XXX = the number of bootstrap samples: </a:t>
            </a:r>
            <a:r>
              <a:rPr lang="en-US" sz="2400" dirty="0" err="1"/>
              <a:t>cfa</a:t>
            </a:r>
            <a:r>
              <a:rPr lang="en-US" sz="2400" dirty="0"/>
              <a:t>(</a:t>
            </a:r>
            <a:r>
              <a:rPr lang="en-US" sz="2400" dirty="0" err="1"/>
              <a:t>CFAmodel</a:t>
            </a:r>
            <a:r>
              <a:rPr lang="en-US" sz="2400" dirty="0"/>
              <a:t>, data = survey, se = "bootstrap", bootstrap = 5000)</a:t>
            </a:r>
          </a:p>
          <a:p>
            <a:pPr marL="0" indent="0">
              <a:buNone/>
            </a:pPr>
            <a:endParaRPr lang="en-US" sz="2400" dirty="0"/>
          </a:p>
          <a:p>
            <a:pPr marL="0" indent="0">
              <a:buNone/>
            </a:pPr>
            <a:r>
              <a:rPr lang="en-US" sz="2400" dirty="0"/>
              <a:t>FYI: it can take awhile for the bootstrapping to complete. But once completed, the summary() results will include the bootstrap standard errors</a:t>
            </a:r>
          </a:p>
          <a:p>
            <a:pPr marL="0" indent="0">
              <a:buNone/>
            </a:pPr>
            <a:endParaRPr lang="en-US" sz="24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Tree>
    <p:extLst>
      <p:ext uri="{BB962C8B-B14F-4D97-AF65-F5344CB8AC3E}">
        <p14:creationId xmlns:p14="http://schemas.microsoft.com/office/powerpoint/2010/main" val="75984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Other post-estimation commands </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400" dirty="0"/>
              <a:t>The </a:t>
            </a:r>
            <a:r>
              <a:rPr lang="en-US" sz="2400" dirty="0" err="1"/>
              <a:t>parameterEstimates</a:t>
            </a:r>
            <a:r>
              <a:rPr lang="en-US" sz="2400" dirty="0"/>
              <a:t>() function extracts additional information about the parameters (e.g., confidence intervals)</a:t>
            </a:r>
          </a:p>
          <a:p>
            <a:pPr marL="0" indent="0">
              <a:buNone/>
            </a:pPr>
            <a:endParaRPr lang="en-US" sz="24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pic>
        <p:nvPicPr>
          <p:cNvPr id="6" name="Picture 5">
            <a:extLst>
              <a:ext uri="{FF2B5EF4-FFF2-40B4-BE49-F238E27FC236}">
                <a16:creationId xmlns:a16="http://schemas.microsoft.com/office/drawing/2014/main" id="{29F86D09-84F9-4BCE-B4A5-F9B30F8CBABE}"/>
              </a:ext>
            </a:extLst>
          </p:cNvPr>
          <p:cNvPicPr>
            <a:picLocks noChangeAspect="1"/>
          </p:cNvPicPr>
          <p:nvPr/>
        </p:nvPicPr>
        <p:blipFill>
          <a:blip r:embed="rId3"/>
          <a:stretch>
            <a:fillRect/>
          </a:stretch>
        </p:blipFill>
        <p:spPr>
          <a:xfrm>
            <a:off x="309166" y="2471184"/>
            <a:ext cx="8225234" cy="2551586"/>
          </a:xfrm>
          <a:prstGeom prst="rect">
            <a:avLst/>
          </a:prstGeom>
        </p:spPr>
      </p:pic>
    </p:spTree>
    <p:extLst>
      <p:ext uri="{BB962C8B-B14F-4D97-AF65-F5344CB8AC3E}">
        <p14:creationId xmlns:p14="http://schemas.microsoft.com/office/powerpoint/2010/main" val="89296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646331"/>
          </a:xfrm>
          <a:prstGeom prst="rect">
            <a:avLst/>
          </a:prstGeom>
          <a:noFill/>
        </p:spPr>
        <p:txBody>
          <a:bodyPr wrap="square" rtlCol="0">
            <a:spAutoFit/>
          </a:bodyPr>
          <a:lstStyle/>
          <a:p>
            <a:r>
              <a:rPr lang="en-US" dirty="0"/>
              <a:t>If you want to see the model-implied (fitted) </a:t>
            </a:r>
            <a:r>
              <a:rPr lang="en-US" b="1" dirty="0"/>
              <a:t>covariance</a:t>
            </a:r>
            <a:r>
              <a:rPr lang="en-US" dirty="0"/>
              <a:t> matrix, use the fitted() function.</a:t>
            </a:r>
          </a:p>
        </p:txBody>
      </p:sp>
      <p:pic>
        <p:nvPicPr>
          <p:cNvPr id="6" name="Picture 5">
            <a:extLst>
              <a:ext uri="{FF2B5EF4-FFF2-40B4-BE49-F238E27FC236}">
                <a16:creationId xmlns:a16="http://schemas.microsoft.com/office/drawing/2014/main" id="{A90B94BA-5D02-4CA0-8BD4-916BF984FE49}"/>
              </a:ext>
            </a:extLst>
          </p:cNvPr>
          <p:cNvPicPr>
            <a:picLocks noChangeAspect="1"/>
          </p:cNvPicPr>
          <p:nvPr/>
        </p:nvPicPr>
        <p:blipFill>
          <a:blip r:embed="rId3"/>
          <a:stretch>
            <a:fillRect/>
          </a:stretch>
        </p:blipFill>
        <p:spPr>
          <a:xfrm>
            <a:off x="1517137" y="2736716"/>
            <a:ext cx="6059320" cy="2189265"/>
          </a:xfrm>
          <a:prstGeom prst="rect">
            <a:avLst/>
          </a:prstGeom>
        </p:spPr>
      </p:pic>
    </p:spTree>
    <p:extLst>
      <p:ext uri="{BB962C8B-B14F-4D97-AF65-F5344CB8AC3E}">
        <p14:creationId xmlns:p14="http://schemas.microsoft.com/office/powerpoint/2010/main" val="325826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1200329"/>
          </a:xfrm>
          <a:prstGeom prst="rect">
            <a:avLst/>
          </a:prstGeom>
          <a:noFill/>
        </p:spPr>
        <p:txBody>
          <a:bodyPr wrap="square" rtlCol="0">
            <a:spAutoFit/>
          </a:bodyPr>
          <a:lstStyle/>
          <a:p>
            <a:r>
              <a:rPr lang="en-US" dirty="0"/>
              <a:t>If you want to see the model-implied (fitted) </a:t>
            </a:r>
            <a:r>
              <a:rPr lang="en-US" b="1" dirty="0"/>
              <a:t>correlation</a:t>
            </a:r>
            <a:r>
              <a:rPr lang="en-US" dirty="0"/>
              <a:t> matrix, use the inspect() function.</a:t>
            </a:r>
          </a:p>
          <a:p>
            <a:endParaRPr lang="en-US" dirty="0"/>
          </a:p>
          <a:p>
            <a:r>
              <a:rPr lang="en-US" dirty="0"/>
              <a:t>Example: inspect(fit, what = “</a:t>
            </a:r>
            <a:r>
              <a:rPr lang="en-US" dirty="0" err="1"/>
              <a:t>cor.all</a:t>
            </a:r>
            <a:r>
              <a:rPr lang="en-US" dirty="0"/>
              <a:t>”)</a:t>
            </a:r>
          </a:p>
        </p:txBody>
      </p:sp>
      <p:pic>
        <p:nvPicPr>
          <p:cNvPr id="7" name="Picture 6">
            <a:extLst>
              <a:ext uri="{FF2B5EF4-FFF2-40B4-BE49-F238E27FC236}">
                <a16:creationId xmlns:a16="http://schemas.microsoft.com/office/drawing/2014/main" id="{A804CBE2-82B0-416A-8E89-02FA82B7194C}"/>
              </a:ext>
            </a:extLst>
          </p:cNvPr>
          <p:cNvPicPr>
            <a:picLocks noChangeAspect="1"/>
          </p:cNvPicPr>
          <p:nvPr/>
        </p:nvPicPr>
        <p:blipFill rotWithShape="1">
          <a:blip r:embed="rId3"/>
          <a:srcRect t="8490"/>
          <a:stretch/>
        </p:blipFill>
        <p:spPr>
          <a:xfrm>
            <a:off x="609600" y="3152597"/>
            <a:ext cx="7383675" cy="1870173"/>
          </a:xfrm>
          <a:prstGeom prst="rect">
            <a:avLst/>
          </a:prstGeom>
        </p:spPr>
      </p:pic>
    </p:spTree>
    <p:extLst>
      <p:ext uri="{BB962C8B-B14F-4D97-AF65-F5344CB8AC3E}">
        <p14:creationId xmlns:p14="http://schemas.microsoft.com/office/powerpoint/2010/main" val="1019709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369332"/>
          </a:xfrm>
          <a:prstGeom prst="rect">
            <a:avLst/>
          </a:prstGeom>
          <a:noFill/>
        </p:spPr>
        <p:txBody>
          <a:bodyPr wrap="square" rtlCol="0">
            <a:spAutoFit/>
          </a:bodyPr>
          <a:lstStyle/>
          <a:p>
            <a:r>
              <a:rPr lang="en-US" dirty="0"/>
              <a:t>If you want to see the residual </a:t>
            </a:r>
            <a:r>
              <a:rPr lang="en-US" b="1" dirty="0"/>
              <a:t>covariance</a:t>
            </a:r>
            <a:r>
              <a:rPr lang="en-US" dirty="0"/>
              <a:t> matrix, use the </a:t>
            </a:r>
            <a:r>
              <a:rPr lang="en-US" dirty="0" err="1"/>
              <a:t>resid</a:t>
            </a:r>
            <a:r>
              <a:rPr lang="en-US" dirty="0"/>
              <a:t>() function.</a:t>
            </a:r>
          </a:p>
        </p:txBody>
      </p:sp>
      <p:sp>
        <p:nvSpPr>
          <p:cNvPr id="9" name="TextBox 8">
            <a:extLst>
              <a:ext uri="{FF2B5EF4-FFF2-40B4-BE49-F238E27FC236}">
                <a16:creationId xmlns:a16="http://schemas.microsoft.com/office/drawing/2014/main" id="{D0402BCF-2E12-49F5-BCDF-676D7E79790C}"/>
              </a:ext>
            </a:extLst>
          </p:cNvPr>
          <p:cNvSpPr txBox="1"/>
          <p:nvPr/>
        </p:nvSpPr>
        <p:spPr>
          <a:xfrm>
            <a:off x="646952" y="4055235"/>
            <a:ext cx="8192248" cy="1754326"/>
          </a:xfrm>
          <a:prstGeom prst="rect">
            <a:avLst/>
          </a:prstGeom>
          <a:noFill/>
        </p:spPr>
        <p:txBody>
          <a:bodyPr wrap="square" rtlCol="0">
            <a:spAutoFit/>
          </a:bodyPr>
          <a:lstStyle/>
          <a:p>
            <a:r>
              <a:rPr lang="en-US" dirty="0"/>
              <a:t>If you want to see the (standardized) or (normalized) residual covariance matrix, add type = “normalized” or type = “standardized” to the </a:t>
            </a:r>
            <a:r>
              <a:rPr lang="en-US" dirty="0" err="1"/>
              <a:t>resid</a:t>
            </a:r>
            <a:r>
              <a:rPr lang="en-US" dirty="0"/>
              <a:t>() function.</a:t>
            </a:r>
          </a:p>
          <a:p>
            <a:endParaRPr lang="en-US" dirty="0"/>
          </a:p>
          <a:p>
            <a:r>
              <a:rPr lang="en-US" dirty="0"/>
              <a:t>Examples:</a:t>
            </a:r>
          </a:p>
          <a:p>
            <a:r>
              <a:rPr lang="en-US" dirty="0" err="1"/>
              <a:t>resid</a:t>
            </a:r>
            <a:r>
              <a:rPr lang="en-US" dirty="0"/>
              <a:t>(fit, type = “normalized”)</a:t>
            </a:r>
          </a:p>
          <a:p>
            <a:r>
              <a:rPr lang="en-US" dirty="0" err="1"/>
              <a:t>resid</a:t>
            </a:r>
            <a:r>
              <a:rPr lang="en-US" dirty="0"/>
              <a:t>(fit, type = “standardized”)</a:t>
            </a:r>
          </a:p>
        </p:txBody>
      </p:sp>
      <p:pic>
        <p:nvPicPr>
          <p:cNvPr id="7" name="Picture 6">
            <a:extLst>
              <a:ext uri="{FF2B5EF4-FFF2-40B4-BE49-F238E27FC236}">
                <a16:creationId xmlns:a16="http://schemas.microsoft.com/office/drawing/2014/main" id="{E73C5FA5-0B50-4747-AC0B-8B9B99F9521B}"/>
              </a:ext>
            </a:extLst>
          </p:cNvPr>
          <p:cNvPicPr>
            <a:picLocks noChangeAspect="1"/>
          </p:cNvPicPr>
          <p:nvPr/>
        </p:nvPicPr>
        <p:blipFill rotWithShape="1">
          <a:blip r:embed="rId3"/>
          <a:srcRect t="3288"/>
          <a:stretch/>
        </p:blipFill>
        <p:spPr>
          <a:xfrm>
            <a:off x="2073703" y="1999724"/>
            <a:ext cx="4082167" cy="1853308"/>
          </a:xfrm>
          <a:prstGeom prst="rect">
            <a:avLst/>
          </a:prstGeom>
        </p:spPr>
      </p:pic>
    </p:spTree>
    <p:extLst>
      <p:ext uri="{BB962C8B-B14F-4D97-AF65-F5344CB8AC3E}">
        <p14:creationId xmlns:p14="http://schemas.microsoft.com/office/powerpoint/2010/main" val="110174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1200329"/>
          </a:xfrm>
          <a:prstGeom prst="rect">
            <a:avLst/>
          </a:prstGeom>
          <a:noFill/>
        </p:spPr>
        <p:txBody>
          <a:bodyPr wrap="square" rtlCol="0">
            <a:spAutoFit/>
          </a:bodyPr>
          <a:lstStyle/>
          <a:p>
            <a:r>
              <a:rPr lang="en-US" dirty="0"/>
              <a:t>If you want to see the residual </a:t>
            </a:r>
            <a:r>
              <a:rPr lang="en-US" b="1" dirty="0"/>
              <a:t>correlation</a:t>
            </a:r>
            <a:r>
              <a:rPr lang="en-US" dirty="0"/>
              <a:t> matrix, use the </a:t>
            </a:r>
            <a:r>
              <a:rPr lang="en-US" dirty="0" err="1"/>
              <a:t>resid</a:t>
            </a:r>
            <a:r>
              <a:rPr lang="en-US" dirty="0"/>
              <a:t>() function.</a:t>
            </a:r>
          </a:p>
          <a:p>
            <a:endParaRPr lang="en-US" dirty="0"/>
          </a:p>
          <a:p>
            <a:r>
              <a:rPr lang="en-US" dirty="0"/>
              <a:t>Example: </a:t>
            </a:r>
            <a:r>
              <a:rPr lang="en-US" dirty="0" err="1"/>
              <a:t>resid</a:t>
            </a:r>
            <a:r>
              <a:rPr lang="en-US" dirty="0"/>
              <a:t>(fit, “</a:t>
            </a:r>
            <a:r>
              <a:rPr lang="en-US" dirty="0" err="1"/>
              <a:t>cor</a:t>
            </a:r>
            <a:r>
              <a:rPr lang="en-US" dirty="0"/>
              <a:t>”)</a:t>
            </a:r>
          </a:p>
          <a:p>
            <a:endParaRPr lang="en-US" dirty="0"/>
          </a:p>
        </p:txBody>
      </p:sp>
      <p:pic>
        <p:nvPicPr>
          <p:cNvPr id="6" name="Picture 5">
            <a:extLst>
              <a:ext uri="{FF2B5EF4-FFF2-40B4-BE49-F238E27FC236}">
                <a16:creationId xmlns:a16="http://schemas.microsoft.com/office/drawing/2014/main" id="{F643AB5C-83FC-462E-BEE6-EB3A18503EBE}"/>
              </a:ext>
            </a:extLst>
          </p:cNvPr>
          <p:cNvPicPr>
            <a:picLocks noChangeAspect="1"/>
          </p:cNvPicPr>
          <p:nvPr/>
        </p:nvPicPr>
        <p:blipFill>
          <a:blip r:embed="rId3"/>
          <a:stretch>
            <a:fillRect/>
          </a:stretch>
        </p:blipFill>
        <p:spPr>
          <a:xfrm>
            <a:off x="1452910" y="2636896"/>
            <a:ext cx="5829633" cy="2914818"/>
          </a:xfrm>
          <a:prstGeom prst="rect">
            <a:avLst/>
          </a:prstGeom>
        </p:spPr>
      </p:pic>
    </p:spTree>
    <p:extLst>
      <p:ext uri="{BB962C8B-B14F-4D97-AF65-F5344CB8AC3E}">
        <p14:creationId xmlns:p14="http://schemas.microsoft.com/office/powerpoint/2010/main" val="49425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923330"/>
          </a:xfrm>
          <a:prstGeom prst="rect">
            <a:avLst/>
          </a:prstGeom>
          <a:noFill/>
        </p:spPr>
        <p:txBody>
          <a:bodyPr wrap="square" rtlCol="0">
            <a:spAutoFit/>
          </a:bodyPr>
          <a:lstStyle/>
          <a:p>
            <a:r>
              <a:rPr lang="en-US" dirty="0"/>
              <a:t>If you want to see the observed </a:t>
            </a:r>
            <a:r>
              <a:rPr lang="en-US" b="1" dirty="0"/>
              <a:t>correlation </a:t>
            </a:r>
            <a:r>
              <a:rPr lang="en-US" dirty="0"/>
              <a:t>matrix, you can always use the </a:t>
            </a:r>
            <a:r>
              <a:rPr lang="en-US" dirty="0" err="1"/>
              <a:t>lavCor</a:t>
            </a:r>
            <a:r>
              <a:rPr lang="en-US" dirty="0"/>
              <a:t>() function</a:t>
            </a:r>
          </a:p>
          <a:p>
            <a:endParaRPr lang="en-US" dirty="0"/>
          </a:p>
        </p:txBody>
      </p:sp>
      <p:pic>
        <p:nvPicPr>
          <p:cNvPr id="7" name="Picture 6">
            <a:extLst>
              <a:ext uri="{FF2B5EF4-FFF2-40B4-BE49-F238E27FC236}">
                <a16:creationId xmlns:a16="http://schemas.microsoft.com/office/drawing/2014/main" id="{3B05DCDA-B7AF-45A0-9A8A-A408D6711453}"/>
              </a:ext>
            </a:extLst>
          </p:cNvPr>
          <p:cNvPicPr>
            <a:picLocks noChangeAspect="1"/>
          </p:cNvPicPr>
          <p:nvPr/>
        </p:nvPicPr>
        <p:blipFill rotWithShape="1">
          <a:blip r:embed="rId3"/>
          <a:srcRect t="17766"/>
          <a:stretch/>
        </p:blipFill>
        <p:spPr>
          <a:xfrm>
            <a:off x="684126" y="2519064"/>
            <a:ext cx="7775748" cy="2281536"/>
          </a:xfrm>
          <a:prstGeom prst="rect">
            <a:avLst/>
          </a:prstGeom>
        </p:spPr>
      </p:pic>
    </p:spTree>
    <p:extLst>
      <p:ext uri="{BB962C8B-B14F-4D97-AF65-F5344CB8AC3E}">
        <p14:creationId xmlns:p14="http://schemas.microsoft.com/office/powerpoint/2010/main" val="34210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Slides</a:t>
            </a:r>
          </a:p>
        </p:txBody>
      </p:sp>
      <p:sp>
        <p:nvSpPr>
          <p:cNvPr id="3" name="Content Placeholder 2"/>
          <p:cNvSpPr>
            <a:spLocks noGrp="1"/>
          </p:cNvSpPr>
          <p:nvPr>
            <p:ph idx="1"/>
          </p:nvPr>
        </p:nvSpPr>
        <p:spPr>
          <a:xfrm>
            <a:off x="457200" y="1600200"/>
            <a:ext cx="8229600" cy="4883383"/>
          </a:xfrm>
        </p:spPr>
        <p:txBody>
          <a:bodyPr>
            <a:normAutofit/>
          </a:bodyPr>
          <a:lstStyle/>
          <a:p>
            <a:endParaRPr lang="en-US" sz="2800" dirty="0"/>
          </a:p>
          <a:p>
            <a:endParaRPr lang="en-US" sz="2800" i="1" dirty="0"/>
          </a:p>
          <a:p>
            <a:r>
              <a:rPr lang="en-US" sz="2800" dirty="0"/>
              <a:t>CFA using </a:t>
            </a:r>
            <a:r>
              <a:rPr lang="en-US" sz="2800" i="1" dirty="0" err="1"/>
              <a:t>lavaan</a:t>
            </a:r>
            <a:endParaRPr lang="en-US" sz="2800" i="1" dirty="0"/>
          </a:p>
          <a:p>
            <a:r>
              <a:rPr lang="en-US" sz="2800" dirty="0"/>
              <a:t>Specifying the model</a:t>
            </a:r>
          </a:p>
          <a:p>
            <a:r>
              <a:rPr lang="en-US" sz="2800" dirty="0"/>
              <a:t>Estimating the model</a:t>
            </a:r>
          </a:p>
          <a:p>
            <a:r>
              <a:rPr lang="en-US" sz="2800" dirty="0"/>
              <a:t>Output interpretation</a:t>
            </a:r>
          </a:p>
          <a:p>
            <a:r>
              <a:rPr lang="en-US" sz="2800" dirty="0"/>
              <a:t>Plotting the model</a:t>
            </a:r>
          </a:p>
          <a:p>
            <a:pPr marL="457200" lvl="1" indent="0">
              <a:buNone/>
            </a:pPr>
            <a:endParaRPr lang="en-US" dirty="0"/>
          </a:p>
        </p:txBody>
      </p:sp>
      <p:cxnSp>
        <p:nvCxnSpPr>
          <p:cNvPr id="4" name="Straight Connector 3"/>
          <p:cNvCxnSpPr/>
          <p:nvPr/>
        </p:nvCxnSpPr>
        <p:spPr>
          <a:xfrm>
            <a:off x="494552" y="1436312"/>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28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 – Model fit measures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369332"/>
          </a:xfrm>
          <a:prstGeom prst="rect">
            <a:avLst/>
          </a:prstGeom>
          <a:noFill/>
        </p:spPr>
        <p:txBody>
          <a:bodyPr wrap="square" rtlCol="0">
            <a:spAutoFit/>
          </a:bodyPr>
          <a:lstStyle/>
          <a:p>
            <a:r>
              <a:rPr lang="en-US" dirty="0"/>
              <a:t>If you want to see additional model fit estimates, use the </a:t>
            </a:r>
            <a:r>
              <a:rPr lang="en-US" dirty="0" err="1"/>
              <a:t>fitMeasures</a:t>
            </a:r>
            <a:r>
              <a:rPr lang="en-US" dirty="0"/>
              <a:t>() function.</a:t>
            </a:r>
          </a:p>
        </p:txBody>
      </p:sp>
      <p:pic>
        <p:nvPicPr>
          <p:cNvPr id="6" name="Picture 5">
            <a:extLst>
              <a:ext uri="{FF2B5EF4-FFF2-40B4-BE49-F238E27FC236}">
                <a16:creationId xmlns:a16="http://schemas.microsoft.com/office/drawing/2014/main" id="{CDF8AB58-B48C-4B7D-B599-59FE8288EA73}"/>
              </a:ext>
            </a:extLst>
          </p:cNvPr>
          <p:cNvPicPr>
            <a:picLocks noChangeAspect="1"/>
          </p:cNvPicPr>
          <p:nvPr/>
        </p:nvPicPr>
        <p:blipFill>
          <a:blip r:embed="rId3"/>
          <a:stretch>
            <a:fillRect/>
          </a:stretch>
        </p:blipFill>
        <p:spPr>
          <a:xfrm>
            <a:off x="217341" y="2655930"/>
            <a:ext cx="8784021" cy="2184005"/>
          </a:xfrm>
          <a:prstGeom prst="rect">
            <a:avLst/>
          </a:prstGeom>
        </p:spPr>
      </p:pic>
    </p:spTree>
    <p:extLst>
      <p:ext uri="{BB962C8B-B14F-4D97-AF65-F5344CB8AC3E}">
        <p14:creationId xmlns:p14="http://schemas.microsoft.com/office/powerpoint/2010/main" val="413034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fontScale="90000"/>
          </a:bodyPr>
          <a:lstStyle/>
          <a:p>
            <a:r>
              <a:rPr lang="en-US" dirty="0"/>
              <a:t>Additional post-estimation commands – Factor reliability and validity</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646331"/>
          </a:xfrm>
          <a:prstGeom prst="rect">
            <a:avLst/>
          </a:prstGeom>
          <a:noFill/>
        </p:spPr>
        <p:txBody>
          <a:bodyPr wrap="square" rtlCol="0">
            <a:spAutoFit/>
          </a:bodyPr>
          <a:lstStyle/>
          <a:p>
            <a:r>
              <a:rPr lang="en-US" dirty="0"/>
              <a:t>If you want to see the convergent validity of the latent factor, use the reliability() function from the </a:t>
            </a:r>
            <a:r>
              <a:rPr lang="en-US" b="1" dirty="0" err="1"/>
              <a:t>semTools</a:t>
            </a:r>
            <a:r>
              <a:rPr lang="en-US" b="1" dirty="0"/>
              <a:t> </a:t>
            </a:r>
            <a:r>
              <a:rPr lang="en-US" dirty="0"/>
              <a:t>package.</a:t>
            </a:r>
          </a:p>
        </p:txBody>
      </p:sp>
      <p:pic>
        <p:nvPicPr>
          <p:cNvPr id="7" name="Picture 6">
            <a:extLst>
              <a:ext uri="{FF2B5EF4-FFF2-40B4-BE49-F238E27FC236}">
                <a16:creationId xmlns:a16="http://schemas.microsoft.com/office/drawing/2014/main" id="{25FFBB06-4972-4C11-B700-15B02C9D621F}"/>
              </a:ext>
            </a:extLst>
          </p:cNvPr>
          <p:cNvPicPr>
            <a:picLocks noChangeAspect="1"/>
          </p:cNvPicPr>
          <p:nvPr/>
        </p:nvPicPr>
        <p:blipFill>
          <a:blip r:embed="rId3"/>
          <a:stretch>
            <a:fillRect/>
          </a:stretch>
        </p:blipFill>
        <p:spPr>
          <a:xfrm>
            <a:off x="2130264" y="2129925"/>
            <a:ext cx="3715364" cy="2214929"/>
          </a:xfrm>
          <a:prstGeom prst="rect">
            <a:avLst/>
          </a:prstGeom>
        </p:spPr>
      </p:pic>
      <p:sp>
        <p:nvSpPr>
          <p:cNvPr id="9" name="Content Placeholder 2">
            <a:extLst>
              <a:ext uri="{FF2B5EF4-FFF2-40B4-BE49-F238E27FC236}">
                <a16:creationId xmlns:a16="http://schemas.microsoft.com/office/drawing/2014/main" id="{7CBD8465-077B-42EA-86EB-F486488D63A5}"/>
              </a:ext>
            </a:extLst>
          </p:cNvPr>
          <p:cNvSpPr>
            <a:spLocks noGrp="1"/>
          </p:cNvSpPr>
          <p:nvPr>
            <p:ph idx="1"/>
          </p:nvPr>
        </p:nvSpPr>
        <p:spPr>
          <a:xfrm>
            <a:off x="457200" y="4854832"/>
            <a:ext cx="8229600" cy="1839882"/>
          </a:xfrm>
        </p:spPr>
        <p:txBody>
          <a:bodyPr>
            <a:noAutofit/>
          </a:bodyPr>
          <a:lstStyle/>
          <a:p>
            <a:pPr marL="0" indent="0">
              <a:buNone/>
            </a:pPr>
            <a:r>
              <a:rPr lang="en-US" sz="1800" b="1" dirty="0"/>
              <a:t>alpha</a:t>
            </a:r>
            <a:r>
              <a:rPr lang="en-US" sz="1800" dirty="0"/>
              <a:t>: coefficient (Cronbach’s) alpha</a:t>
            </a:r>
          </a:p>
          <a:p>
            <a:pPr marL="0" indent="0">
              <a:buNone/>
            </a:pPr>
            <a:r>
              <a:rPr lang="en-US" sz="1800" b="1" dirty="0"/>
              <a:t>omega</a:t>
            </a:r>
            <a:r>
              <a:rPr lang="en-US" sz="1800" dirty="0"/>
              <a:t>: </a:t>
            </a:r>
            <a:r>
              <a:rPr lang="en-US" sz="1800" dirty="0" err="1"/>
              <a:t>Raykov’s</a:t>
            </a:r>
            <a:r>
              <a:rPr lang="en-US" sz="1800" dirty="0"/>
              <a:t> coefficient omega</a:t>
            </a:r>
          </a:p>
          <a:p>
            <a:pPr marL="0" indent="0">
              <a:buNone/>
            </a:pPr>
            <a:r>
              <a:rPr lang="en-US" sz="1800" b="1" dirty="0"/>
              <a:t>omega2</a:t>
            </a:r>
            <a:r>
              <a:rPr lang="en-US" sz="1800" dirty="0"/>
              <a:t>: </a:t>
            </a:r>
            <a:r>
              <a:rPr lang="en-US" sz="1800" dirty="0" err="1"/>
              <a:t>Bentler’s</a:t>
            </a:r>
            <a:r>
              <a:rPr lang="en-US" sz="1800" dirty="0"/>
              <a:t> coefficient omega</a:t>
            </a:r>
          </a:p>
          <a:p>
            <a:pPr marL="0" indent="0">
              <a:buNone/>
            </a:pPr>
            <a:r>
              <a:rPr lang="en-US" sz="1800" b="1" dirty="0"/>
              <a:t>omega3</a:t>
            </a:r>
            <a:r>
              <a:rPr lang="en-US" sz="1800" dirty="0"/>
              <a:t>: McDonald’s coefficient omega</a:t>
            </a:r>
          </a:p>
          <a:p>
            <a:pPr marL="0" indent="0">
              <a:buNone/>
            </a:pPr>
            <a:r>
              <a:rPr lang="en-US" sz="1800" b="1" dirty="0" err="1"/>
              <a:t>avevar</a:t>
            </a:r>
            <a:r>
              <a:rPr lang="en-US" sz="1800" dirty="0"/>
              <a:t>:</a:t>
            </a:r>
            <a:r>
              <a:rPr lang="en-US" sz="1800" b="1" dirty="0"/>
              <a:t> </a:t>
            </a:r>
            <a:r>
              <a:rPr lang="en-US" sz="1800" dirty="0"/>
              <a:t>average variance extracted (calculation is slightly different from the traditional </a:t>
            </a:r>
            <a:r>
              <a:rPr lang="en-US" sz="1800" dirty="0" err="1"/>
              <a:t>Fornell</a:t>
            </a:r>
            <a:r>
              <a:rPr lang="en-US" sz="1800" dirty="0"/>
              <a:t> &amp; </a:t>
            </a:r>
            <a:r>
              <a:rPr lang="en-US" sz="1800" dirty="0" err="1"/>
              <a:t>Larcker</a:t>
            </a:r>
            <a:r>
              <a:rPr lang="en-US" sz="1800" dirty="0"/>
              <a:t> method)</a:t>
            </a:r>
            <a:endParaRPr lang="en-US" sz="2000" b="1" dirty="0"/>
          </a:p>
        </p:txBody>
      </p:sp>
    </p:spTree>
    <p:extLst>
      <p:ext uri="{BB962C8B-B14F-4D97-AF65-F5344CB8AC3E}">
        <p14:creationId xmlns:p14="http://schemas.microsoft.com/office/powerpoint/2010/main" val="265298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Plotting the CFA</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646331"/>
          </a:xfrm>
          <a:prstGeom prst="rect">
            <a:avLst/>
          </a:prstGeom>
          <a:noFill/>
        </p:spPr>
        <p:txBody>
          <a:bodyPr wrap="square" rtlCol="0">
            <a:spAutoFit/>
          </a:bodyPr>
          <a:lstStyle/>
          <a:p>
            <a:r>
              <a:rPr lang="en-US" dirty="0"/>
              <a:t>If you want to see a visualization of the CFA model, use the </a:t>
            </a:r>
            <a:r>
              <a:rPr lang="en-US" dirty="0" err="1"/>
              <a:t>graph_sem</a:t>
            </a:r>
            <a:r>
              <a:rPr lang="en-US" dirty="0"/>
              <a:t>() function from the </a:t>
            </a:r>
            <a:r>
              <a:rPr lang="en-US" b="1" dirty="0" err="1"/>
              <a:t>tidySEM</a:t>
            </a:r>
            <a:r>
              <a:rPr lang="en-US" b="1" dirty="0"/>
              <a:t> </a:t>
            </a:r>
            <a:r>
              <a:rPr lang="en-US" dirty="0"/>
              <a:t>package.</a:t>
            </a:r>
          </a:p>
        </p:txBody>
      </p:sp>
      <p:sp>
        <p:nvSpPr>
          <p:cNvPr id="9" name="Content Placeholder 2">
            <a:extLst>
              <a:ext uri="{FF2B5EF4-FFF2-40B4-BE49-F238E27FC236}">
                <a16:creationId xmlns:a16="http://schemas.microsoft.com/office/drawing/2014/main" id="{7CBD8465-077B-42EA-86EB-F486488D63A5}"/>
              </a:ext>
            </a:extLst>
          </p:cNvPr>
          <p:cNvSpPr>
            <a:spLocks noGrp="1"/>
          </p:cNvSpPr>
          <p:nvPr>
            <p:ph idx="1"/>
          </p:nvPr>
        </p:nvSpPr>
        <p:spPr>
          <a:xfrm>
            <a:off x="5769057" y="3180661"/>
            <a:ext cx="2917743" cy="3514053"/>
          </a:xfrm>
        </p:spPr>
        <p:txBody>
          <a:bodyPr>
            <a:noAutofit/>
          </a:bodyPr>
          <a:lstStyle/>
          <a:p>
            <a:pPr marL="0" indent="0">
              <a:buNone/>
            </a:pPr>
            <a:r>
              <a:rPr lang="en-US" sz="1800" dirty="0"/>
              <a:t>The coefficient values are the unstandardized coefficients.</a:t>
            </a:r>
          </a:p>
          <a:p>
            <a:pPr marL="0" indent="0">
              <a:buNone/>
            </a:pPr>
            <a:endParaRPr lang="en-US" sz="1800" dirty="0"/>
          </a:p>
          <a:p>
            <a:pPr marL="0" indent="0">
              <a:buNone/>
            </a:pPr>
            <a:r>
              <a:rPr lang="en-US" sz="1800" dirty="0"/>
              <a:t>For additional tutorial on using the </a:t>
            </a:r>
            <a:r>
              <a:rPr lang="en-US" sz="1800" dirty="0" err="1"/>
              <a:t>tidySEM</a:t>
            </a:r>
            <a:r>
              <a:rPr lang="en-US" sz="1800" dirty="0"/>
              <a:t> package, see: </a:t>
            </a:r>
          </a:p>
          <a:p>
            <a:pPr marL="0" indent="0">
              <a:buNone/>
            </a:pPr>
            <a:endParaRPr lang="en-US" sz="1800"/>
          </a:p>
          <a:p>
            <a:pPr marL="0" indent="0">
              <a:buNone/>
            </a:pPr>
            <a:r>
              <a:rPr lang="en-US" sz="1800"/>
              <a:t>https</a:t>
            </a:r>
            <a:r>
              <a:rPr lang="en-US" sz="1800" dirty="0"/>
              <a:t>://cran.r-project.org/web/packages/tidySEM/vignettes/Plotting_graphs.html</a:t>
            </a:r>
            <a:endParaRPr lang="en-US" sz="2000" dirty="0"/>
          </a:p>
        </p:txBody>
      </p:sp>
      <p:pic>
        <p:nvPicPr>
          <p:cNvPr id="13" name="Picture 12">
            <a:extLst>
              <a:ext uri="{FF2B5EF4-FFF2-40B4-BE49-F238E27FC236}">
                <a16:creationId xmlns:a16="http://schemas.microsoft.com/office/drawing/2014/main" id="{26FEF103-93CB-49D7-A69A-3D5CC8A9846A}"/>
              </a:ext>
            </a:extLst>
          </p:cNvPr>
          <p:cNvPicPr>
            <a:picLocks noChangeAspect="1"/>
          </p:cNvPicPr>
          <p:nvPr/>
        </p:nvPicPr>
        <p:blipFill>
          <a:blip r:embed="rId3"/>
          <a:stretch>
            <a:fillRect/>
          </a:stretch>
        </p:blipFill>
        <p:spPr>
          <a:xfrm>
            <a:off x="304800" y="3180661"/>
            <a:ext cx="5159457" cy="3514053"/>
          </a:xfrm>
          <a:prstGeom prst="rect">
            <a:avLst/>
          </a:prstGeom>
        </p:spPr>
      </p:pic>
      <p:pic>
        <p:nvPicPr>
          <p:cNvPr id="5" name="Picture 4">
            <a:extLst>
              <a:ext uri="{FF2B5EF4-FFF2-40B4-BE49-F238E27FC236}">
                <a16:creationId xmlns:a16="http://schemas.microsoft.com/office/drawing/2014/main" id="{BD6D4FBE-0A55-46E9-9712-D2ABD302F70D}"/>
              </a:ext>
            </a:extLst>
          </p:cNvPr>
          <p:cNvPicPr>
            <a:picLocks noChangeAspect="1"/>
          </p:cNvPicPr>
          <p:nvPr/>
        </p:nvPicPr>
        <p:blipFill>
          <a:blip r:embed="rId4"/>
          <a:stretch>
            <a:fillRect/>
          </a:stretch>
        </p:blipFill>
        <p:spPr>
          <a:xfrm>
            <a:off x="1785873" y="2182557"/>
            <a:ext cx="5877053" cy="768163"/>
          </a:xfrm>
          <a:prstGeom prst="rect">
            <a:avLst/>
          </a:prstGeom>
        </p:spPr>
      </p:pic>
    </p:spTree>
    <p:extLst>
      <p:ext uri="{BB962C8B-B14F-4D97-AF65-F5344CB8AC3E}">
        <p14:creationId xmlns:p14="http://schemas.microsoft.com/office/powerpoint/2010/main" val="431802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Fixing Parameters</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3" name="TextBox 2">
            <a:extLst>
              <a:ext uri="{FF2B5EF4-FFF2-40B4-BE49-F238E27FC236}">
                <a16:creationId xmlns:a16="http://schemas.microsoft.com/office/drawing/2014/main" id="{B27D66CC-D5D9-40EA-8B12-EE656CE1C1D2}"/>
              </a:ext>
            </a:extLst>
          </p:cNvPr>
          <p:cNvSpPr txBox="1"/>
          <p:nvPr/>
        </p:nvSpPr>
        <p:spPr>
          <a:xfrm>
            <a:off x="494552" y="1306286"/>
            <a:ext cx="8192248" cy="646331"/>
          </a:xfrm>
          <a:prstGeom prst="rect">
            <a:avLst/>
          </a:prstGeom>
          <a:noFill/>
        </p:spPr>
        <p:txBody>
          <a:bodyPr wrap="square" rtlCol="0">
            <a:spAutoFit/>
          </a:bodyPr>
          <a:lstStyle/>
          <a:p>
            <a:r>
              <a:rPr lang="en-US" dirty="0"/>
              <a:t>As a default, </a:t>
            </a:r>
            <a:r>
              <a:rPr lang="en-US" dirty="0" err="1"/>
              <a:t>lavaan</a:t>
            </a:r>
            <a:r>
              <a:rPr lang="en-US" dirty="0"/>
              <a:t> will fix the factor loading of the first indicator to 1. If you instead want to fix the variance of the latent factor to 1, the code would look something like:</a:t>
            </a:r>
          </a:p>
        </p:txBody>
      </p:sp>
      <p:pic>
        <p:nvPicPr>
          <p:cNvPr id="7" name="Picture 6">
            <a:extLst>
              <a:ext uri="{FF2B5EF4-FFF2-40B4-BE49-F238E27FC236}">
                <a16:creationId xmlns:a16="http://schemas.microsoft.com/office/drawing/2014/main" id="{2863E809-A222-4987-A2E7-5DAD70E53A04}"/>
              </a:ext>
            </a:extLst>
          </p:cNvPr>
          <p:cNvPicPr>
            <a:picLocks noChangeAspect="1"/>
          </p:cNvPicPr>
          <p:nvPr/>
        </p:nvPicPr>
        <p:blipFill>
          <a:blip r:embed="rId3"/>
          <a:stretch>
            <a:fillRect/>
          </a:stretch>
        </p:blipFill>
        <p:spPr>
          <a:xfrm>
            <a:off x="609600" y="2340670"/>
            <a:ext cx="7216224" cy="913048"/>
          </a:xfrm>
          <a:prstGeom prst="rect">
            <a:avLst/>
          </a:prstGeom>
        </p:spPr>
      </p:pic>
      <p:sp>
        <p:nvSpPr>
          <p:cNvPr id="10" name="TextBox 9">
            <a:extLst>
              <a:ext uri="{FF2B5EF4-FFF2-40B4-BE49-F238E27FC236}">
                <a16:creationId xmlns:a16="http://schemas.microsoft.com/office/drawing/2014/main" id="{90CB1A84-4789-4A51-B949-80B4AE66F470}"/>
              </a:ext>
            </a:extLst>
          </p:cNvPr>
          <p:cNvSpPr txBox="1"/>
          <p:nvPr/>
        </p:nvSpPr>
        <p:spPr>
          <a:xfrm>
            <a:off x="513228" y="3619243"/>
            <a:ext cx="81922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By adding NA* before the first indicator, that will change the first loading to be a free parameter to be estimated</a:t>
            </a:r>
          </a:p>
          <a:p>
            <a:pPr marL="285750" indent="-285750">
              <a:buFont typeface="Arial" panose="020B0604020202020204" pitchFamily="34" charset="0"/>
              <a:buChar char="•"/>
            </a:pPr>
            <a:r>
              <a:rPr lang="en-US" dirty="0"/>
              <a:t>Adding “</a:t>
            </a:r>
            <a:r>
              <a:rPr lang="en-US" dirty="0" err="1"/>
              <a:t>lifeSatisfaction</a:t>
            </a:r>
            <a:r>
              <a:rPr lang="en-US" dirty="0"/>
              <a:t> ~~ 1*</a:t>
            </a:r>
            <a:r>
              <a:rPr lang="en-US" dirty="0" err="1"/>
              <a:t>lifeSatisfaction</a:t>
            </a:r>
            <a:r>
              <a:rPr lang="en-US" dirty="0"/>
              <a:t>” to the model will specify the factor variance to be 1</a:t>
            </a:r>
          </a:p>
        </p:txBody>
      </p:sp>
      <p:pic>
        <p:nvPicPr>
          <p:cNvPr id="11" name="Picture 10">
            <a:extLst>
              <a:ext uri="{FF2B5EF4-FFF2-40B4-BE49-F238E27FC236}">
                <a16:creationId xmlns:a16="http://schemas.microsoft.com/office/drawing/2014/main" id="{57335957-0EEF-4577-9B79-0B7DD4BCB94F}"/>
              </a:ext>
            </a:extLst>
          </p:cNvPr>
          <p:cNvPicPr>
            <a:picLocks noChangeAspect="1"/>
          </p:cNvPicPr>
          <p:nvPr/>
        </p:nvPicPr>
        <p:blipFill>
          <a:blip r:embed="rId4"/>
          <a:stretch>
            <a:fillRect/>
          </a:stretch>
        </p:blipFill>
        <p:spPr>
          <a:xfrm>
            <a:off x="2953973" y="4744207"/>
            <a:ext cx="4444369" cy="1950889"/>
          </a:xfrm>
          <a:prstGeom prst="rect">
            <a:avLst/>
          </a:prstGeom>
        </p:spPr>
      </p:pic>
    </p:spTree>
    <p:extLst>
      <p:ext uri="{BB962C8B-B14F-4D97-AF65-F5344CB8AC3E}">
        <p14:creationId xmlns:p14="http://schemas.microsoft.com/office/powerpoint/2010/main" val="261639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Two Factor Model Example</a:t>
            </a:r>
          </a:p>
        </p:txBody>
      </p:sp>
      <p:sp>
        <p:nvSpPr>
          <p:cNvPr id="3" name="Content Placeholder 2"/>
          <p:cNvSpPr>
            <a:spLocks noGrp="1"/>
          </p:cNvSpPr>
          <p:nvPr>
            <p:ph idx="1"/>
          </p:nvPr>
        </p:nvSpPr>
        <p:spPr>
          <a:xfrm>
            <a:off x="457200" y="1138348"/>
            <a:ext cx="8229600" cy="1393764"/>
          </a:xfrm>
        </p:spPr>
        <p:txBody>
          <a:bodyPr>
            <a:noAutofit/>
          </a:bodyPr>
          <a:lstStyle/>
          <a:p>
            <a:pPr marL="0" indent="0">
              <a:buNone/>
            </a:pPr>
            <a:r>
              <a:rPr lang="en-US" sz="2400" dirty="0"/>
              <a:t>Example using the survey.csv data file</a:t>
            </a:r>
          </a:p>
          <a:p>
            <a:pPr marL="0" indent="0">
              <a:buNone/>
            </a:pPr>
            <a:endParaRPr lang="en-US" sz="2400" dirty="0"/>
          </a:p>
          <a:p>
            <a:pPr marL="0" indent="0">
              <a:buNone/>
            </a:pPr>
            <a:r>
              <a:rPr lang="en-US" sz="2400" dirty="0"/>
              <a:t>Say we want to fit a two-factor CFA using the five life satisfaction items as one factor and the six optimism items as the second factor.</a:t>
            </a:r>
          </a:p>
          <a:p>
            <a:pPr marL="0" indent="0">
              <a:buNone/>
            </a:pPr>
            <a:endParaRPr lang="en-US" sz="2400" dirty="0"/>
          </a:p>
          <a:p>
            <a:pPr marL="0" indent="0">
              <a:buNone/>
            </a:pPr>
            <a:endParaRPr lang="en-US" sz="2000" dirty="0"/>
          </a:p>
          <a:p>
            <a:pPr marL="0" indent="0">
              <a:buNone/>
            </a:pPr>
            <a:endParaRPr lang="en-US" sz="2400" dirty="0"/>
          </a:p>
          <a:p>
            <a:endParaRPr lang="en-US" sz="28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Tree>
    <p:extLst>
      <p:ext uri="{BB962C8B-B14F-4D97-AF65-F5344CB8AC3E}">
        <p14:creationId xmlns:p14="http://schemas.microsoft.com/office/powerpoint/2010/main" val="289041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Model Specification</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pic>
        <p:nvPicPr>
          <p:cNvPr id="7" name="Picture 6">
            <a:extLst>
              <a:ext uri="{FF2B5EF4-FFF2-40B4-BE49-F238E27FC236}">
                <a16:creationId xmlns:a16="http://schemas.microsoft.com/office/drawing/2014/main" id="{52026F05-B9FC-4487-815D-100063993FB4}"/>
              </a:ext>
            </a:extLst>
          </p:cNvPr>
          <p:cNvPicPr>
            <a:picLocks noChangeAspect="1"/>
          </p:cNvPicPr>
          <p:nvPr/>
        </p:nvPicPr>
        <p:blipFill rotWithShape="1">
          <a:blip r:embed="rId3"/>
          <a:srcRect l="8889"/>
          <a:stretch/>
        </p:blipFill>
        <p:spPr>
          <a:xfrm>
            <a:off x="609600" y="2252817"/>
            <a:ext cx="8061619" cy="1568182"/>
          </a:xfrm>
          <a:prstGeom prst="rect">
            <a:avLst/>
          </a:prstGeom>
        </p:spPr>
      </p:pic>
    </p:spTree>
    <p:extLst>
      <p:ext uri="{BB962C8B-B14F-4D97-AF65-F5344CB8AC3E}">
        <p14:creationId xmlns:p14="http://schemas.microsoft.com/office/powerpoint/2010/main" val="1523119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Model Output</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pic>
        <p:nvPicPr>
          <p:cNvPr id="5" name="Picture 4">
            <a:extLst>
              <a:ext uri="{FF2B5EF4-FFF2-40B4-BE49-F238E27FC236}">
                <a16:creationId xmlns:a16="http://schemas.microsoft.com/office/drawing/2014/main" id="{27F3B05C-CD7B-4F28-A360-B9F546307684}"/>
              </a:ext>
            </a:extLst>
          </p:cNvPr>
          <p:cNvPicPr>
            <a:picLocks noChangeAspect="1"/>
          </p:cNvPicPr>
          <p:nvPr/>
        </p:nvPicPr>
        <p:blipFill>
          <a:blip r:embed="rId3"/>
          <a:stretch>
            <a:fillRect/>
          </a:stretch>
        </p:blipFill>
        <p:spPr>
          <a:xfrm>
            <a:off x="1113064" y="1128978"/>
            <a:ext cx="6917871" cy="3939209"/>
          </a:xfrm>
          <a:prstGeom prst="rect">
            <a:avLst/>
          </a:prstGeom>
        </p:spPr>
      </p:pic>
      <p:sp>
        <p:nvSpPr>
          <p:cNvPr id="8" name="Content Placeholder 2">
            <a:extLst>
              <a:ext uri="{FF2B5EF4-FFF2-40B4-BE49-F238E27FC236}">
                <a16:creationId xmlns:a16="http://schemas.microsoft.com/office/drawing/2014/main" id="{E7B8DF67-5A50-4036-9E11-47B581841B58}"/>
              </a:ext>
            </a:extLst>
          </p:cNvPr>
          <p:cNvSpPr>
            <a:spLocks noGrp="1"/>
          </p:cNvSpPr>
          <p:nvPr>
            <p:ph idx="1"/>
          </p:nvPr>
        </p:nvSpPr>
        <p:spPr>
          <a:xfrm>
            <a:off x="609600" y="5388428"/>
            <a:ext cx="8229600" cy="1074705"/>
          </a:xfrm>
        </p:spPr>
        <p:txBody>
          <a:bodyPr>
            <a:noAutofit/>
          </a:bodyPr>
          <a:lstStyle/>
          <a:p>
            <a:pPr marL="0" indent="0">
              <a:buNone/>
            </a:pPr>
            <a:r>
              <a:rPr lang="en-US" sz="2000" dirty="0"/>
              <a:t>The “Covariances” output contains the relationship between the two latent factors. The “Estimate” is the unstandardized estimate (covariance) and the “</a:t>
            </a:r>
            <a:r>
              <a:rPr lang="en-US" sz="2000" dirty="0" err="1"/>
              <a:t>Std.all</a:t>
            </a:r>
            <a:r>
              <a:rPr lang="en-US" sz="2000" dirty="0"/>
              <a:t>” value is the standardized estimate (correlation)</a:t>
            </a:r>
            <a:endParaRPr lang="en-US" sz="2400" dirty="0"/>
          </a:p>
        </p:txBody>
      </p:sp>
    </p:spTree>
    <p:extLst>
      <p:ext uri="{BB962C8B-B14F-4D97-AF65-F5344CB8AC3E}">
        <p14:creationId xmlns:p14="http://schemas.microsoft.com/office/powerpoint/2010/main" val="296806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Additional</a:t>
            </a:r>
            <a:r>
              <a:rPr lang="en-US" i="1" dirty="0"/>
              <a:t> </a:t>
            </a:r>
            <a:r>
              <a:rPr lang="en-US" i="1" dirty="0" err="1"/>
              <a:t>lavaan</a:t>
            </a:r>
            <a:r>
              <a:rPr lang="en-US" dirty="0"/>
              <a:t> CFA Commands</a:t>
            </a:r>
            <a:endParaRPr lang="en-US" i="1" dirty="0"/>
          </a:p>
        </p:txBody>
      </p:sp>
      <p:sp>
        <p:nvSpPr>
          <p:cNvPr id="3" name="Content Placeholder 2"/>
          <p:cNvSpPr>
            <a:spLocks noGrp="1"/>
          </p:cNvSpPr>
          <p:nvPr>
            <p:ph idx="1"/>
          </p:nvPr>
        </p:nvSpPr>
        <p:spPr>
          <a:xfrm>
            <a:off x="457200" y="1138347"/>
            <a:ext cx="8229600" cy="4883383"/>
          </a:xfrm>
        </p:spPr>
        <p:txBody>
          <a:bodyPr>
            <a:noAutofit/>
          </a:bodyPr>
          <a:lstStyle/>
          <a:p>
            <a:pPr marL="0" indent="0">
              <a:buNone/>
            </a:pPr>
            <a:endParaRPr lang="en-US" sz="2400" dirty="0"/>
          </a:p>
          <a:p>
            <a:endParaRPr lang="en-US" sz="28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7">
            <a:extLst>
              <a:ext uri="{FF2B5EF4-FFF2-40B4-BE49-F238E27FC236}">
                <a16:creationId xmlns:a16="http://schemas.microsoft.com/office/drawing/2014/main" id="{79EC882A-CD0B-467A-81C3-0F6E5D28B59E}"/>
              </a:ext>
            </a:extLst>
          </p:cNvPr>
          <p:cNvGraphicFramePr>
            <a:graphicFrameLocks noGrp="1"/>
          </p:cNvGraphicFramePr>
          <p:nvPr>
            <p:extLst>
              <p:ext uri="{D42A27DB-BD31-4B8C-83A1-F6EECF244321}">
                <p14:modId xmlns:p14="http://schemas.microsoft.com/office/powerpoint/2010/main" val="1552796926"/>
              </p:ext>
            </p:extLst>
          </p:nvPr>
        </p:nvGraphicFramePr>
        <p:xfrm>
          <a:off x="261257" y="1293390"/>
          <a:ext cx="8588829" cy="1440443"/>
        </p:xfrm>
        <a:graphic>
          <a:graphicData uri="http://schemas.openxmlformats.org/drawingml/2006/table">
            <a:tbl>
              <a:tblPr firstRow="1" bandRow="1">
                <a:tableStyleId>{5940675A-B579-460E-94D1-54222C63F5DA}</a:tableStyleId>
              </a:tblPr>
              <a:tblGrid>
                <a:gridCol w="1165491">
                  <a:extLst>
                    <a:ext uri="{9D8B030D-6E8A-4147-A177-3AD203B41FA5}">
                      <a16:colId xmlns:a16="http://schemas.microsoft.com/office/drawing/2014/main" val="413724512"/>
                    </a:ext>
                  </a:extLst>
                </a:gridCol>
                <a:gridCol w="2711862">
                  <a:extLst>
                    <a:ext uri="{9D8B030D-6E8A-4147-A177-3AD203B41FA5}">
                      <a16:colId xmlns:a16="http://schemas.microsoft.com/office/drawing/2014/main" val="1475197191"/>
                    </a:ext>
                  </a:extLst>
                </a:gridCol>
                <a:gridCol w="4711476">
                  <a:extLst>
                    <a:ext uri="{9D8B030D-6E8A-4147-A177-3AD203B41FA5}">
                      <a16:colId xmlns:a16="http://schemas.microsoft.com/office/drawing/2014/main" val="3305795129"/>
                    </a:ext>
                  </a:extLst>
                </a:gridCol>
              </a:tblGrid>
              <a:tr h="388453">
                <a:tc>
                  <a:txBody>
                    <a:bodyPr/>
                    <a:lstStyle/>
                    <a:p>
                      <a:pPr algn="l"/>
                      <a:r>
                        <a:rPr lang="en-US" dirty="0"/>
                        <a:t>Syntax</a:t>
                      </a:r>
                    </a:p>
                  </a:txBody>
                  <a:tcPr anchor="ctr"/>
                </a:tc>
                <a:tc>
                  <a:txBody>
                    <a:bodyPr/>
                    <a:lstStyle/>
                    <a:p>
                      <a:pPr algn="l"/>
                      <a:r>
                        <a:rPr lang="en-US" dirty="0"/>
                        <a:t>Command</a:t>
                      </a:r>
                    </a:p>
                  </a:txBody>
                  <a:tcPr anchor="ctr"/>
                </a:tc>
                <a:tc>
                  <a:txBody>
                    <a:bodyPr/>
                    <a:lstStyle/>
                    <a:p>
                      <a:pPr algn="l"/>
                      <a:r>
                        <a:rPr lang="en-US" dirty="0"/>
                        <a:t>Example</a:t>
                      </a:r>
                    </a:p>
                  </a:txBody>
                  <a:tcPr anchor="ctr"/>
                </a:tc>
                <a:extLst>
                  <a:ext uri="{0D108BD9-81ED-4DB2-BD59-A6C34878D82A}">
                    <a16:rowId xmlns:a16="http://schemas.microsoft.com/office/drawing/2014/main" val="2689774798"/>
                  </a:ext>
                </a:extLst>
              </a:tr>
              <a:tr h="1051990">
                <a:tc>
                  <a:txBody>
                    <a:bodyPr/>
                    <a:lstStyle/>
                    <a:p>
                      <a:pPr algn="l"/>
                      <a:r>
                        <a:rPr lang="en-US" dirty="0"/>
                        <a:t>=~</a:t>
                      </a:r>
                    </a:p>
                  </a:txBody>
                  <a:tcPr anchor="ctr"/>
                </a:tc>
                <a:tc>
                  <a:txBody>
                    <a:bodyPr/>
                    <a:lstStyle/>
                    <a:p>
                      <a:pPr algn="l"/>
                      <a:r>
                        <a:rPr lang="en-US" dirty="0"/>
                        <a:t>Latent variable definition</a:t>
                      </a:r>
                    </a:p>
                  </a:txBody>
                  <a:tcPr anchor="ctr"/>
                </a:tc>
                <a:tc>
                  <a:txBody>
                    <a:bodyPr/>
                    <a:lstStyle/>
                    <a:p>
                      <a:pPr algn="l"/>
                      <a:r>
                        <a:rPr lang="en-US" sz="1600" dirty="0"/>
                        <a:t>latent variable =~ indicator1 + indicator2 + indicator3</a:t>
                      </a:r>
                    </a:p>
                  </a:txBody>
                  <a:tcPr anchor="ctr"/>
                </a:tc>
                <a:extLst>
                  <a:ext uri="{0D108BD9-81ED-4DB2-BD59-A6C34878D82A}">
                    <a16:rowId xmlns:a16="http://schemas.microsoft.com/office/drawing/2014/main" val="1153392645"/>
                  </a:ext>
                </a:extLst>
              </a:tr>
            </a:tbl>
          </a:graphicData>
        </a:graphic>
      </p:graphicFrame>
    </p:spTree>
    <p:extLst>
      <p:ext uri="{BB962C8B-B14F-4D97-AF65-F5344CB8AC3E}">
        <p14:creationId xmlns:p14="http://schemas.microsoft.com/office/powerpoint/2010/main" val="194443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i="1" dirty="0" err="1"/>
              <a:t>lavaan</a:t>
            </a:r>
            <a:r>
              <a:rPr lang="en-US" dirty="0"/>
              <a:t> Tutorial Site Example</a:t>
            </a:r>
            <a:endParaRPr lang="en-US" i="1"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A 3 factor CFA example">
            <a:extLst>
              <a:ext uri="{FF2B5EF4-FFF2-40B4-BE49-F238E27FC236}">
                <a16:creationId xmlns:a16="http://schemas.microsoft.com/office/drawing/2014/main" id="{7A53419D-512E-47AA-AB97-E9E59FD932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69" t="4343" r="22485" b="2639"/>
          <a:stretch/>
        </p:blipFill>
        <p:spPr bwMode="auto">
          <a:xfrm>
            <a:off x="261257" y="1128978"/>
            <a:ext cx="3135086" cy="55603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19D5CB4-D178-441B-9ABC-66AF44028A0B}"/>
              </a:ext>
            </a:extLst>
          </p:cNvPr>
          <p:cNvPicPr>
            <a:picLocks noChangeAspect="1"/>
          </p:cNvPicPr>
          <p:nvPr/>
        </p:nvPicPr>
        <p:blipFill>
          <a:blip r:embed="rId4"/>
          <a:stretch>
            <a:fillRect/>
          </a:stretch>
        </p:blipFill>
        <p:spPr>
          <a:xfrm>
            <a:off x="3365155" y="1128978"/>
            <a:ext cx="5321645" cy="3623688"/>
          </a:xfrm>
          <a:prstGeom prst="rect">
            <a:avLst/>
          </a:prstGeom>
        </p:spPr>
      </p:pic>
      <p:sp>
        <p:nvSpPr>
          <p:cNvPr id="11" name="TextBox 10">
            <a:extLst>
              <a:ext uri="{FF2B5EF4-FFF2-40B4-BE49-F238E27FC236}">
                <a16:creationId xmlns:a16="http://schemas.microsoft.com/office/drawing/2014/main" id="{F6B7AAB4-3828-4320-9445-074987451DF7}"/>
              </a:ext>
            </a:extLst>
          </p:cNvPr>
          <p:cNvSpPr txBox="1"/>
          <p:nvPr/>
        </p:nvSpPr>
        <p:spPr>
          <a:xfrm>
            <a:off x="3543300" y="4752666"/>
            <a:ext cx="5143500" cy="2031325"/>
          </a:xfrm>
          <a:prstGeom prst="rect">
            <a:avLst/>
          </a:prstGeom>
          <a:noFill/>
        </p:spPr>
        <p:txBody>
          <a:bodyPr wrap="square" rtlCol="0">
            <a:spAutoFit/>
          </a:bodyPr>
          <a:lstStyle/>
          <a:p>
            <a:r>
              <a:rPr lang="en-US" dirty="0"/>
              <a:t>For each latent factor, </a:t>
            </a:r>
            <a:r>
              <a:rPr lang="en-US" i="1" dirty="0" err="1"/>
              <a:t>lavaan</a:t>
            </a:r>
            <a:r>
              <a:rPr lang="en-US" dirty="0"/>
              <a:t> will fix the loading of the first listed indicator to 1.</a:t>
            </a:r>
          </a:p>
          <a:p>
            <a:endParaRPr lang="en-US" dirty="0"/>
          </a:p>
          <a:p>
            <a:r>
              <a:rPr lang="en-US" dirty="0"/>
              <a:t>Variances of the latent factors and covariances among the latent factors will automatically be estimated, so they don’t need to be specified in the model.</a:t>
            </a:r>
          </a:p>
        </p:txBody>
      </p:sp>
    </p:spTree>
    <p:extLst>
      <p:ext uri="{BB962C8B-B14F-4D97-AF65-F5344CB8AC3E}">
        <p14:creationId xmlns:p14="http://schemas.microsoft.com/office/powerpoint/2010/main" val="236607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One Factor Model Example</a:t>
            </a:r>
          </a:p>
        </p:txBody>
      </p:sp>
      <p:sp>
        <p:nvSpPr>
          <p:cNvPr id="3" name="Content Placeholder 2"/>
          <p:cNvSpPr>
            <a:spLocks noGrp="1"/>
          </p:cNvSpPr>
          <p:nvPr>
            <p:ph idx="1"/>
          </p:nvPr>
        </p:nvSpPr>
        <p:spPr>
          <a:xfrm>
            <a:off x="457200" y="1138348"/>
            <a:ext cx="8229600" cy="1393764"/>
          </a:xfrm>
        </p:spPr>
        <p:txBody>
          <a:bodyPr>
            <a:noAutofit/>
          </a:bodyPr>
          <a:lstStyle/>
          <a:p>
            <a:pPr marL="0" indent="0">
              <a:buNone/>
            </a:pPr>
            <a:r>
              <a:rPr lang="en-US" sz="2400" dirty="0"/>
              <a:t>Example using the survey.csv data file</a:t>
            </a:r>
          </a:p>
          <a:p>
            <a:pPr marL="0" indent="0">
              <a:buNone/>
            </a:pPr>
            <a:endParaRPr lang="en-US" sz="2400" dirty="0"/>
          </a:p>
          <a:p>
            <a:pPr marL="0" indent="0">
              <a:buNone/>
            </a:pPr>
            <a:r>
              <a:rPr lang="en-US" sz="2400" dirty="0"/>
              <a:t>Say we want to fit a one-factor CFA using the five life satisfaction items.</a:t>
            </a:r>
          </a:p>
          <a:p>
            <a:pPr marL="0" indent="0">
              <a:buNone/>
            </a:pPr>
            <a:endParaRPr lang="en-US" sz="2400" dirty="0"/>
          </a:p>
          <a:p>
            <a:pPr marL="0" indent="0">
              <a:buNone/>
            </a:pPr>
            <a:endParaRPr lang="en-US" sz="2000" dirty="0"/>
          </a:p>
          <a:p>
            <a:pPr marL="0" indent="0">
              <a:buNone/>
            </a:pPr>
            <a:endParaRPr lang="en-US" sz="2400" dirty="0"/>
          </a:p>
          <a:p>
            <a:endParaRPr lang="en-US" sz="28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Tree>
    <p:extLst>
      <p:ext uri="{BB962C8B-B14F-4D97-AF65-F5344CB8AC3E}">
        <p14:creationId xmlns:p14="http://schemas.microsoft.com/office/powerpoint/2010/main" val="338989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Model Specification</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000" dirty="0"/>
              <a:t>We first must build our model.</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800" dirty="0"/>
          </a:p>
          <a:p>
            <a:pPr marL="0" indent="0">
              <a:buNone/>
            </a:pPr>
            <a:endParaRPr lang="en-US" sz="2000" dirty="0"/>
          </a:p>
          <a:p>
            <a:pPr marL="0" indent="0">
              <a:buNone/>
            </a:pPr>
            <a:endParaRPr lang="en-US" sz="24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22" name="Content Placeholder 2">
            <a:extLst>
              <a:ext uri="{FF2B5EF4-FFF2-40B4-BE49-F238E27FC236}">
                <a16:creationId xmlns:a16="http://schemas.microsoft.com/office/drawing/2014/main" id="{428730A2-15FD-4C58-AB09-25B5C78E8D82}"/>
              </a:ext>
            </a:extLst>
          </p:cNvPr>
          <p:cNvSpPr txBox="1">
            <a:spLocks/>
          </p:cNvSpPr>
          <p:nvPr/>
        </p:nvSpPr>
        <p:spPr>
          <a:xfrm>
            <a:off x="609600" y="2975857"/>
            <a:ext cx="8229600" cy="90688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a:t>I named the model “</a:t>
            </a:r>
            <a:r>
              <a:rPr lang="en-US" sz="2000" dirty="0" err="1"/>
              <a:t>CFAmodel</a:t>
            </a:r>
            <a:r>
              <a:rPr lang="en-US" sz="2000" dirty="0"/>
              <a:t>. Then in the model, I named the latent factor “</a:t>
            </a:r>
            <a:r>
              <a:rPr lang="en-US" sz="2000" dirty="0" err="1"/>
              <a:t>lifeSatisfaction</a:t>
            </a:r>
            <a:r>
              <a:rPr lang="en-US" sz="2000" dirty="0"/>
              <a:t> (but you could name it whatever you want).</a:t>
            </a:r>
          </a:p>
          <a:p>
            <a:pPr marL="0" indent="0">
              <a:buFont typeface="Arial"/>
              <a:buNone/>
            </a:pPr>
            <a:endParaRPr lang="en-US" sz="2000" dirty="0"/>
          </a:p>
          <a:p>
            <a:pPr marL="0" indent="0">
              <a:buFont typeface="Arial"/>
              <a:buNone/>
            </a:pPr>
            <a:r>
              <a:rPr lang="en-US" sz="2000" dirty="0"/>
              <a:t>The =~ signs say to estimate a latent factor with the five indicators included to the right.</a:t>
            </a:r>
          </a:p>
          <a:p>
            <a:pPr marL="0" indent="0">
              <a:buFont typeface="Arial"/>
              <a:buNone/>
            </a:pPr>
            <a:endParaRPr lang="en-US" sz="2000" dirty="0"/>
          </a:p>
          <a:p>
            <a:pPr marL="0" indent="0">
              <a:buFont typeface="Arial"/>
              <a:buNone/>
            </a:pPr>
            <a:r>
              <a:rPr lang="en-US" sz="2000" dirty="0"/>
              <a:t>The loading of the first listed indicator (“lifsat1”) will be fixed to one. If you would like to use another indicator as the reference, you could simply rearrange the listing of the indicators (e.g., =~ lifsat2 + lifsat1 + lifsat3 etc.)</a:t>
            </a:r>
          </a:p>
          <a:p>
            <a:pPr marL="0" indent="0">
              <a:buFont typeface="Arial"/>
              <a:buNone/>
            </a:pPr>
            <a:endParaRPr lang="en-US" sz="2000" dirty="0"/>
          </a:p>
          <a:p>
            <a:pPr marL="0" indent="0">
              <a:buFont typeface="Arial"/>
              <a:buNone/>
            </a:pPr>
            <a:endParaRPr lang="en-US" sz="2000" dirty="0"/>
          </a:p>
          <a:p>
            <a:pPr marL="0" indent="0">
              <a:buFont typeface="Arial"/>
              <a:buNone/>
            </a:pPr>
            <a:endParaRPr lang="en-US" sz="2000" dirty="0"/>
          </a:p>
          <a:p>
            <a:pPr marL="0" indent="0">
              <a:buFont typeface="Arial"/>
              <a:buNone/>
            </a:pPr>
            <a:endParaRPr lang="en-US" sz="1800" dirty="0"/>
          </a:p>
          <a:p>
            <a:pPr marL="0" indent="0">
              <a:buFont typeface="Arial"/>
              <a:buNone/>
            </a:pPr>
            <a:endParaRPr lang="en-US" sz="2000" dirty="0"/>
          </a:p>
          <a:p>
            <a:endParaRPr lang="en-US" sz="2400" dirty="0"/>
          </a:p>
        </p:txBody>
      </p:sp>
      <p:sp>
        <p:nvSpPr>
          <p:cNvPr id="25" name="Content Placeholder 2">
            <a:extLst>
              <a:ext uri="{FF2B5EF4-FFF2-40B4-BE49-F238E27FC236}">
                <a16:creationId xmlns:a16="http://schemas.microsoft.com/office/drawing/2014/main" id="{14887EF3-BC07-40F2-822B-BFF8088A7486}"/>
              </a:ext>
            </a:extLst>
          </p:cNvPr>
          <p:cNvSpPr txBox="1">
            <a:spLocks/>
          </p:cNvSpPr>
          <p:nvPr/>
        </p:nvSpPr>
        <p:spPr>
          <a:xfrm>
            <a:off x="457200" y="5943600"/>
            <a:ext cx="8229600" cy="78891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400" dirty="0"/>
          </a:p>
        </p:txBody>
      </p:sp>
      <p:pic>
        <p:nvPicPr>
          <p:cNvPr id="6" name="Picture 5">
            <a:extLst>
              <a:ext uri="{FF2B5EF4-FFF2-40B4-BE49-F238E27FC236}">
                <a16:creationId xmlns:a16="http://schemas.microsoft.com/office/drawing/2014/main" id="{57A84538-0028-444F-8835-72EE4FBC8CDF}"/>
              </a:ext>
            </a:extLst>
          </p:cNvPr>
          <p:cNvPicPr>
            <a:picLocks noChangeAspect="1"/>
          </p:cNvPicPr>
          <p:nvPr/>
        </p:nvPicPr>
        <p:blipFill rotWithShape="1">
          <a:blip r:embed="rId3"/>
          <a:srcRect l="9374" t="3939"/>
          <a:stretch/>
        </p:blipFill>
        <p:spPr>
          <a:xfrm>
            <a:off x="609600" y="1623965"/>
            <a:ext cx="8114552" cy="1049519"/>
          </a:xfrm>
          <a:prstGeom prst="rect">
            <a:avLst/>
          </a:prstGeom>
        </p:spPr>
      </p:pic>
    </p:spTree>
    <p:extLst>
      <p:ext uri="{BB962C8B-B14F-4D97-AF65-F5344CB8AC3E}">
        <p14:creationId xmlns:p14="http://schemas.microsoft.com/office/powerpoint/2010/main" val="27989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Model Specification</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000" dirty="0"/>
              <a:t>As a default, factor variances, factor covariances, and residual/error variances will automatically be estimated and tested in the model (so you do not need to define them in the model specification).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1800" dirty="0"/>
          </a:p>
          <a:p>
            <a:pPr marL="0" indent="0">
              <a:buNone/>
            </a:pPr>
            <a:endParaRPr lang="en-US" sz="2000" dirty="0"/>
          </a:p>
          <a:p>
            <a:pPr marL="0" indent="0">
              <a:buNone/>
            </a:pPr>
            <a:endParaRPr lang="en-US" sz="2400" dirty="0"/>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Tree>
    <p:extLst>
      <p:ext uri="{BB962C8B-B14F-4D97-AF65-F5344CB8AC3E}">
        <p14:creationId xmlns:p14="http://schemas.microsoft.com/office/powerpoint/2010/main" val="408502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Model Estimation</a:t>
            </a:r>
          </a:p>
        </p:txBody>
      </p:sp>
      <p:sp>
        <p:nvSpPr>
          <p:cNvPr id="3" name="Content Placeholder 2"/>
          <p:cNvSpPr>
            <a:spLocks noGrp="1"/>
          </p:cNvSpPr>
          <p:nvPr>
            <p:ph idx="1"/>
          </p:nvPr>
        </p:nvSpPr>
        <p:spPr>
          <a:xfrm>
            <a:off x="457200" y="1089361"/>
            <a:ext cx="8229600" cy="534605"/>
          </a:xfrm>
        </p:spPr>
        <p:txBody>
          <a:bodyPr>
            <a:noAutofit/>
          </a:bodyPr>
          <a:lstStyle/>
          <a:p>
            <a:pPr marL="0" indent="0">
              <a:buNone/>
            </a:pPr>
            <a:r>
              <a:rPr lang="en-US" sz="2400" dirty="0"/>
              <a:t>We could then estimate the model using the following code:</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12" name="Content Placeholder 2">
            <a:extLst>
              <a:ext uri="{FF2B5EF4-FFF2-40B4-BE49-F238E27FC236}">
                <a16:creationId xmlns:a16="http://schemas.microsoft.com/office/drawing/2014/main" id="{EFCC307F-81EB-417E-8C53-A7CD2061E69D}"/>
              </a:ext>
            </a:extLst>
          </p:cNvPr>
          <p:cNvSpPr txBox="1">
            <a:spLocks/>
          </p:cNvSpPr>
          <p:nvPr/>
        </p:nvSpPr>
        <p:spPr>
          <a:xfrm>
            <a:off x="457200" y="3672502"/>
            <a:ext cx="8229600" cy="534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sz="2400" dirty="0"/>
              <a:t>We use the </a:t>
            </a:r>
            <a:r>
              <a:rPr lang="en-US" sz="2400" dirty="0" err="1"/>
              <a:t>cfa</a:t>
            </a:r>
            <a:r>
              <a:rPr lang="en-US" sz="2400" dirty="0"/>
              <a:t>() function from </a:t>
            </a:r>
            <a:r>
              <a:rPr lang="en-US" sz="2400" dirty="0" err="1"/>
              <a:t>lavaan</a:t>
            </a:r>
            <a:endParaRPr lang="en-US" sz="2400" dirty="0"/>
          </a:p>
          <a:p>
            <a:pPr marL="457200" indent="-457200">
              <a:buFont typeface="+mj-lt"/>
              <a:buAutoNum type="arabicPeriod"/>
            </a:pPr>
            <a:r>
              <a:rPr lang="en-US" sz="2400" dirty="0"/>
              <a:t>We supply it the model that we specified (in this example, it is just called </a:t>
            </a:r>
            <a:r>
              <a:rPr lang="en-US" sz="2400" dirty="0" err="1"/>
              <a:t>CFAmodel</a:t>
            </a:r>
            <a:r>
              <a:rPr lang="en-US" sz="2400" dirty="0"/>
              <a:t>)</a:t>
            </a:r>
          </a:p>
          <a:p>
            <a:pPr marL="457200" indent="-457200">
              <a:buFont typeface="+mj-lt"/>
              <a:buAutoNum type="arabicPeriod"/>
            </a:pPr>
            <a:r>
              <a:rPr lang="en-US" sz="2400" dirty="0"/>
              <a:t>We say what data file we should pull the data from (in this example, it is the survey data file)</a:t>
            </a:r>
          </a:p>
          <a:p>
            <a:pPr marL="457200" indent="-457200">
              <a:buFont typeface="+mj-lt"/>
              <a:buAutoNum type="arabicPeriod"/>
            </a:pPr>
            <a:r>
              <a:rPr lang="en-US" sz="2400" dirty="0"/>
              <a:t>We use the summary() function to get the output</a:t>
            </a:r>
          </a:p>
        </p:txBody>
      </p:sp>
      <p:pic>
        <p:nvPicPr>
          <p:cNvPr id="7" name="Picture 6">
            <a:extLst>
              <a:ext uri="{FF2B5EF4-FFF2-40B4-BE49-F238E27FC236}">
                <a16:creationId xmlns:a16="http://schemas.microsoft.com/office/drawing/2014/main" id="{845FBC97-DFC8-427D-BFA5-9038E60660BD}"/>
              </a:ext>
            </a:extLst>
          </p:cNvPr>
          <p:cNvPicPr>
            <a:picLocks noChangeAspect="1"/>
          </p:cNvPicPr>
          <p:nvPr/>
        </p:nvPicPr>
        <p:blipFill rotWithShape="1">
          <a:blip r:embed="rId3"/>
          <a:srcRect l="15721"/>
          <a:stretch/>
        </p:blipFill>
        <p:spPr>
          <a:xfrm>
            <a:off x="1404256" y="1779855"/>
            <a:ext cx="6037268" cy="1300870"/>
          </a:xfrm>
          <a:prstGeom prst="rect">
            <a:avLst/>
          </a:prstGeom>
        </p:spPr>
      </p:pic>
    </p:spTree>
    <p:extLst>
      <p:ext uri="{BB962C8B-B14F-4D97-AF65-F5344CB8AC3E}">
        <p14:creationId xmlns:p14="http://schemas.microsoft.com/office/powerpoint/2010/main" val="120140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2"/>
            <a:ext cx="8229600" cy="1143000"/>
          </a:xfrm>
        </p:spPr>
        <p:txBody>
          <a:bodyPr>
            <a:normAutofit/>
          </a:bodyPr>
          <a:lstStyle/>
          <a:p>
            <a:r>
              <a:rPr lang="en-US" dirty="0"/>
              <a:t>Output</a:t>
            </a:r>
          </a:p>
        </p:txBody>
      </p:sp>
      <p:sp>
        <p:nvSpPr>
          <p:cNvPr id="3" name="Content Placeholder 2"/>
          <p:cNvSpPr>
            <a:spLocks noGrp="1"/>
          </p:cNvSpPr>
          <p:nvPr>
            <p:ph idx="1"/>
          </p:nvPr>
        </p:nvSpPr>
        <p:spPr>
          <a:xfrm>
            <a:off x="609600" y="5762465"/>
            <a:ext cx="8229600" cy="534605"/>
          </a:xfrm>
        </p:spPr>
        <p:txBody>
          <a:bodyPr>
            <a:noAutofit/>
          </a:bodyPr>
          <a:lstStyle/>
          <a:p>
            <a:pPr marL="0" indent="0">
              <a:buNone/>
            </a:pPr>
            <a:r>
              <a:rPr lang="en-US" sz="2000" dirty="0"/>
              <a:t>Information is first outputted that deals with the overall model (e.g., estimation method, # of free parameters, sample size, df of the model).</a:t>
            </a:r>
          </a:p>
        </p:txBody>
      </p:sp>
      <p:cxnSp>
        <p:nvCxnSpPr>
          <p:cNvPr id="4" name="Straight Connector 3"/>
          <p:cNvCxnSpPr/>
          <p:nvPr/>
        </p:nvCxnSpPr>
        <p:spPr>
          <a:xfrm>
            <a:off x="494552" y="1032188"/>
            <a:ext cx="822960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D446AF8A-FC50-4BA3-A1D0-DAF15B842D3D}"/>
              </a:ext>
            </a:extLst>
          </p:cNvPr>
          <p:cNvSpPr txBox="1">
            <a:spLocks/>
          </p:cNvSpPr>
          <p:nvPr/>
        </p:nvSpPr>
        <p:spPr>
          <a:xfrm>
            <a:off x="609600" y="5022770"/>
            <a:ext cx="8229600" cy="13937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p>
        </p:txBody>
      </p:sp>
      <p:sp>
        <p:nvSpPr>
          <p:cNvPr id="12" name="Content Placeholder 2">
            <a:extLst>
              <a:ext uri="{FF2B5EF4-FFF2-40B4-BE49-F238E27FC236}">
                <a16:creationId xmlns:a16="http://schemas.microsoft.com/office/drawing/2014/main" id="{EFCC307F-81EB-417E-8C53-A7CD2061E69D}"/>
              </a:ext>
            </a:extLst>
          </p:cNvPr>
          <p:cNvSpPr txBox="1">
            <a:spLocks/>
          </p:cNvSpPr>
          <p:nvPr/>
        </p:nvSpPr>
        <p:spPr>
          <a:xfrm>
            <a:off x="457200" y="3672502"/>
            <a:ext cx="8229600" cy="53460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l" defTabSz="457200" rtl="0" eaLnBrk="1" latinLnBrk="0" hangingPunct="1">
              <a:spcBef>
                <a:spcPct val="20000"/>
              </a:spcBef>
              <a:buSzPct val="90000"/>
              <a:buFont typeface="Wingdings" charset="2"/>
              <a:buChar char="§"/>
              <a:defRPr sz="2800" kern="1200">
                <a:solidFill>
                  <a:schemeClr val="tx1"/>
                </a:solidFill>
                <a:latin typeface="Times New Roman"/>
                <a:ea typeface="+mn-ea"/>
                <a:cs typeface="Times New Roman"/>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endParaRPr lang="en-US" sz="2400" dirty="0"/>
          </a:p>
        </p:txBody>
      </p:sp>
      <p:pic>
        <p:nvPicPr>
          <p:cNvPr id="6" name="Picture 5">
            <a:extLst>
              <a:ext uri="{FF2B5EF4-FFF2-40B4-BE49-F238E27FC236}">
                <a16:creationId xmlns:a16="http://schemas.microsoft.com/office/drawing/2014/main" id="{7F9D7586-3499-4ABC-B9C9-CEED475507AD}"/>
              </a:ext>
            </a:extLst>
          </p:cNvPr>
          <p:cNvPicPr>
            <a:picLocks noChangeAspect="1"/>
          </p:cNvPicPr>
          <p:nvPr/>
        </p:nvPicPr>
        <p:blipFill>
          <a:blip r:embed="rId3"/>
          <a:stretch>
            <a:fillRect/>
          </a:stretch>
        </p:blipFill>
        <p:spPr>
          <a:xfrm>
            <a:off x="1104900" y="1357774"/>
            <a:ext cx="6934200" cy="4034844"/>
          </a:xfrm>
          <a:prstGeom prst="rect">
            <a:avLst/>
          </a:prstGeom>
        </p:spPr>
      </p:pic>
    </p:spTree>
    <p:extLst>
      <p:ext uri="{BB962C8B-B14F-4D97-AF65-F5344CB8AC3E}">
        <p14:creationId xmlns:p14="http://schemas.microsoft.com/office/powerpoint/2010/main" val="1231440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71159</TotalTime>
  <Words>1102</Words>
  <Application>Microsoft Office PowerPoint</Application>
  <PresentationFormat>On-screen Show (4:3)</PresentationFormat>
  <Paragraphs>145</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 CFA in R </vt:lpstr>
      <vt:lpstr>Overview of Slides</vt:lpstr>
      <vt:lpstr>Additional lavaan CFA Commands</vt:lpstr>
      <vt:lpstr>lavaan Tutorial Site Example</vt:lpstr>
      <vt:lpstr>One Factor Model Example</vt:lpstr>
      <vt:lpstr>Model Specification</vt:lpstr>
      <vt:lpstr>Model Specification</vt:lpstr>
      <vt:lpstr>Model Estimation</vt:lpstr>
      <vt:lpstr>Output</vt:lpstr>
      <vt:lpstr>Output</vt:lpstr>
      <vt:lpstr>Standardized Estimates</vt:lpstr>
      <vt:lpstr>R-Square values</vt:lpstr>
      <vt:lpstr>Bootstrapping </vt:lpstr>
      <vt:lpstr>Other post-estimation commands </vt:lpstr>
      <vt:lpstr>Additional post-estimation commands</vt:lpstr>
      <vt:lpstr>Additional post-estimation commands</vt:lpstr>
      <vt:lpstr>Additional post-estimation commands</vt:lpstr>
      <vt:lpstr>Additional post-estimation commands</vt:lpstr>
      <vt:lpstr>Additional post-estimation commands</vt:lpstr>
      <vt:lpstr>Additional post-estimation commands – Model fit measures</vt:lpstr>
      <vt:lpstr>Additional post-estimation commands – Factor reliability and validity</vt:lpstr>
      <vt:lpstr>Plotting the CFA</vt:lpstr>
      <vt:lpstr>Fixing Parameters</vt:lpstr>
      <vt:lpstr>Two Factor Model Example</vt:lpstr>
      <vt:lpstr>Model Specification</vt:lpstr>
      <vt:lpstr>Model Output</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Abnormal Psychology!</dc:title>
  <dc:creator>Mike B</dc:creator>
  <cp:lastModifiedBy>Mike B</cp:lastModifiedBy>
  <cp:revision>998</cp:revision>
  <cp:lastPrinted>2018-09-13T15:24:19Z</cp:lastPrinted>
  <dcterms:created xsi:type="dcterms:W3CDTF">2015-09-03T14:59:07Z</dcterms:created>
  <dcterms:modified xsi:type="dcterms:W3CDTF">2021-03-28T23:17:23Z</dcterms:modified>
</cp:coreProperties>
</file>