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8" r:id="rId1"/>
  </p:sldMasterIdLst>
  <p:notesMasterIdLst>
    <p:notesMasterId r:id="rId9"/>
  </p:notesMasterIdLst>
  <p:handoutMasterIdLst>
    <p:handoutMasterId r:id="rId10"/>
  </p:handoutMasterIdLst>
  <p:sldIdLst>
    <p:sldId id="256" r:id="rId2"/>
    <p:sldId id="257" r:id="rId3"/>
    <p:sldId id="259" r:id="rId4"/>
    <p:sldId id="260" r:id="rId5"/>
    <p:sldId id="261" r:id="rId6"/>
    <p:sldId id="262" r:id="rId7"/>
    <p:sldId id="258"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E4AB9D1-8A8F-4212-95D8-EB222B67C68C}" v="169" dt="2024-06-23T02:01:54.42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102" d="100"/>
          <a:sy n="102" d="100"/>
        </p:scale>
        <p:origin x="95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19.sv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11" Type="http://schemas.openxmlformats.org/officeDocument/2006/relationships/image" Target="../media/image18.png"/><Relationship Id="rId5" Type="http://schemas.openxmlformats.org/officeDocument/2006/relationships/image" Target="../media/image12.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16.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19.sv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11" Type="http://schemas.openxmlformats.org/officeDocument/2006/relationships/image" Target="../media/image18.png"/><Relationship Id="rId5" Type="http://schemas.openxmlformats.org/officeDocument/2006/relationships/image" Target="../media/image12.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16.png"/></Relationships>
</file>

<file path=ppt/diagrams/colors1.xml><?xml version="1.0" encoding="utf-8"?>
<dgm:colorsDef xmlns:dgm="http://schemas.openxmlformats.org/drawingml/2006/diagram" xmlns:a="http://schemas.openxmlformats.org/drawingml/2006/main" uniqueId="urn:microsoft.com/office/officeart/2018/5/colors/Iconchunking_neutralbg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a:alpha val="0"/>
      </a:schemeClr>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F8F9638-2599-4536-94DC-A7E8A28B7B89}" type="doc">
      <dgm:prSet loTypeId="urn:microsoft.com/office/officeart/2018/5/layout/CenteredIconLabelDescriptionList" loCatId="icon" qsTypeId="urn:microsoft.com/office/officeart/2005/8/quickstyle/simple1" qsCatId="simple" csTypeId="urn:microsoft.com/office/officeart/2018/5/colors/Iconchunking_neutralbg_colorful2" csCatId="colorful" phldr="1"/>
      <dgm:spPr/>
      <dgm:t>
        <a:bodyPr/>
        <a:lstStyle/>
        <a:p>
          <a:endParaRPr lang="en-US"/>
        </a:p>
      </dgm:t>
    </dgm:pt>
    <dgm:pt modelId="{2700D339-1E16-4871-93BF-276C6ACC5A97}">
      <dgm:prSet phldrT="[Text]"/>
      <dgm:spPr/>
      <dgm:t>
        <a:bodyPr/>
        <a:lstStyle/>
        <a:p>
          <a:pPr>
            <a:lnSpc>
              <a:spcPct val="100000"/>
            </a:lnSpc>
            <a:defRPr b="1"/>
          </a:pPr>
          <a:r>
            <a:rPr lang="en-US"/>
            <a:t>Empirical Process Control</a:t>
          </a:r>
        </a:p>
      </dgm:t>
    </dgm:pt>
    <dgm:pt modelId="{BEC80703-3592-4870-98D5-3DB7CD439E36}" type="parTrans" cxnId="{673A6CBA-5268-414E-9700-C1E488594031}">
      <dgm:prSet/>
      <dgm:spPr/>
      <dgm:t>
        <a:bodyPr/>
        <a:lstStyle/>
        <a:p>
          <a:endParaRPr lang="en-US"/>
        </a:p>
      </dgm:t>
    </dgm:pt>
    <dgm:pt modelId="{EB9D64C8-CECB-4F27-84BC-FA96FBC214EC}" type="sibTrans" cxnId="{673A6CBA-5268-414E-9700-C1E488594031}">
      <dgm:prSet/>
      <dgm:spPr/>
      <dgm:t>
        <a:bodyPr/>
        <a:lstStyle/>
        <a:p>
          <a:endParaRPr lang="en-US"/>
        </a:p>
      </dgm:t>
    </dgm:pt>
    <dgm:pt modelId="{E9C9715E-AE88-49E6-99F3-9E6E68540FCD}">
      <dgm:prSet phldrT="[Text]"/>
      <dgm:spPr/>
      <dgm:t>
        <a:bodyPr/>
        <a:lstStyle/>
        <a:p>
          <a:pPr>
            <a:lnSpc>
              <a:spcPct val="100000"/>
            </a:lnSpc>
          </a:pPr>
          <a:r>
            <a:rPr lang="en-US">
              <a:latin typeface="Arial" panose="020B0604020202020204" pitchFamily="34" charset="0"/>
              <a:cs typeface="Arial" panose="020B0604020202020204" pitchFamily="34" charset="0"/>
            </a:rPr>
            <a:t>Transparency: being able to see all elements can help reduce misunderstanding and mistakes</a:t>
          </a:r>
        </a:p>
      </dgm:t>
    </dgm:pt>
    <dgm:pt modelId="{8D1FA68F-F553-476F-BBFB-D239EAD94B02}" type="parTrans" cxnId="{CE13933F-95B8-4704-AF49-0621A5574172}">
      <dgm:prSet/>
      <dgm:spPr/>
      <dgm:t>
        <a:bodyPr/>
        <a:lstStyle/>
        <a:p>
          <a:endParaRPr lang="en-US"/>
        </a:p>
      </dgm:t>
    </dgm:pt>
    <dgm:pt modelId="{9DF33EC3-8FCE-4B40-A234-7504EC5DA15D}" type="sibTrans" cxnId="{CE13933F-95B8-4704-AF49-0621A5574172}">
      <dgm:prSet/>
      <dgm:spPr/>
      <dgm:t>
        <a:bodyPr/>
        <a:lstStyle/>
        <a:p>
          <a:endParaRPr lang="en-US"/>
        </a:p>
      </dgm:t>
    </dgm:pt>
    <dgm:pt modelId="{EA0C1565-B4B6-4AE4-8701-78F73DC9DBD7}">
      <dgm:prSet phldrT="[Text]"/>
      <dgm:spPr/>
      <dgm:t>
        <a:bodyPr/>
        <a:lstStyle/>
        <a:p>
          <a:pPr>
            <a:lnSpc>
              <a:spcPct val="100000"/>
            </a:lnSpc>
          </a:pPr>
          <a:r>
            <a:rPr lang="en-US">
              <a:latin typeface="Arial" panose="020B0604020202020204" pitchFamily="34" charset="0"/>
              <a:cs typeface="Arial" panose="020B0604020202020204" pitchFamily="34" charset="0"/>
            </a:rPr>
            <a:t>Inspection: Making sure that all stages of project are being examined with adequate time</a:t>
          </a:r>
        </a:p>
      </dgm:t>
    </dgm:pt>
    <dgm:pt modelId="{7CB12EB1-477D-4FEE-952C-2465DFCC9E25}" type="parTrans" cxnId="{365BDB52-0C76-48C7-878F-5DE7C69E896E}">
      <dgm:prSet/>
      <dgm:spPr/>
      <dgm:t>
        <a:bodyPr/>
        <a:lstStyle/>
        <a:p>
          <a:endParaRPr lang="en-US"/>
        </a:p>
      </dgm:t>
    </dgm:pt>
    <dgm:pt modelId="{30F406BE-161C-40BB-95F4-2E97FADF3BAE}" type="sibTrans" cxnId="{365BDB52-0C76-48C7-878F-5DE7C69E896E}">
      <dgm:prSet/>
      <dgm:spPr/>
      <dgm:t>
        <a:bodyPr/>
        <a:lstStyle/>
        <a:p>
          <a:endParaRPr lang="en-US"/>
        </a:p>
      </dgm:t>
    </dgm:pt>
    <dgm:pt modelId="{3FD1E459-255A-4042-86FE-30D759B8B597}">
      <dgm:prSet phldrT="[Text]"/>
      <dgm:spPr/>
      <dgm:t>
        <a:bodyPr/>
        <a:lstStyle/>
        <a:p>
          <a:pPr>
            <a:lnSpc>
              <a:spcPct val="100000"/>
            </a:lnSpc>
            <a:defRPr b="1"/>
          </a:pPr>
          <a:r>
            <a:rPr lang="en-US"/>
            <a:t>Self-Organization</a:t>
          </a:r>
        </a:p>
      </dgm:t>
    </dgm:pt>
    <dgm:pt modelId="{7C703308-C3C3-4BCA-9CC2-9E3CB1F9AE77}" type="parTrans" cxnId="{580EC2A9-68B3-4BBF-9089-76491F00C5D4}">
      <dgm:prSet/>
      <dgm:spPr/>
      <dgm:t>
        <a:bodyPr/>
        <a:lstStyle/>
        <a:p>
          <a:endParaRPr lang="en-US"/>
        </a:p>
      </dgm:t>
    </dgm:pt>
    <dgm:pt modelId="{D72C12F4-A2EE-4EB3-BBE1-1CEB0B2A9DA7}" type="sibTrans" cxnId="{580EC2A9-68B3-4BBF-9089-76491F00C5D4}">
      <dgm:prSet/>
      <dgm:spPr/>
      <dgm:t>
        <a:bodyPr/>
        <a:lstStyle/>
        <a:p>
          <a:endParaRPr lang="en-US"/>
        </a:p>
      </dgm:t>
    </dgm:pt>
    <dgm:pt modelId="{04917B4B-4D76-40FA-B37D-179D26695CDB}">
      <dgm:prSet phldrT="[Text]"/>
      <dgm:spPr/>
      <dgm:t>
        <a:bodyPr/>
        <a:lstStyle/>
        <a:p>
          <a:pPr>
            <a:lnSpc>
              <a:spcPct val="100000"/>
            </a:lnSpc>
          </a:pPr>
          <a:r>
            <a:rPr lang="en-US"/>
            <a:t>Key to team members taking responsibility and ownership for project</a:t>
          </a:r>
        </a:p>
      </dgm:t>
    </dgm:pt>
    <dgm:pt modelId="{B834D60A-CB8E-4919-A8E0-40DEF7DAD8EA}" type="parTrans" cxnId="{C75FC55F-F182-47AE-8D73-CC5FD4069A39}">
      <dgm:prSet/>
      <dgm:spPr/>
      <dgm:t>
        <a:bodyPr/>
        <a:lstStyle/>
        <a:p>
          <a:endParaRPr lang="en-US"/>
        </a:p>
      </dgm:t>
    </dgm:pt>
    <dgm:pt modelId="{C2C67B24-0ABA-4CE8-A920-54E1BCFBD531}" type="sibTrans" cxnId="{C75FC55F-F182-47AE-8D73-CC5FD4069A39}">
      <dgm:prSet/>
      <dgm:spPr/>
      <dgm:t>
        <a:bodyPr/>
        <a:lstStyle/>
        <a:p>
          <a:endParaRPr lang="en-US"/>
        </a:p>
      </dgm:t>
    </dgm:pt>
    <dgm:pt modelId="{7FC76301-0AFD-4847-8088-8AA5FBC87C68}">
      <dgm:prSet phldrT="[Text]"/>
      <dgm:spPr/>
      <dgm:t>
        <a:bodyPr/>
        <a:lstStyle/>
        <a:p>
          <a:pPr>
            <a:lnSpc>
              <a:spcPct val="100000"/>
            </a:lnSpc>
          </a:pPr>
          <a:r>
            <a:rPr lang="en-US"/>
            <a:t>Team has more emotional investment and care for projects, which in turn is more likely to succussed</a:t>
          </a:r>
        </a:p>
      </dgm:t>
    </dgm:pt>
    <dgm:pt modelId="{48C9F94B-8D8A-4045-BD74-B46EBB306702}" type="parTrans" cxnId="{32BA9937-921E-4397-A0F4-017527B1FBF7}">
      <dgm:prSet/>
      <dgm:spPr/>
      <dgm:t>
        <a:bodyPr/>
        <a:lstStyle/>
        <a:p>
          <a:endParaRPr lang="en-US"/>
        </a:p>
      </dgm:t>
    </dgm:pt>
    <dgm:pt modelId="{4CAED64D-C9C0-40BA-93EB-9788319C688C}" type="sibTrans" cxnId="{32BA9937-921E-4397-A0F4-017527B1FBF7}">
      <dgm:prSet/>
      <dgm:spPr/>
      <dgm:t>
        <a:bodyPr/>
        <a:lstStyle/>
        <a:p>
          <a:endParaRPr lang="en-US"/>
        </a:p>
      </dgm:t>
    </dgm:pt>
    <dgm:pt modelId="{9C4119AE-A5A6-4007-82C7-D4E7D9440FA1}">
      <dgm:prSet phldrT="[Text]"/>
      <dgm:spPr/>
      <dgm:t>
        <a:bodyPr/>
        <a:lstStyle/>
        <a:p>
          <a:pPr>
            <a:lnSpc>
              <a:spcPct val="100000"/>
            </a:lnSpc>
            <a:defRPr b="1"/>
          </a:pPr>
          <a:r>
            <a:rPr lang="en-US"/>
            <a:t>Time-Boxing</a:t>
          </a:r>
        </a:p>
      </dgm:t>
    </dgm:pt>
    <dgm:pt modelId="{53E01E6F-CDE3-422D-8615-9EAA4800D5E8}" type="parTrans" cxnId="{30FB37D1-1117-4D02-A119-C3E2899F36E4}">
      <dgm:prSet/>
      <dgm:spPr/>
      <dgm:t>
        <a:bodyPr/>
        <a:lstStyle/>
        <a:p>
          <a:endParaRPr lang="en-US"/>
        </a:p>
      </dgm:t>
    </dgm:pt>
    <dgm:pt modelId="{52CFD219-AE32-44CC-9144-45119B635850}" type="sibTrans" cxnId="{30FB37D1-1117-4D02-A119-C3E2899F36E4}">
      <dgm:prSet/>
      <dgm:spPr/>
      <dgm:t>
        <a:bodyPr/>
        <a:lstStyle/>
        <a:p>
          <a:endParaRPr lang="en-US"/>
        </a:p>
      </dgm:t>
    </dgm:pt>
    <dgm:pt modelId="{85830B05-0D0D-4C80-9BDD-93802737EDB8}">
      <dgm:prSet phldrT="[Text]"/>
      <dgm:spPr/>
      <dgm:t>
        <a:bodyPr/>
        <a:lstStyle/>
        <a:p>
          <a:pPr>
            <a:lnSpc>
              <a:spcPct val="100000"/>
            </a:lnSpc>
          </a:pPr>
          <a:r>
            <a:rPr lang="en-US"/>
            <a:t>Time-limits: usually running “sprints” on a single task</a:t>
          </a:r>
        </a:p>
      </dgm:t>
    </dgm:pt>
    <dgm:pt modelId="{83C32809-F98E-480D-8535-EDA6B4C828D6}" type="parTrans" cxnId="{A293582F-A629-4501-BA1E-96AD5D4D0769}">
      <dgm:prSet/>
      <dgm:spPr/>
      <dgm:t>
        <a:bodyPr/>
        <a:lstStyle/>
        <a:p>
          <a:endParaRPr lang="en-US"/>
        </a:p>
      </dgm:t>
    </dgm:pt>
    <dgm:pt modelId="{787E05D8-A966-432C-A9FF-4B1D953C0F9A}" type="sibTrans" cxnId="{A293582F-A629-4501-BA1E-96AD5D4D0769}">
      <dgm:prSet/>
      <dgm:spPr/>
      <dgm:t>
        <a:bodyPr/>
        <a:lstStyle/>
        <a:p>
          <a:endParaRPr lang="en-US"/>
        </a:p>
      </dgm:t>
    </dgm:pt>
    <dgm:pt modelId="{2FA98217-2B65-4D10-B142-41A6E1FA9E69}">
      <dgm:prSet phldrT="[Text]"/>
      <dgm:spPr/>
      <dgm:t>
        <a:bodyPr/>
        <a:lstStyle/>
        <a:p>
          <a:pPr>
            <a:lnSpc>
              <a:spcPct val="100000"/>
            </a:lnSpc>
          </a:pPr>
          <a:r>
            <a:rPr lang="en-US"/>
            <a:t>Team is intensely focused</a:t>
          </a:r>
        </a:p>
      </dgm:t>
    </dgm:pt>
    <dgm:pt modelId="{15AB3D5E-A70D-488D-B473-7F9A007D537F}" type="parTrans" cxnId="{F2D26144-BA5E-4DB2-85F5-8FA0EA8742E8}">
      <dgm:prSet/>
      <dgm:spPr/>
      <dgm:t>
        <a:bodyPr/>
        <a:lstStyle/>
        <a:p>
          <a:endParaRPr lang="en-US"/>
        </a:p>
      </dgm:t>
    </dgm:pt>
    <dgm:pt modelId="{231FBD6B-4702-401D-8289-5FE127C249D8}" type="sibTrans" cxnId="{F2D26144-BA5E-4DB2-85F5-8FA0EA8742E8}">
      <dgm:prSet/>
      <dgm:spPr/>
      <dgm:t>
        <a:bodyPr/>
        <a:lstStyle/>
        <a:p>
          <a:endParaRPr lang="en-US"/>
        </a:p>
      </dgm:t>
    </dgm:pt>
    <dgm:pt modelId="{4A75FE24-289E-4C7D-9E38-81E603DB1A2B}">
      <dgm:prSet/>
      <dgm:spPr/>
      <dgm:t>
        <a:bodyPr/>
        <a:lstStyle/>
        <a:p>
          <a:pPr>
            <a:lnSpc>
              <a:spcPct val="100000"/>
            </a:lnSpc>
            <a:defRPr b="1"/>
          </a:pPr>
          <a:r>
            <a:rPr lang="en-US"/>
            <a:t>Value-Based Prioritization</a:t>
          </a:r>
        </a:p>
      </dgm:t>
    </dgm:pt>
    <dgm:pt modelId="{913BB60B-4E6B-4D49-89E3-635EAD6EE6D1}" type="parTrans" cxnId="{263E0D9C-A9AF-41A8-9292-8AA3C988A0EC}">
      <dgm:prSet/>
      <dgm:spPr/>
      <dgm:t>
        <a:bodyPr/>
        <a:lstStyle/>
        <a:p>
          <a:endParaRPr lang="en-US"/>
        </a:p>
      </dgm:t>
    </dgm:pt>
    <dgm:pt modelId="{1A695E87-9F1D-41A6-8390-A8F630AB6861}" type="sibTrans" cxnId="{263E0D9C-A9AF-41A8-9292-8AA3C988A0EC}">
      <dgm:prSet/>
      <dgm:spPr/>
      <dgm:t>
        <a:bodyPr/>
        <a:lstStyle/>
        <a:p>
          <a:endParaRPr lang="en-US"/>
        </a:p>
      </dgm:t>
    </dgm:pt>
    <dgm:pt modelId="{F4DE718E-D314-4AAC-91A8-C2F5F45F13C5}">
      <dgm:prSet/>
      <dgm:spPr/>
      <dgm:t>
        <a:bodyPr/>
        <a:lstStyle/>
        <a:p>
          <a:pPr>
            <a:lnSpc>
              <a:spcPct val="100000"/>
            </a:lnSpc>
            <a:defRPr b="1"/>
          </a:pPr>
          <a:r>
            <a:rPr lang="en-US"/>
            <a:t>Iterative Development</a:t>
          </a:r>
        </a:p>
      </dgm:t>
    </dgm:pt>
    <dgm:pt modelId="{5690D100-971C-4E7E-B2DF-E5DA6A68F7EF}" type="parTrans" cxnId="{2CE8D82B-E8A7-4C3C-B850-8C32F91B40EF}">
      <dgm:prSet/>
      <dgm:spPr/>
      <dgm:t>
        <a:bodyPr/>
        <a:lstStyle/>
        <a:p>
          <a:endParaRPr lang="en-US"/>
        </a:p>
      </dgm:t>
    </dgm:pt>
    <dgm:pt modelId="{255FC6EC-60E6-4453-AB42-5ADF6A0361AD}" type="sibTrans" cxnId="{2CE8D82B-E8A7-4C3C-B850-8C32F91B40EF}">
      <dgm:prSet/>
      <dgm:spPr/>
      <dgm:t>
        <a:bodyPr/>
        <a:lstStyle/>
        <a:p>
          <a:endParaRPr lang="en-US"/>
        </a:p>
      </dgm:t>
    </dgm:pt>
    <dgm:pt modelId="{AFFCAD09-2E96-417A-8A25-1AD40AE20402}">
      <dgm:prSet/>
      <dgm:spPr/>
      <dgm:t>
        <a:bodyPr/>
        <a:lstStyle/>
        <a:p>
          <a:pPr>
            <a:lnSpc>
              <a:spcPct val="100000"/>
            </a:lnSpc>
            <a:defRPr b="1"/>
          </a:pPr>
          <a:r>
            <a:rPr lang="en-US"/>
            <a:t>Collaboration</a:t>
          </a:r>
        </a:p>
      </dgm:t>
    </dgm:pt>
    <dgm:pt modelId="{16FD5458-CCA1-4CA1-8F33-6DC906995894}" type="parTrans" cxnId="{94C4749C-1B7A-470D-BD57-B66D70BF66DD}">
      <dgm:prSet/>
      <dgm:spPr/>
      <dgm:t>
        <a:bodyPr/>
        <a:lstStyle/>
        <a:p>
          <a:endParaRPr lang="en-US"/>
        </a:p>
      </dgm:t>
    </dgm:pt>
    <dgm:pt modelId="{4BDB4321-FA15-4C23-A5C3-5DAE9F7F8F53}" type="sibTrans" cxnId="{94C4749C-1B7A-470D-BD57-B66D70BF66DD}">
      <dgm:prSet/>
      <dgm:spPr/>
      <dgm:t>
        <a:bodyPr/>
        <a:lstStyle/>
        <a:p>
          <a:endParaRPr lang="en-US"/>
        </a:p>
      </dgm:t>
    </dgm:pt>
    <dgm:pt modelId="{FD7DEDA6-CC2B-4564-B283-84EAB1505B5E}">
      <dgm:prSet phldrT="[Text]"/>
      <dgm:spPr/>
      <dgm:t>
        <a:bodyPr/>
        <a:lstStyle/>
        <a:p>
          <a:pPr>
            <a:lnSpc>
              <a:spcPct val="100000"/>
            </a:lnSpc>
          </a:pPr>
          <a:r>
            <a:rPr lang="en-US">
              <a:latin typeface="Arial" panose="020B0604020202020204" pitchFamily="34" charset="0"/>
              <a:cs typeface="Arial" panose="020B0604020202020204" pitchFamily="34" charset="0"/>
            </a:rPr>
            <a:t>Adaptation: Making changes between sprints with team</a:t>
          </a:r>
        </a:p>
      </dgm:t>
    </dgm:pt>
    <dgm:pt modelId="{1E8533CF-FCF3-456F-8E49-015CCEAECC00}" type="parTrans" cxnId="{0243697E-D2C5-4952-8E45-7C7C10235F08}">
      <dgm:prSet/>
      <dgm:spPr/>
      <dgm:t>
        <a:bodyPr/>
        <a:lstStyle/>
        <a:p>
          <a:endParaRPr lang="en-US"/>
        </a:p>
      </dgm:t>
    </dgm:pt>
    <dgm:pt modelId="{EB1CE086-26A6-4429-B19E-B07D2835A105}" type="sibTrans" cxnId="{0243697E-D2C5-4952-8E45-7C7C10235F08}">
      <dgm:prSet/>
      <dgm:spPr/>
      <dgm:t>
        <a:bodyPr/>
        <a:lstStyle/>
        <a:p>
          <a:endParaRPr lang="en-US"/>
        </a:p>
      </dgm:t>
    </dgm:pt>
    <dgm:pt modelId="{1CDAF4C5-BCB9-4A9A-95FC-7040DB064FA4}">
      <dgm:prSet/>
      <dgm:spPr/>
      <dgm:t>
        <a:bodyPr/>
        <a:lstStyle/>
        <a:p>
          <a:pPr>
            <a:lnSpc>
              <a:spcPct val="100000"/>
            </a:lnSpc>
          </a:pPr>
          <a:r>
            <a:rPr lang="en-US"/>
            <a:t>Right tasks at the right time </a:t>
          </a:r>
        </a:p>
      </dgm:t>
    </dgm:pt>
    <dgm:pt modelId="{B3061E44-3AEE-453B-AF44-C4DF93CF8108}" type="parTrans" cxnId="{CABF3B2D-4478-45DA-A630-1F5E99F40A26}">
      <dgm:prSet/>
      <dgm:spPr/>
      <dgm:t>
        <a:bodyPr/>
        <a:lstStyle/>
        <a:p>
          <a:endParaRPr lang="en-US"/>
        </a:p>
      </dgm:t>
    </dgm:pt>
    <dgm:pt modelId="{9A9941E2-F23F-430F-9DC0-1DF9E31E1D52}" type="sibTrans" cxnId="{CABF3B2D-4478-45DA-A630-1F5E99F40A26}">
      <dgm:prSet/>
      <dgm:spPr/>
      <dgm:t>
        <a:bodyPr/>
        <a:lstStyle/>
        <a:p>
          <a:endParaRPr lang="en-US"/>
        </a:p>
      </dgm:t>
    </dgm:pt>
    <dgm:pt modelId="{AF320B26-7125-456D-B59A-26F851C60B21}">
      <dgm:prSet/>
      <dgm:spPr/>
      <dgm:t>
        <a:bodyPr/>
        <a:lstStyle/>
        <a:p>
          <a:pPr>
            <a:lnSpc>
              <a:spcPct val="100000"/>
            </a:lnSpc>
          </a:pPr>
          <a:r>
            <a:rPr lang="en-US"/>
            <a:t>Creating maximal business value in the shortest time limit</a:t>
          </a:r>
        </a:p>
      </dgm:t>
    </dgm:pt>
    <dgm:pt modelId="{03B0BC51-FEBE-44E7-A759-4229B7D5CCCC}" type="parTrans" cxnId="{DD7097E3-E098-4F75-ACC6-8297EC21EF87}">
      <dgm:prSet/>
      <dgm:spPr/>
      <dgm:t>
        <a:bodyPr/>
        <a:lstStyle/>
        <a:p>
          <a:endParaRPr lang="en-US"/>
        </a:p>
      </dgm:t>
    </dgm:pt>
    <dgm:pt modelId="{02FD1B4D-6FC6-49CD-96C5-A3FA8B5480B0}" type="sibTrans" cxnId="{DD7097E3-E098-4F75-ACC6-8297EC21EF87}">
      <dgm:prSet/>
      <dgm:spPr/>
      <dgm:t>
        <a:bodyPr/>
        <a:lstStyle/>
        <a:p>
          <a:endParaRPr lang="en-US"/>
        </a:p>
      </dgm:t>
    </dgm:pt>
    <dgm:pt modelId="{C0A682BC-5E32-4DF5-8C54-499C221F1B4A}">
      <dgm:prSet/>
      <dgm:spPr/>
      <dgm:t>
        <a:bodyPr/>
        <a:lstStyle/>
        <a:p>
          <a:pPr>
            <a:lnSpc>
              <a:spcPct val="100000"/>
            </a:lnSpc>
          </a:pPr>
          <a:r>
            <a:rPr lang="en-US"/>
            <a:t>Delivering highest quality product/service as quickly as possible</a:t>
          </a:r>
        </a:p>
      </dgm:t>
    </dgm:pt>
    <dgm:pt modelId="{257B9E0F-A0CA-4C24-813A-205A2FE298DE}" type="parTrans" cxnId="{95C0C801-4328-4800-8495-03BC9FDC4A71}">
      <dgm:prSet/>
      <dgm:spPr/>
      <dgm:t>
        <a:bodyPr/>
        <a:lstStyle/>
        <a:p>
          <a:endParaRPr lang="en-US"/>
        </a:p>
      </dgm:t>
    </dgm:pt>
    <dgm:pt modelId="{E89D4091-3572-42F9-9B3D-4019A374A725}" type="sibTrans" cxnId="{95C0C801-4328-4800-8495-03BC9FDC4A71}">
      <dgm:prSet/>
      <dgm:spPr/>
      <dgm:t>
        <a:bodyPr/>
        <a:lstStyle/>
        <a:p>
          <a:endParaRPr lang="en-US"/>
        </a:p>
      </dgm:t>
    </dgm:pt>
    <dgm:pt modelId="{CF74EF5E-036B-4E30-AA8B-12AA48DC05C9}">
      <dgm:prSet/>
      <dgm:spPr/>
      <dgm:t>
        <a:bodyPr/>
        <a:lstStyle/>
        <a:p>
          <a:pPr>
            <a:lnSpc>
              <a:spcPct val="100000"/>
            </a:lnSpc>
          </a:pPr>
          <a:r>
            <a:rPr lang="en-US"/>
            <a:t>Iterative projects are broken down into smaller chunks</a:t>
          </a:r>
        </a:p>
      </dgm:t>
    </dgm:pt>
    <dgm:pt modelId="{4AEAFF52-AAA0-4BD4-B823-23FD1653AC45}" type="parTrans" cxnId="{9718A80E-5071-4124-AEA1-ED45B14CAF01}">
      <dgm:prSet/>
      <dgm:spPr/>
      <dgm:t>
        <a:bodyPr/>
        <a:lstStyle/>
        <a:p>
          <a:endParaRPr lang="en-US"/>
        </a:p>
      </dgm:t>
    </dgm:pt>
    <dgm:pt modelId="{9D70CAC1-2FB6-4C99-9F5F-4303D47BDC59}" type="sibTrans" cxnId="{9718A80E-5071-4124-AEA1-ED45B14CAF01}">
      <dgm:prSet/>
      <dgm:spPr/>
      <dgm:t>
        <a:bodyPr/>
        <a:lstStyle/>
        <a:p>
          <a:endParaRPr lang="en-US"/>
        </a:p>
      </dgm:t>
    </dgm:pt>
    <dgm:pt modelId="{BFD25210-26EB-4F9E-B176-853EE5CBF60E}">
      <dgm:prSet/>
      <dgm:spPr/>
      <dgm:t>
        <a:bodyPr/>
        <a:lstStyle/>
        <a:p>
          <a:pPr>
            <a:lnSpc>
              <a:spcPct val="100000"/>
            </a:lnSpc>
          </a:pPr>
          <a:r>
            <a:rPr lang="en-US"/>
            <a:t>These are the “sprints”</a:t>
          </a:r>
        </a:p>
      </dgm:t>
    </dgm:pt>
    <dgm:pt modelId="{25AD72FB-62B0-49AF-8DCB-72BD286FCE35}" type="parTrans" cxnId="{7740C7EA-B0E9-4687-9AB6-B709094A43BD}">
      <dgm:prSet/>
      <dgm:spPr/>
      <dgm:t>
        <a:bodyPr/>
        <a:lstStyle/>
        <a:p>
          <a:endParaRPr lang="en-US"/>
        </a:p>
      </dgm:t>
    </dgm:pt>
    <dgm:pt modelId="{C45F4A33-2A2D-4934-A8E3-D8DE1DEBC54A}" type="sibTrans" cxnId="{7740C7EA-B0E9-4687-9AB6-B709094A43BD}">
      <dgm:prSet/>
      <dgm:spPr/>
      <dgm:t>
        <a:bodyPr/>
        <a:lstStyle/>
        <a:p>
          <a:endParaRPr lang="en-US"/>
        </a:p>
      </dgm:t>
    </dgm:pt>
    <dgm:pt modelId="{91D5C62E-635C-4B87-8AB3-F3D5873BCD28}">
      <dgm:prSet/>
      <dgm:spPr/>
      <dgm:t>
        <a:bodyPr/>
        <a:lstStyle/>
        <a:p>
          <a:pPr>
            <a:lnSpc>
              <a:spcPct val="100000"/>
            </a:lnSpc>
          </a:pPr>
          <a:r>
            <a:rPr lang="en-US" dirty="0"/>
            <a:t>Teams learn from each sprint/iteration and how these lessons can be applied for future iterations, which creates a constant cycle of improvement</a:t>
          </a:r>
        </a:p>
      </dgm:t>
    </dgm:pt>
    <dgm:pt modelId="{68D8B998-8A5B-4EE5-ACFA-2CB8D3DA47A0}" type="parTrans" cxnId="{3D9E750A-5014-49BC-B1A8-4E89588F2A60}">
      <dgm:prSet/>
      <dgm:spPr/>
      <dgm:t>
        <a:bodyPr/>
        <a:lstStyle/>
        <a:p>
          <a:endParaRPr lang="en-US"/>
        </a:p>
      </dgm:t>
    </dgm:pt>
    <dgm:pt modelId="{ABCE339E-BA1D-42C3-8A68-C4B952D39B42}" type="sibTrans" cxnId="{3D9E750A-5014-49BC-B1A8-4E89588F2A60}">
      <dgm:prSet/>
      <dgm:spPr/>
      <dgm:t>
        <a:bodyPr/>
        <a:lstStyle/>
        <a:p>
          <a:endParaRPr lang="en-US"/>
        </a:p>
      </dgm:t>
    </dgm:pt>
    <dgm:pt modelId="{2A624D79-E23B-4EEA-9BBB-5C3FCE395EC3}">
      <dgm:prSet/>
      <dgm:spPr/>
      <dgm:t>
        <a:bodyPr/>
        <a:lstStyle/>
        <a:p>
          <a:pPr>
            <a:lnSpc>
              <a:spcPct val="100000"/>
            </a:lnSpc>
          </a:pPr>
          <a:r>
            <a:rPr lang="en-US"/>
            <a:t>All team members are aware of what other members are working on</a:t>
          </a:r>
        </a:p>
      </dgm:t>
    </dgm:pt>
    <dgm:pt modelId="{141DAF0A-2DF9-4CE1-8C13-FD659E7B7055}" type="parTrans" cxnId="{05C63F44-DEE9-48C6-AAEE-AB70CEBDBF7D}">
      <dgm:prSet/>
      <dgm:spPr/>
      <dgm:t>
        <a:bodyPr/>
        <a:lstStyle/>
        <a:p>
          <a:endParaRPr lang="en-US"/>
        </a:p>
      </dgm:t>
    </dgm:pt>
    <dgm:pt modelId="{DE5B01A8-60B4-401D-B56F-2708D0248550}" type="sibTrans" cxnId="{05C63F44-DEE9-48C6-AAEE-AB70CEBDBF7D}">
      <dgm:prSet/>
      <dgm:spPr/>
      <dgm:t>
        <a:bodyPr/>
        <a:lstStyle/>
        <a:p>
          <a:endParaRPr lang="en-US"/>
        </a:p>
      </dgm:t>
    </dgm:pt>
    <dgm:pt modelId="{36619537-991F-4E5A-A540-0F5B0CE6A94E}">
      <dgm:prSet/>
      <dgm:spPr/>
      <dgm:t>
        <a:bodyPr/>
        <a:lstStyle/>
        <a:p>
          <a:pPr>
            <a:lnSpc>
              <a:spcPct val="100000"/>
            </a:lnSpc>
          </a:pPr>
          <a:r>
            <a:rPr lang="en-US" dirty="0"/>
            <a:t>Members also have close relationships with stakeholder, who needs to be satisfied with end result</a:t>
          </a:r>
        </a:p>
      </dgm:t>
    </dgm:pt>
    <dgm:pt modelId="{C0D86CA6-107C-49FE-9623-3057D9C0F92E}" type="parTrans" cxnId="{7FD479C5-67DA-43DB-A0B0-84C0BF56534E}">
      <dgm:prSet/>
      <dgm:spPr/>
      <dgm:t>
        <a:bodyPr/>
        <a:lstStyle/>
        <a:p>
          <a:endParaRPr lang="en-US"/>
        </a:p>
      </dgm:t>
    </dgm:pt>
    <dgm:pt modelId="{DAEC3056-D278-428B-8A61-46A864D56E79}" type="sibTrans" cxnId="{7FD479C5-67DA-43DB-A0B0-84C0BF56534E}">
      <dgm:prSet/>
      <dgm:spPr/>
      <dgm:t>
        <a:bodyPr/>
        <a:lstStyle/>
        <a:p>
          <a:endParaRPr lang="en-US"/>
        </a:p>
      </dgm:t>
    </dgm:pt>
    <dgm:pt modelId="{3E0DA382-0B2A-4448-B947-D3AB6AC846A0}">
      <dgm:prSet/>
      <dgm:spPr/>
      <dgm:t>
        <a:bodyPr/>
        <a:lstStyle/>
        <a:p>
          <a:pPr>
            <a:lnSpc>
              <a:spcPct val="100000"/>
            </a:lnSpc>
          </a:pPr>
          <a:r>
            <a:rPr lang="en-US"/>
            <a:t>This collaboration relies on members to have collective inputs and mutual ideas of the same project</a:t>
          </a:r>
        </a:p>
      </dgm:t>
    </dgm:pt>
    <dgm:pt modelId="{B32C9A74-5CDC-429B-83D9-A90FCD87D041}" type="parTrans" cxnId="{1D86D9BF-4CDE-4018-A773-0E9CF98771B6}">
      <dgm:prSet/>
      <dgm:spPr/>
      <dgm:t>
        <a:bodyPr/>
        <a:lstStyle/>
        <a:p>
          <a:endParaRPr lang="en-US"/>
        </a:p>
      </dgm:t>
    </dgm:pt>
    <dgm:pt modelId="{87EBEB47-EF7C-4F90-B01D-978928EFF00E}" type="sibTrans" cxnId="{1D86D9BF-4CDE-4018-A773-0E9CF98771B6}">
      <dgm:prSet/>
      <dgm:spPr/>
      <dgm:t>
        <a:bodyPr/>
        <a:lstStyle/>
        <a:p>
          <a:endParaRPr lang="en-US"/>
        </a:p>
      </dgm:t>
    </dgm:pt>
    <dgm:pt modelId="{CA95FBAD-60BE-45FB-BF23-EB92680732FD}" type="pres">
      <dgm:prSet presAssocID="{FF8F9638-2599-4536-94DC-A7E8A28B7B89}" presName="root" presStyleCnt="0">
        <dgm:presLayoutVars>
          <dgm:dir/>
          <dgm:resizeHandles val="exact"/>
        </dgm:presLayoutVars>
      </dgm:prSet>
      <dgm:spPr/>
    </dgm:pt>
    <dgm:pt modelId="{D605BB2C-51FC-4DC5-BC1D-F135FDE18E43}" type="pres">
      <dgm:prSet presAssocID="{2700D339-1E16-4871-93BF-276C6ACC5A97}" presName="compNode" presStyleCnt="0"/>
      <dgm:spPr/>
    </dgm:pt>
    <dgm:pt modelId="{9F732233-17C7-46F1-A89B-D99B850736AA}" type="pres">
      <dgm:prSet presAssocID="{2700D339-1E16-4871-93BF-276C6ACC5A97}"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agnifying glass"/>
        </a:ext>
      </dgm:extLst>
    </dgm:pt>
    <dgm:pt modelId="{C80873CB-DD16-4C6F-BEF0-00C0BEDA69B5}" type="pres">
      <dgm:prSet presAssocID="{2700D339-1E16-4871-93BF-276C6ACC5A97}" presName="iconSpace" presStyleCnt="0"/>
      <dgm:spPr/>
    </dgm:pt>
    <dgm:pt modelId="{EEB0C8BE-7A88-48D3-8969-6B6FDB90B22D}" type="pres">
      <dgm:prSet presAssocID="{2700D339-1E16-4871-93BF-276C6ACC5A97}" presName="parTx" presStyleLbl="revTx" presStyleIdx="0" presStyleCnt="12">
        <dgm:presLayoutVars>
          <dgm:chMax val="0"/>
          <dgm:chPref val="0"/>
        </dgm:presLayoutVars>
      </dgm:prSet>
      <dgm:spPr/>
    </dgm:pt>
    <dgm:pt modelId="{FA18899E-ECB9-4E6C-96C3-5E0C08E93A3B}" type="pres">
      <dgm:prSet presAssocID="{2700D339-1E16-4871-93BF-276C6ACC5A97}" presName="txSpace" presStyleCnt="0"/>
      <dgm:spPr/>
    </dgm:pt>
    <dgm:pt modelId="{57ACF05D-8C20-47F4-9E91-0B0DAF279CA0}" type="pres">
      <dgm:prSet presAssocID="{2700D339-1E16-4871-93BF-276C6ACC5A97}" presName="desTx" presStyleLbl="revTx" presStyleIdx="1" presStyleCnt="12">
        <dgm:presLayoutVars/>
      </dgm:prSet>
      <dgm:spPr/>
    </dgm:pt>
    <dgm:pt modelId="{4D93AABA-BE13-4BFD-B62C-6C8DEE775844}" type="pres">
      <dgm:prSet presAssocID="{EB9D64C8-CECB-4F27-84BC-FA96FBC214EC}" presName="sibTrans" presStyleCnt="0"/>
      <dgm:spPr/>
    </dgm:pt>
    <dgm:pt modelId="{ED2BF285-25F2-4309-949B-0E473DD10CE5}" type="pres">
      <dgm:prSet presAssocID="{3FD1E459-255A-4042-86FE-30D759B8B597}" presName="compNode" presStyleCnt="0"/>
      <dgm:spPr/>
    </dgm:pt>
    <dgm:pt modelId="{25B53238-94D2-4889-9D40-F0350A8166D2}" type="pres">
      <dgm:prSet presAssocID="{3FD1E459-255A-4042-86FE-30D759B8B597}"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Users"/>
        </a:ext>
      </dgm:extLst>
    </dgm:pt>
    <dgm:pt modelId="{6B9D1AF9-CF42-4264-83BC-5963375C0185}" type="pres">
      <dgm:prSet presAssocID="{3FD1E459-255A-4042-86FE-30D759B8B597}" presName="iconSpace" presStyleCnt="0"/>
      <dgm:spPr/>
    </dgm:pt>
    <dgm:pt modelId="{292B8B0C-B60A-40D5-8FD8-A71688AB747C}" type="pres">
      <dgm:prSet presAssocID="{3FD1E459-255A-4042-86FE-30D759B8B597}" presName="parTx" presStyleLbl="revTx" presStyleIdx="2" presStyleCnt="12">
        <dgm:presLayoutVars>
          <dgm:chMax val="0"/>
          <dgm:chPref val="0"/>
        </dgm:presLayoutVars>
      </dgm:prSet>
      <dgm:spPr/>
    </dgm:pt>
    <dgm:pt modelId="{0E8FF242-0EBA-40C7-B8B3-10424056761E}" type="pres">
      <dgm:prSet presAssocID="{3FD1E459-255A-4042-86FE-30D759B8B597}" presName="txSpace" presStyleCnt="0"/>
      <dgm:spPr/>
    </dgm:pt>
    <dgm:pt modelId="{20804F38-C2C6-4783-8642-BC3255F6F7C9}" type="pres">
      <dgm:prSet presAssocID="{3FD1E459-255A-4042-86FE-30D759B8B597}" presName="desTx" presStyleLbl="revTx" presStyleIdx="3" presStyleCnt="12">
        <dgm:presLayoutVars/>
      </dgm:prSet>
      <dgm:spPr/>
    </dgm:pt>
    <dgm:pt modelId="{3C5C9188-1725-47D5-8563-1DDDC88F3615}" type="pres">
      <dgm:prSet presAssocID="{D72C12F4-A2EE-4EB3-BBE1-1CEB0B2A9DA7}" presName="sibTrans" presStyleCnt="0"/>
      <dgm:spPr/>
    </dgm:pt>
    <dgm:pt modelId="{5ED9E207-E1E8-4193-955C-31546375F352}" type="pres">
      <dgm:prSet presAssocID="{9C4119AE-A5A6-4007-82C7-D4E7D9440FA1}" presName="compNode" presStyleCnt="0"/>
      <dgm:spPr/>
    </dgm:pt>
    <dgm:pt modelId="{D60A5FE6-D92F-4562-BD2E-8AE4378742DB}" type="pres">
      <dgm:prSet presAssocID="{9C4119AE-A5A6-4007-82C7-D4E7D9440FA1}"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Run"/>
        </a:ext>
      </dgm:extLst>
    </dgm:pt>
    <dgm:pt modelId="{B49CFD42-607D-4390-B0EE-3716A693C14F}" type="pres">
      <dgm:prSet presAssocID="{9C4119AE-A5A6-4007-82C7-D4E7D9440FA1}" presName="iconSpace" presStyleCnt="0"/>
      <dgm:spPr/>
    </dgm:pt>
    <dgm:pt modelId="{8D7E8A02-E153-4F7F-9F1D-51DF4381AC1D}" type="pres">
      <dgm:prSet presAssocID="{9C4119AE-A5A6-4007-82C7-D4E7D9440FA1}" presName="parTx" presStyleLbl="revTx" presStyleIdx="4" presStyleCnt="12">
        <dgm:presLayoutVars>
          <dgm:chMax val="0"/>
          <dgm:chPref val="0"/>
        </dgm:presLayoutVars>
      </dgm:prSet>
      <dgm:spPr/>
    </dgm:pt>
    <dgm:pt modelId="{9EA862DC-EED8-412D-A95F-878243B60201}" type="pres">
      <dgm:prSet presAssocID="{9C4119AE-A5A6-4007-82C7-D4E7D9440FA1}" presName="txSpace" presStyleCnt="0"/>
      <dgm:spPr/>
    </dgm:pt>
    <dgm:pt modelId="{70A7A7B2-3E0D-43B0-99B3-E492396F6F0D}" type="pres">
      <dgm:prSet presAssocID="{9C4119AE-A5A6-4007-82C7-D4E7D9440FA1}" presName="desTx" presStyleLbl="revTx" presStyleIdx="5" presStyleCnt="12">
        <dgm:presLayoutVars/>
      </dgm:prSet>
      <dgm:spPr/>
    </dgm:pt>
    <dgm:pt modelId="{ACBB7D0B-33EA-4539-A46A-502CC3CA6AB4}" type="pres">
      <dgm:prSet presAssocID="{52CFD219-AE32-44CC-9144-45119B635850}" presName="sibTrans" presStyleCnt="0"/>
      <dgm:spPr/>
    </dgm:pt>
    <dgm:pt modelId="{767FEDB2-9175-40A4-81EF-4257EC9D4A35}" type="pres">
      <dgm:prSet presAssocID="{4A75FE24-289E-4C7D-9E38-81E603DB1A2B}" presName="compNode" presStyleCnt="0"/>
      <dgm:spPr/>
    </dgm:pt>
    <dgm:pt modelId="{71820FF7-81E9-4551-ADF0-AFA60ED1C926}" type="pres">
      <dgm:prSet presAssocID="{4A75FE24-289E-4C7D-9E38-81E603DB1A2B}"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topwatch"/>
        </a:ext>
      </dgm:extLst>
    </dgm:pt>
    <dgm:pt modelId="{B62D5F51-B04E-4C25-A2CB-C77008900528}" type="pres">
      <dgm:prSet presAssocID="{4A75FE24-289E-4C7D-9E38-81E603DB1A2B}" presName="iconSpace" presStyleCnt="0"/>
      <dgm:spPr/>
    </dgm:pt>
    <dgm:pt modelId="{636EB94C-14E5-460D-9690-28A8931A92C2}" type="pres">
      <dgm:prSet presAssocID="{4A75FE24-289E-4C7D-9E38-81E603DB1A2B}" presName="parTx" presStyleLbl="revTx" presStyleIdx="6" presStyleCnt="12">
        <dgm:presLayoutVars>
          <dgm:chMax val="0"/>
          <dgm:chPref val="0"/>
        </dgm:presLayoutVars>
      </dgm:prSet>
      <dgm:spPr/>
    </dgm:pt>
    <dgm:pt modelId="{0A31EA8B-404C-4C63-96A0-B0E9E547C67B}" type="pres">
      <dgm:prSet presAssocID="{4A75FE24-289E-4C7D-9E38-81E603DB1A2B}" presName="txSpace" presStyleCnt="0"/>
      <dgm:spPr/>
    </dgm:pt>
    <dgm:pt modelId="{B422AF3B-0564-42A4-B48D-1BC02AD32803}" type="pres">
      <dgm:prSet presAssocID="{4A75FE24-289E-4C7D-9E38-81E603DB1A2B}" presName="desTx" presStyleLbl="revTx" presStyleIdx="7" presStyleCnt="12">
        <dgm:presLayoutVars/>
      </dgm:prSet>
      <dgm:spPr/>
    </dgm:pt>
    <dgm:pt modelId="{5C6C36A1-D1DB-4A1F-80ED-757EDBC15DF9}" type="pres">
      <dgm:prSet presAssocID="{1A695E87-9F1D-41A6-8390-A8F630AB6861}" presName="sibTrans" presStyleCnt="0"/>
      <dgm:spPr/>
    </dgm:pt>
    <dgm:pt modelId="{2DF4C4C6-2A1A-45DE-8BD9-8712268F35B9}" type="pres">
      <dgm:prSet presAssocID="{F4DE718E-D314-4AAC-91A8-C2F5F45F13C5}" presName="compNode" presStyleCnt="0"/>
      <dgm:spPr/>
    </dgm:pt>
    <dgm:pt modelId="{2E82B32F-236E-4ACA-AEED-330D33D0F109}" type="pres">
      <dgm:prSet presAssocID="{F4DE718E-D314-4AAC-91A8-C2F5F45F13C5}"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Workflow"/>
        </a:ext>
      </dgm:extLst>
    </dgm:pt>
    <dgm:pt modelId="{49D591F5-4C77-459E-9079-BE4F8E3FF159}" type="pres">
      <dgm:prSet presAssocID="{F4DE718E-D314-4AAC-91A8-C2F5F45F13C5}" presName="iconSpace" presStyleCnt="0"/>
      <dgm:spPr/>
    </dgm:pt>
    <dgm:pt modelId="{AE3306E5-5FF4-4E43-9FEA-233923C324EE}" type="pres">
      <dgm:prSet presAssocID="{F4DE718E-D314-4AAC-91A8-C2F5F45F13C5}" presName="parTx" presStyleLbl="revTx" presStyleIdx="8" presStyleCnt="12">
        <dgm:presLayoutVars>
          <dgm:chMax val="0"/>
          <dgm:chPref val="0"/>
        </dgm:presLayoutVars>
      </dgm:prSet>
      <dgm:spPr/>
    </dgm:pt>
    <dgm:pt modelId="{0E256B21-213C-42FA-B14F-1C42C58EC2D4}" type="pres">
      <dgm:prSet presAssocID="{F4DE718E-D314-4AAC-91A8-C2F5F45F13C5}" presName="txSpace" presStyleCnt="0"/>
      <dgm:spPr/>
    </dgm:pt>
    <dgm:pt modelId="{7E05D6AE-63A5-458F-B5EA-69C1711D4C38}" type="pres">
      <dgm:prSet presAssocID="{F4DE718E-D314-4AAC-91A8-C2F5F45F13C5}" presName="desTx" presStyleLbl="revTx" presStyleIdx="9" presStyleCnt="12">
        <dgm:presLayoutVars/>
      </dgm:prSet>
      <dgm:spPr/>
    </dgm:pt>
    <dgm:pt modelId="{0C366CB3-2A14-4B1B-A965-22D1DE87FFE8}" type="pres">
      <dgm:prSet presAssocID="{255FC6EC-60E6-4453-AB42-5ADF6A0361AD}" presName="sibTrans" presStyleCnt="0"/>
      <dgm:spPr/>
    </dgm:pt>
    <dgm:pt modelId="{9AE6529C-BA30-4602-9098-7A9730AED9A3}" type="pres">
      <dgm:prSet presAssocID="{AFFCAD09-2E96-417A-8A25-1AD40AE20402}" presName="compNode" presStyleCnt="0"/>
      <dgm:spPr/>
    </dgm:pt>
    <dgm:pt modelId="{382536EB-5394-40C4-B190-9EBD2F019160}" type="pres">
      <dgm:prSet presAssocID="{AFFCAD09-2E96-417A-8A25-1AD40AE20402}"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Connections"/>
        </a:ext>
      </dgm:extLst>
    </dgm:pt>
    <dgm:pt modelId="{15AD08B2-4694-4E7F-9357-3E9E86750DC2}" type="pres">
      <dgm:prSet presAssocID="{AFFCAD09-2E96-417A-8A25-1AD40AE20402}" presName="iconSpace" presStyleCnt="0"/>
      <dgm:spPr/>
    </dgm:pt>
    <dgm:pt modelId="{CC939AB5-78AF-46A7-B0B5-3E117F8BA153}" type="pres">
      <dgm:prSet presAssocID="{AFFCAD09-2E96-417A-8A25-1AD40AE20402}" presName="parTx" presStyleLbl="revTx" presStyleIdx="10" presStyleCnt="12">
        <dgm:presLayoutVars>
          <dgm:chMax val="0"/>
          <dgm:chPref val="0"/>
        </dgm:presLayoutVars>
      </dgm:prSet>
      <dgm:spPr/>
    </dgm:pt>
    <dgm:pt modelId="{A3EECD8D-7487-437F-9441-27F866A09C68}" type="pres">
      <dgm:prSet presAssocID="{AFFCAD09-2E96-417A-8A25-1AD40AE20402}" presName="txSpace" presStyleCnt="0"/>
      <dgm:spPr/>
    </dgm:pt>
    <dgm:pt modelId="{06270887-1232-43FD-845C-5BE5873C2DE0}" type="pres">
      <dgm:prSet presAssocID="{AFFCAD09-2E96-417A-8A25-1AD40AE20402}" presName="desTx" presStyleLbl="revTx" presStyleIdx="11" presStyleCnt="12">
        <dgm:presLayoutVars/>
      </dgm:prSet>
      <dgm:spPr/>
    </dgm:pt>
  </dgm:ptLst>
  <dgm:cxnLst>
    <dgm:cxn modelId="{95C0C801-4328-4800-8495-03BC9FDC4A71}" srcId="{4A75FE24-289E-4C7D-9E38-81E603DB1A2B}" destId="{C0A682BC-5E32-4DF5-8C54-499C221F1B4A}" srcOrd="2" destOrd="0" parTransId="{257B9E0F-A0CA-4C24-813A-205A2FE298DE}" sibTransId="{E89D4091-3572-42F9-9B3D-4019A374A725}"/>
    <dgm:cxn modelId="{8B9CE102-AB30-436D-B004-81B144A8B6AF}" type="presOf" srcId="{FD7DEDA6-CC2B-4564-B283-84EAB1505B5E}" destId="{57ACF05D-8C20-47F4-9E91-0B0DAF279CA0}" srcOrd="0" destOrd="2" presId="urn:microsoft.com/office/officeart/2018/5/layout/CenteredIconLabelDescriptionList"/>
    <dgm:cxn modelId="{4EB47905-AA50-4FC9-8E69-5E37FADC03E5}" type="presOf" srcId="{2700D339-1E16-4871-93BF-276C6ACC5A97}" destId="{EEB0C8BE-7A88-48D3-8969-6B6FDB90B22D}" srcOrd="0" destOrd="0" presId="urn:microsoft.com/office/officeart/2018/5/layout/CenteredIconLabelDescriptionList"/>
    <dgm:cxn modelId="{3D9E750A-5014-49BC-B1A8-4E89588F2A60}" srcId="{F4DE718E-D314-4AAC-91A8-C2F5F45F13C5}" destId="{91D5C62E-635C-4B87-8AB3-F3D5873BCD28}" srcOrd="2" destOrd="0" parTransId="{68D8B998-8A5B-4EE5-ACFA-2CB8D3DA47A0}" sibTransId="{ABCE339E-BA1D-42C3-8A68-C4B952D39B42}"/>
    <dgm:cxn modelId="{9718A80E-5071-4124-AEA1-ED45B14CAF01}" srcId="{F4DE718E-D314-4AAC-91A8-C2F5F45F13C5}" destId="{CF74EF5E-036B-4E30-AA8B-12AA48DC05C9}" srcOrd="0" destOrd="0" parTransId="{4AEAFF52-AAA0-4BD4-B823-23FD1653AC45}" sibTransId="{9D70CAC1-2FB6-4C99-9F5F-4303D47BDC59}"/>
    <dgm:cxn modelId="{990AB217-9F8C-4EA4-B633-158DFD8DEA6F}" type="presOf" srcId="{E9C9715E-AE88-49E6-99F3-9E6E68540FCD}" destId="{57ACF05D-8C20-47F4-9E91-0B0DAF279CA0}" srcOrd="0" destOrd="0" presId="urn:microsoft.com/office/officeart/2018/5/layout/CenteredIconLabelDescriptionList"/>
    <dgm:cxn modelId="{2CE8D82B-E8A7-4C3C-B850-8C32F91B40EF}" srcId="{FF8F9638-2599-4536-94DC-A7E8A28B7B89}" destId="{F4DE718E-D314-4AAC-91A8-C2F5F45F13C5}" srcOrd="4" destOrd="0" parTransId="{5690D100-971C-4E7E-B2DF-E5DA6A68F7EF}" sibTransId="{255FC6EC-60E6-4453-AB42-5ADF6A0361AD}"/>
    <dgm:cxn modelId="{CABF3B2D-4478-45DA-A630-1F5E99F40A26}" srcId="{4A75FE24-289E-4C7D-9E38-81E603DB1A2B}" destId="{1CDAF4C5-BCB9-4A9A-95FC-7040DB064FA4}" srcOrd="0" destOrd="0" parTransId="{B3061E44-3AEE-453B-AF44-C4DF93CF8108}" sibTransId="{9A9941E2-F23F-430F-9DC0-1DF9E31E1D52}"/>
    <dgm:cxn modelId="{A293582F-A629-4501-BA1E-96AD5D4D0769}" srcId="{9C4119AE-A5A6-4007-82C7-D4E7D9440FA1}" destId="{85830B05-0D0D-4C80-9BDD-93802737EDB8}" srcOrd="0" destOrd="0" parTransId="{83C32809-F98E-480D-8535-EDA6B4C828D6}" sibTransId="{787E05D8-A966-432C-A9FF-4B1D953C0F9A}"/>
    <dgm:cxn modelId="{99F6DB35-BAAD-4B0F-B038-10B3D2657444}" type="presOf" srcId="{3FD1E459-255A-4042-86FE-30D759B8B597}" destId="{292B8B0C-B60A-40D5-8FD8-A71688AB747C}" srcOrd="0" destOrd="0" presId="urn:microsoft.com/office/officeart/2018/5/layout/CenteredIconLabelDescriptionList"/>
    <dgm:cxn modelId="{32BA9937-921E-4397-A0F4-017527B1FBF7}" srcId="{3FD1E459-255A-4042-86FE-30D759B8B597}" destId="{7FC76301-0AFD-4847-8088-8AA5FBC87C68}" srcOrd="1" destOrd="0" parTransId="{48C9F94B-8D8A-4045-BD74-B46EBB306702}" sibTransId="{4CAED64D-C9C0-40BA-93EB-9788319C688C}"/>
    <dgm:cxn modelId="{CE13933F-95B8-4704-AF49-0621A5574172}" srcId="{2700D339-1E16-4871-93BF-276C6ACC5A97}" destId="{E9C9715E-AE88-49E6-99F3-9E6E68540FCD}" srcOrd="0" destOrd="0" parTransId="{8D1FA68F-F553-476F-BBFB-D239EAD94B02}" sibTransId="{9DF33EC3-8FCE-4B40-A234-7504EC5DA15D}"/>
    <dgm:cxn modelId="{C75FC55F-F182-47AE-8D73-CC5FD4069A39}" srcId="{3FD1E459-255A-4042-86FE-30D759B8B597}" destId="{04917B4B-4D76-40FA-B37D-179D26695CDB}" srcOrd="0" destOrd="0" parTransId="{B834D60A-CB8E-4919-A8E0-40DEF7DAD8EA}" sibTransId="{C2C67B24-0ABA-4CE8-A920-54E1BCFBD531}"/>
    <dgm:cxn modelId="{2D0FE363-E9E3-42F6-8A50-EC21E7A015EE}" type="presOf" srcId="{EA0C1565-B4B6-4AE4-8701-78F73DC9DBD7}" destId="{57ACF05D-8C20-47F4-9E91-0B0DAF279CA0}" srcOrd="0" destOrd="1" presId="urn:microsoft.com/office/officeart/2018/5/layout/CenteredIconLabelDescriptionList"/>
    <dgm:cxn modelId="{05C63F44-DEE9-48C6-AAEE-AB70CEBDBF7D}" srcId="{AFFCAD09-2E96-417A-8A25-1AD40AE20402}" destId="{2A624D79-E23B-4EEA-9BBB-5C3FCE395EC3}" srcOrd="0" destOrd="0" parTransId="{141DAF0A-2DF9-4CE1-8C13-FD659E7B7055}" sibTransId="{DE5B01A8-60B4-401D-B56F-2708D0248550}"/>
    <dgm:cxn modelId="{F2D26144-BA5E-4DB2-85F5-8FA0EA8742E8}" srcId="{9C4119AE-A5A6-4007-82C7-D4E7D9440FA1}" destId="{2FA98217-2B65-4D10-B142-41A6E1FA9E69}" srcOrd="1" destOrd="0" parTransId="{15AB3D5E-A70D-488D-B473-7F9A007D537F}" sibTransId="{231FBD6B-4702-401D-8289-5FE127C249D8}"/>
    <dgm:cxn modelId="{7AF1FA64-EA8E-4644-8895-C82943EBA2D0}" type="presOf" srcId="{BFD25210-26EB-4F9E-B176-853EE5CBF60E}" destId="{7E05D6AE-63A5-458F-B5EA-69C1711D4C38}" srcOrd="0" destOrd="1" presId="urn:microsoft.com/office/officeart/2018/5/layout/CenteredIconLabelDescriptionList"/>
    <dgm:cxn modelId="{1A310A67-3ED2-459F-9210-2825033FDA6D}" type="presOf" srcId="{C0A682BC-5E32-4DF5-8C54-499C221F1B4A}" destId="{B422AF3B-0564-42A4-B48D-1BC02AD32803}" srcOrd="0" destOrd="2" presId="urn:microsoft.com/office/officeart/2018/5/layout/CenteredIconLabelDescriptionList"/>
    <dgm:cxn modelId="{03559248-467F-4EBC-9114-A38122B490ED}" type="presOf" srcId="{2FA98217-2B65-4D10-B142-41A6E1FA9E69}" destId="{70A7A7B2-3E0D-43B0-99B3-E492396F6F0D}" srcOrd="0" destOrd="1" presId="urn:microsoft.com/office/officeart/2018/5/layout/CenteredIconLabelDescriptionList"/>
    <dgm:cxn modelId="{3D8B506D-8F22-49CF-8A7E-46CF89F4ABDD}" type="presOf" srcId="{FF8F9638-2599-4536-94DC-A7E8A28B7B89}" destId="{CA95FBAD-60BE-45FB-BF23-EB92680732FD}" srcOrd="0" destOrd="0" presId="urn:microsoft.com/office/officeart/2018/5/layout/CenteredIconLabelDescriptionList"/>
    <dgm:cxn modelId="{31B0D871-9C45-4984-BA15-458EF8F90780}" type="presOf" srcId="{85830B05-0D0D-4C80-9BDD-93802737EDB8}" destId="{70A7A7B2-3E0D-43B0-99B3-E492396F6F0D}" srcOrd="0" destOrd="0" presId="urn:microsoft.com/office/officeart/2018/5/layout/CenteredIconLabelDescriptionList"/>
    <dgm:cxn modelId="{D3F26772-68B9-49CC-9FA2-537C6CBDD366}" type="presOf" srcId="{2A624D79-E23B-4EEA-9BBB-5C3FCE395EC3}" destId="{06270887-1232-43FD-845C-5BE5873C2DE0}" srcOrd="0" destOrd="0" presId="urn:microsoft.com/office/officeart/2018/5/layout/CenteredIconLabelDescriptionList"/>
    <dgm:cxn modelId="{365BDB52-0C76-48C7-878F-5DE7C69E896E}" srcId="{2700D339-1E16-4871-93BF-276C6ACC5A97}" destId="{EA0C1565-B4B6-4AE4-8701-78F73DC9DBD7}" srcOrd="1" destOrd="0" parTransId="{7CB12EB1-477D-4FEE-952C-2465DFCC9E25}" sibTransId="{30F406BE-161C-40BB-95F4-2E97FADF3BAE}"/>
    <dgm:cxn modelId="{0243697E-D2C5-4952-8E45-7C7C10235F08}" srcId="{2700D339-1E16-4871-93BF-276C6ACC5A97}" destId="{FD7DEDA6-CC2B-4564-B283-84EAB1505B5E}" srcOrd="2" destOrd="0" parTransId="{1E8533CF-FCF3-456F-8E49-015CCEAECC00}" sibTransId="{EB1CE086-26A6-4429-B19E-B07D2835A105}"/>
    <dgm:cxn modelId="{EE737D80-443D-4A37-9284-4219760AA97C}" type="presOf" srcId="{3E0DA382-0B2A-4448-B947-D3AB6AC846A0}" destId="{06270887-1232-43FD-845C-5BE5873C2DE0}" srcOrd="0" destOrd="2" presId="urn:microsoft.com/office/officeart/2018/5/layout/CenteredIconLabelDescriptionList"/>
    <dgm:cxn modelId="{C2F2C384-FCCF-4D16-BC0E-5D2C031E55DD}" type="presOf" srcId="{4A75FE24-289E-4C7D-9E38-81E603DB1A2B}" destId="{636EB94C-14E5-460D-9690-28A8931A92C2}" srcOrd="0" destOrd="0" presId="urn:microsoft.com/office/officeart/2018/5/layout/CenteredIconLabelDescriptionList"/>
    <dgm:cxn modelId="{109BBA92-066D-4357-8808-A6D24C4D2431}" type="presOf" srcId="{AFFCAD09-2E96-417A-8A25-1AD40AE20402}" destId="{CC939AB5-78AF-46A7-B0B5-3E117F8BA153}" srcOrd="0" destOrd="0" presId="urn:microsoft.com/office/officeart/2018/5/layout/CenteredIconLabelDescriptionList"/>
    <dgm:cxn modelId="{C1A52E96-B536-4DB8-8615-02315BBDC306}" type="presOf" srcId="{CF74EF5E-036B-4E30-AA8B-12AA48DC05C9}" destId="{7E05D6AE-63A5-458F-B5EA-69C1711D4C38}" srcOrd="0" destOrd="0" presId="urn:microsoft.com/office/officeart/2018/5/layout/CenteredIconLabelDescriptionList"/>
    <dgm:cxn modelId="{263E0D9C-A9AF-41A8-9292-8AA3C988A0EC}" srcId="{FF8F9638-2599-4536-94DC-A7E8A28B7B89}" destId="{4A75FE24-289E-4C7D-9E38-81E603DB1A2B}" srcOrd="3" destOrd="0" parTransId="{913BB60B-4E6B-4D49-89E3-635EAD6EE6D1}" sibTransId="{1A695E87-9F1D-41A6-8390-A8F630AB6861}"/>
    <dgm:cxn modelId="{94C4749C-1B7A-470D-BD57-B66D70BF66DD}" srcId="{FF8F9638-2599-4536-94DC-A7E8A28B7B89}" destId="{AFFCAD09-2E96-417A-8A25-1AD40AE20402}" srcOrd="5" destOrd="0" parTransId="{16FD5458-CCA1-4CA1-8F33-6DC906995894}" sibTransId="{4BDB4321-FA15-4C23-A5C3-5DAE9F7F8F53}"/>
    <dgm:cxn modelId="{7EF93EA4-673B-49E7-9DDD-F77A12AA5F1B}" type="presOf" srcId="{9C4119AE-A5A6-4007-82C7-D4E7D9440FA1}" destId="{8D7E8A02-E153-4F7F-9F1D-51DF4381AC1D}" srcOrd="0" destOrd="0" presId="urn:microsoft.com/office/officeart/2018/5/layout/CenteredIconLabelDescriptionList"/>
    <dgm:cxn modelId="{4A5C8FA6-D825-4511-A0C6-9648587B93CB}" type="presOf" srcId="{AF320B26-7125-456D-B59A-26F851C60B21}" destId="{B422AF3B-0564-42A4-B48D-1BC02AD32803}" srcOrd="0" destOrd="1" presId="urn:microsoft.com/office/officeart/2018/5/layout/CenteredIconLabelDescriptionList"/>
    <dgm:cxn modelId="{580EC2A9-68B3-4BBF-9089-76491F00C5D4}" srcId="{FF8F9638-2599-4536-94DC-A7E8A28B7B89}" destId="{3FD1E459-255A-4042-86FE-30D759B8B597}" srcOrd="1" destOrd="0" parTransId="{7C703308-C3C3-4BCA-9CC2-9E3CB1F9AE77}" sibTransId="{D72C12F4-A2EE-4EB3-BBE1-1CEB0B2A9DA7}"/>
    <dgm:cxn modelId="{5974BAB2-ED3A-45FB-9CB1-744FFA9116DF}" type="presOf" srcId="{F4DE718E-D314-4AAC-91A8-C2F5F45F13C5}" destId="{AE3306E5-5FF4-4E43-9FEA-233923C324EE}" srcOrd="0" destOrd="0" presId="urn:microsoft.com/office/officeart/2018/5/layout/CenteredIconLabelDescriptionList"/>
    <dgm:cxn modelId="{673A6CBA-5268-414E-9700-C1E488594031}" srcId="{FF8F9638-2599-4536-94DC-A7E8A28B7B89}" destId="{2700D339-1E16-4871-93BF-276C6ACC5A97}" srcOrd="0" destOrd="0" parTransId="{BEC80703-3592-4870-98D5-3DB7CD439E36}" sibTransId="{EB9D64C8-CECB-4F27-84BC-FA96FBC214EC}"/>
    <dgm:cxn modelId="{1D86D9BF-4CDE-4018-A773-0E9CF98771B6}" srcId="{AFFCAD09-2E96-417A-8A25-1AD40AE20402}" destId="{3E0DA382-0B2A-4448-B947-D3AB6AC846A0}" srcOrd="2" destOrd="0" parTransId="{B32C9A74-5CDC-429B-83D9-A90FCD87D041}" sibTransId="{87EBEB47-EF7C-4F90-B01D-978928EFF00E}"/>
    <dgm:cxn modelId="{7FD479C5-67DA-43DB-A0B0-84C0BF56534E}" srcId="{AFFCAD09-2E96-417A-8A25-1AD40AE20402}" destId="{36619537-991F-4E5A-A540-0F5B0CE6A94E}" srcOrd="1" destOrd="0" parTransId="{C0D86CA6-107C-49FE-9623-3057D9C0F92E}" sibTransId="{DAEC3056-D278-428B-8A61-46A864D56E79}"/>
    <dgm:cxn modelId="{8F3D88C9-1112-4A52-B0E0-EDC9F2182412}" type="presOf" srcId="{04917B4B-4D76-40FA-B37D-179D26695CDB}" destId="{20804F38-C2C6-4783-8642-BC3255F6F7C9}" srcOrd="0" destOrd="0" presId="urn:microsoft.com/office/officeart/2018/5/layout/CenteredIconLabelDescriptionList"/>
    <dgm:cxn modelId="{9016A6D0-88F6-433E-B1B2-0A1D0630491D}" type="presOf" srcId="{1CDAF4C5-BCB9-4A9A-95FC-7040DB064FA4}" destId="{B422AF3B-0564-42A4-B48D-1BC02AD32803}" srcOrd="0" destOrd="0" presId="urn:microsoft.com/office/officeart/2018/5/layout/CenteredIconLabelDescriptionList"/>
    <dgm:cxn modelId="{30FB37D1-1117-4D02-A119-C3E2899F36E4}" srcId="{FF8F9638-2599-4536-94DC-A7E8A28B7B89}" destId="{9C4119AE-A5A6-4007-82C7-D4E7D9440FA1}" srcOrd="2" destOrd="0" parTransId="{53E01E6F-CDE3-422D-8615-9EAA4800D5E8}" sibTransId="{52CFD219-AE32-44CC-9144-45119B635850}"/>
    <dgm:cxn modelId="{DD7097E3-E098-4F75-ACC6-8297EC21EF87}" srcId="{4A75FE24-289E-4C7D-9E38-81E603DB1A2B}" destId="{AF320B26-7125-456D-B59A-26F851C60B21}" srcOrd="1" destOrd="0" parTransId="{03B0BC51-FEBE-44E7-A759-4229B7D5CCCC}" sibTransId="{02FD1B4D-6FC6-49CD-96C5-A3FA8B5480B0}"/>
    <dgm:cxn modelId="{7740C7EA-B0E9-4687-9AB6-B709094A43BD}" srcId="{F4DE718E-D314-4AAC-91A8-C2F5F45F13C5}" destId="{BFD25210-26EB-4F9E-B176-853EE5CBF60E}" srcOrd="1" destOrd="0" parTransId="{25AD72FB-62B0-49AF-8DCB-72BD286FCE35}" sibTransId="{C45F4A33-2A2D-4934-A8E3-D8DE1DEBC54A}"/>
    <dgm:cxn modelId="{612104F1-C4F6-4EFD-8D53-64D6E198A2F0}" type="presOf" srcId="{7FC76301-0AFD-4847-8088-8AA5FBC87C68}" destId="{20804F38-C2C6-4783-8642-BC3255F6F7C9}" srcOrd="0" destOrd="1" presId="urn:microsoft.com/office/officeart/2018/5/layout/CenteredIconLabelDescriptionList"/>
    <dgm:cxn modelId="{930D38F1-DAB4-44B2-84B6-AE971E4A7E83}" type="presOf" srcId="{91D5C62E-635C-4B87-8AB3-F3D5873BCD28}" destId="{7E05D6AE-63A5-458F-B5EA-69C1711D4C38}" srcOrd="0" destOrd="2" presId="urn:microsoft.com/office/officeart/2018/5/layout/CenteredIconLabelDescriptionList"/>
    <dgm:cxn modelId="{14D7DCF3-3B59-4E58-B24B-C6EE891714F0}" type="presOf" srcId="{36619537-991F-4E5A-A540-0F5B0CE6A94E}" destId="{06270887-1232-43FD-845C-5BE5873C2DE0}" srcOrd="0" destOrd="1" presId="urn:microsoft.com/office/officeart/2018/5/layout/CenteredIconLabelDescriptionList"/>
    <dgm:cxn modelId="{9A0B33C4-714F-47B8-B24E-A6CD124873C3}" type="presParOf" srcId="{CA95FBAD-60BE-45FB-BF23-EB92680732FD}" destId="{D605BB2C-51FC-4DC5-BC1D-F135FDE18E43}" srcOrd="0" destOrd="0" presId="urn:microsoft.com/office/officeart/2018/5/layout/CenteredIconLabelDescriptionList"/>
    <dgm:cxn modelId="{2C1B9D64-D08E-46BF-AD3E-1DE9298B8028}" type="presParOf" srcId="{D605BB2C-51FC-4DC5-BC1D-F135FDE18E43}" destId="{9F732233-17C7-46F1-A89B-D99B850736AA}" srcOrd="0" destOrd="0" presId="urn:microsoft.com/office/officeart/2018/5/layout/CenteredIconLabelDescriptionList"/>
    <dgm:cxn modelId="{D4C21D24-3A7C-4A4B-8046-9F29BE7567F1}" type="presParOf" srcId="{D605BB2C-51FC-4DC5-BC1D-F135FDE18E43}" destId="{C80873CB-DD16-4C6F-BEF0-00C0BEDA69B5}" srcOrd="1" destOrd="0" presId="urn:microsoft.com/office/officeart/2018/5/layout/CenteredIconLabelDescriptionList"/>
    <dgm:cxn modelId="{3FC26A68-9E7A-41A2-BC1E-57E66B6A1C53}" type="presParOf" srcId="{D605BB2C-51FC-4DC5-BC1D-F135FDE18E43}" destId="{EEB0C8BE-7A88-48D3-8969-6B6FDB90B22D}" srcOrd="2" destOrd="0" presId="urn:microsoft.com/office/officeart/2018/5/layout/CenteredIconLabelDescriptionList"/>
    <dgm:cxn modelId="{70D5B51C-1965-4610-B9A7-5D05CE617BDC}" type="presParOf" srcId="{D605BB2C-51FC-4DC5-BC1D-F135FDE18E43}" destId="{FA18899E-ECB9-4E6C-96C3-5E0C08E93A3B}" srcOrd="3" destOrd="0" presId="urn:microsoft.com/office/officeart/2018/5/layout/CenteredIconLabelDescriptionList"/>
    <dgm:cxn modelId="{2A2DA65D-98B4-432F-8B56-6EA8B8329A8B}" type="presParOf" srcId="{D605BB2C-51FC-4DC5-BC1D-F135FDE18E43}" destId="{57ACF05D-8C20-47F4-9E91-0B0DAF279CA0}" srcOrd="4" destOrd="0" presId="urn:microsoft.com/office/officeart/2018/5/layout/CenteredIconLabelDescriptionList"/>
    <dgm:cxn modelId="{08349003-7514-40C8-B925-980DA8BFD3F3}" type="presParOf" srcId="{CA95FBAD-60BE-45FB-BF23-EB92680732FD}" destId="{4D93AABA-BE13-4BFD-B62C-6C8DEE775844}" srcOrd="1" destOrd="0" presId="urn:microsoft.com/office/officeart/2018/5/layout/CenteredIconLabelDescriptionList"/>
    <dgm:cxn modelId="{C442F8E1-8A23-40C8-A131-E69A687DBD54}" type="presParOf" srcId="{CA95FBAD-60BE-45FB-BF23-EB92680732FD}" destId="{ED2BF285-25F2-4309-949B-0E473DD10CE5}" srcOrd="2" destOrd="0" presId="urn:microsoft.com/office/officeart/2018/5/layout/CenteredIconLabelDescriptionList"/>
    <dgm:cxn modelId="{18160662-50B4-4CF7-82AC-2D31DC9302E7}" type="presParOf" srcId="{ED2BF285-25F2-4309-949B-0E473DD10CE5}" destId="{25B53238-94D2-4889-9D40-F0350A8166D2}" srcOrd="0" destOrd="0" presId="urn:microsoft.com/office/officeart/2018/5/layout/CenteredIconLabelDescriptionList"/>
    <dgm:cxn modelId="{265948BC-7DEB-4B86-A772-F09533419AA0}" type="presParOf" srcId="{ED2BF285-25F2-4309-949B-0E473DD10CE5}" destId="{6B9D1AF9-CF42-4264-83BC-5963375C0185}" srcOrd="1" destOrd="0" presId="urn:microsoft.com/office/officeart/2018/5/layout/CenteredIconLabelDescriptionList"/>
    <dgm:cxn modelId="{6310A36F-90E0-4650-9119-F3E5501C985C}" type="presParOf" srcId="{ED2BF285-25F2-4309-949B-0E473DD10CE5}" destId="{292B8B0C-B60A-40D5-8FD8-A71688AB747C}" srcOrd="2" destOrd="0" presId="urn:microsoft.com/office/officeart/2018/5/layout/CenteredIconLabelDescriptionList"/>
    <dgm:cxn modelId="{3C768E4B-C8CB-4E50-994E-D5FCC5B5856C}" type="presParOf" srcId="{ED2BF285-25F2-4309-949B-0E473DD10CE5}" destId="{0E8FF242-0EBA-40C7-B8B3-10424056761E}" srcOrd="3" destOrd="0" presId="urn:microsoft.com/office/officeart/2018/5/layout/CenteredIconLabelDescriptionList"/>
    <dgm:cxn modelId="{C471B415-0AC7-41EC-82A4-82EDD4D8DDFC}" type="presParOf" srcId="{ED2BF285-25F2-4309-949B-0E473DD10CE5}" destId="{20804F38-C2C6-4783-8642-BC3255F6F7C9}" srcOrd="4" destOrd="0" presId="urn:microsoft.com/office/officeart/2018/5/layout/CenteredIconLabelDescriptionList"/>
    <dgm:cxn modelId="{4B6EDABE-9EB9-4D63-B449-073E05E4DBAD}" type="presParOf" srcId="{CA95FBAD-60BE-45FB-BF23-EB92680732FD}" destId="{3C5C9188-1725-47D5-8563-1DDDC88F3615}" srcOrd="3" destOrd="0" presId="urn:microsoft.com/office/officeart/2018/5/layout/CenteredIconLabelDescriptionList"/>
    <dgm:cxn modelId="{5C0EF2CF-4C24-49BA-B3FB-B4FE0843E21B}" type="presParOf" srcId="{CA95FBAD-60BE-45FB-BF23-EB92680732FD}" destId="{5ED9E207-E1E8-4193-955C-31546375F352}" srcOrd="4" destOrd="0" presId="urn:microsoft.com/office/officeart/2018/5/layout/CenteredIconLabelDescriptionList"/>
    <dgm:cxn modelId="{A260EA8C-0DB4-4777-B65B-7015113AA1E7}" type="presParOf" srcId="{5ED9E207-E1E8-4193-955C-31546375F352}" destId="{D60A5FE6-D92F-4562-BD2E-8AE4378742DB}" srcOrd="0" destOrd="0" presId="urn:microsoft.com/office/officeart/2018/5/layout/CenteredIconLabelDescriptionList"/>
    <dgm:cxn modelId="{14E7E607-35EC-4A81-ACA1-52E38BD77D1B}" type="presParOf" srcId="{5ED9E207-E1E8-4193-955C-31546375F352}" destId="{B49CFD42-607D-4390-B0EE-3716A693C14F}" srcOrd="1" destOrd="0" presId="urn:microsoft.com/office/officeart/2018/5/layout/CenteredIconLabelDescriptionList"/>
    <dgm:cxn modelId="{4AA621DD-2711-4B79-BE9A-59B4A8BC51B2}" type="presParOf" srcId="{5ED9E207-E1E8-4193-955C-31546375F352}" destId="{8D7E8A02-E153-4F7F-9F1D-51DF4381AC1D}" srcOrd="2" destOrd="0" presId="urn:microsoft.com/office/officeart/2018/5/layout/CenteredIconLabelDescriptionList"/>
    <dgm:cxn modelId="{A09FA9C5-3B24-491E-87E5-DB5D90F9EB19}" type="presParOf" srcId="{5ED9E207-E1E8-4193-955C-31546375F352}" destId="{9EA862DC-EED8-412D-A95F-878243B60201}" srcOrd="3" destOrd="0" presId="urn:microsoft.com/office/officeart/2018/5/layout/CenteredIconLabelDescriptionList"/>
    <dgm:cxn modelId="{97D057AE-D4DD-4FDC-A7BF-10516F7A80ED}" type="presParOf" srcId="{5ED9E207-E1E8-4193-955C-31546375F352}" destId="{70A7A7B2-3E0D-43B0-99B3-E492396F6F0D}" srcOrd="4" destOrd="0" presId="urn:microsoft.com/office/officeart/2018/5/layout/CenteredIconLabelDescriptionList"/>
    <dgm:cxn modelId="{FBE2B0DD-8F66-4C38-98B5-B82EE9487D8E}" type="presParOf" srcId="{CA95FBAD-60BE-45FB-BF23-EB92680732FD}" destId="{ACBB7D0B-33EA-4539-A46A-502CC3CA6AB4}" srcOrd="5" destOrd="0" presId="urn:microsoft.com/office/officeart/2018/5/layout/CenteredIconLabelDescriptionList"/>
    <dgm:cxn modelId="{270B1CBC-8842-49C3-BF0A-19B0E4120292}" type="presParOf" srcId="{CA95FBAD-60BE-45FB-BF23-EB92680732FD}" destId="{767FEDB2-9175-40A4-81EF-4257EC9D4A35}" srcOrd="6" destOrd="0" presId="urn:microsoft.com/office/officeart/2018/5/layout/CenteredIconLabelDescriptionList"/>
    <dgm:cxn modelId="{814CE72E-4E1B-4CF6-973C-BA42895F4EFB}" type="presParOf" srcId="{767FEDB2-9175-40A4-81EF-4257EC9D4A35}" destId="{71820FF7-81E9-4551-ADF0-AFA60ED1C926}" srcOrd="0" destOrd="0" presId="urn:microsoft.com/office/officeart/2018/5/layout/CenteredIconLabelDescriptionList"/>
    <dgm:cxn modelId="{813CCBE3-20E8-4A48-A5EC-AE850B93A02B}" type="presParOf" srcId="{767FEDB2-9175-40A4-81EF-4257EC9D4A35}" destId="{B62D5F51-B04E-4C25-A2CB-C77008900528}" srcOrd="1" destOrd="0" presId="urn:microsoft.com/office/officeart/2018/5/layout/CenteredIconLabelDescriptionList"/>
    <dgm:cxn modelId="{382CE923-444A-42EB-86D1-B9D7BDC50729}" type="presParOf" srcId="{767FEDB2-9175-40A4-81EF-4257EC9D4A35}" destId="{636EB94C-14E5-460D-9690-28A8931A92C2}" srcOrd="2" destOrd="0" presId="urn:microsoft.com/office/officeart/2018/5/layout/CenteredIconLabelDescriptionList"/>
    <dgm:cxn modelId="{E807A68A-F154-4E3C-8188-F5443DCF8AD6}" type="presParOf" srcId="{767FEDB2-9175-40A4-81EF-4257EC9D4A35}" destId="{0A31EA8B-404C-4C63-96A0-B0E9E547C67B}" srcOrd="3" destOrd="0" presId="urn:microsoft.com/office/officeart/2018/5/layout/CenteredIconLabelDescriptionList"/>
    <dgm:cxn modelId="{D7516EDA-E140-4AE4-B2F4-221E6F79D19C}" type="presParOf" srcId="{767FEDB2-9175-40A4-81EF-4257EC9D4A35}" destId="{B422AF3B-0564-42A4-B48D-1BC02AD32803}" srcOrd="4" destOrd="0" presId="urn:microsoft.com/office/officeart/2018/5/layout/CenteredIconLabelDescriptionList"/>
    <dgm:cxn modelId="{60C87878-0E7C-44C1-880B-FE2E7BB539D7}" type="presParOf" srcId="{CA95FBAD-60BE-45FB-BF23-EB92680732FD}" destId="{5C6C36A1-D1DB-4A1F-80ED-757EDBC15DF9}" srcOrd="7" destOrd="0" presId="urn:microsoft.com/office/officeart/2018/5/layout/CenteredIconLabelDescriptionList"/>
    <dgm:cxn modelId="{030CB044-73B0-4463-A03D-4C397712B3EF}" type="presParOf" srcId="{CA95FBAD-60BE-45FB-BF23-EB92680732FD}" destId="{2DF4C4C6-2A1A-45DE-8BD9-8712268F35B9}" srcOrd="8" destOrd="0" presId="urn:microsoft.com/office/officeart/2018/5/layout/CenteredIconLabelDescriptionList"/>
    <dgm:cxn modelId="{0CA25809-E907-4B9E-BA5E-188FD57EC09E}" type="presParOf" srcId="{2DF4C4C6-2A1A-45DE-8BD9-8712268F35B9}" destId="{2E82B32F-236E-4ACA-AEED-330D33D0F109}" srcOrd="0" destOrd="0" presId="urn:microsoft.com/office/officeart/2018/5/layout/CenteredIconLabelDescriptionList"/>
    <dgm:cxn modelId="{B59A6B91-5237-4EBB-A273-26D4ABFBB0C7}" type="presParOf" srcId="{2DF4C4C6-2A1A-45DE-8BD9-8712268F35B9}" destId="{49D591F5-4C77-459E-9079-BE4F8E3FF159}" srcOrd="1" destOrd="0" presId="urn:microsoft.com/office/officeart/2018/5/layout/CenteredIconLabelDescriptionList"/>
    <dgm:cxn modelId="{C58F8BBF-3A6C-48EC-AE76-CF192BA40FA4}" type="presParOf" srcId="{2DF4C4C6-2A1A-45DE-8BD9-8712268F35B9}" destId="{AE3306E5-5FF4-4E43-9FEA-233923C324EE}" srcOrd="2" destOrd="0" presId="urn:microsoft.com/office/officeart/2018/5/layout/CenteredIconLabelDescriptionList"/>
    <dgm:cxn modelId="{1142C284-5E42-4F64-97CB-2F5CE206D8A0}" type="presParOf" srcId="{2DF4C4C6-2A1A-45DE-8BD9-8712268F35B9}" destId="{0E256B21-213C-42FA-B14F-1C42C58EC2D4}" srcOrd="3" destOrd="0" presId="urn:microsoft.com/office/officeart/2018/5/layout/CenteredIconLabelDescriptionList"/>
    <dgm:cxn modelId="{81D43987-3DB0-441E-A086-417DAE44A85D}" type="presParOf" srcId="{2DF4C4C6-2A1A-45DE-8BD9-8712268F35B9}" destId="{7E05D6AE-63A5-458F-B5EA-69C1711D4C38}" srcOrd="4" destOrd="0" presId="urn:microsoft.com/office/officeart/2018/5/layout/CenteredIconLabelDescriptionList"/>
    <dgm:cxn modelId="{A07367C2-E387-42BD-8811-8D7FC91ABB2D}" type="presParOf" srcId="{CA95FBAD-60BE-45FB-BF23-EB92680732FD}" destId="{0C366CB3-2A14-4B1B-A965-22D1DE87FFE8}" srcOrd="9" destOrd="0" presId="urn:microsoft.com/office/officeart/2018/5/layout/CenteredIconLabelDescriptionList"/>
    <dgm:cxn modelId="{8F610E0E-D441-4E0F-8F60-8609FD590DCF}" type="presParOf" srcId="{CA95FBAD-60BE-45FB-BF23-EB92680732FD}" destId="{9AE6529C-BA30-4602-9098-7A9730AED9A3}" srcOrd="10" destOrd="0" presId="urn:microsoft.com/office/officeart/2018/5/layout/CenteredIconLabelDescriptionList"/>
    <dgm:cxn modelId="{39CAAB53-F463-4F88-B470-201F057C797B}" type="presParOf" srcId="{9AE6529C-BA30-4602-9098-7A9730AED9A3}" destId="{382536EB-5394-40C4-B190-9EBD2F019160}" srcOrd="0" destOrd="0" presId="urn:microsoft.com/office/officeart/2018/5/layout/CenteredIconLabelDescriptionList"/>
    <dgm:cxn modelId="{9C04EF89-19A8-46AC-9569-062367B53D07}" type="presParOf" srcId="{9AE6529C-BA30-4602-9098-7A9730AED9A3}" destId="{15AD08B2-4694-4E7F-9357-3E9E86750DC2}" srcOrd="1" destOrd="0" presId="urn:microsoft.com/office/officeart/2018/5/layout/CenteredIconLabelDescriptionList"/>
    <dgm:cxn modelId="{3E63D32B-304F-4DBE-B581-63DDE1DCB8A9}" type="presParOf" srcId="{9AE6529C-BA30-4602-9098-7A9730AED9A3}" destId="{CC939AB5-78AF-46A7-B0B5-3E117F8BA153}" srcOrd="2" destOrd="0" presId="urn:microsoft.com/office/officeart/2018/5/layout/CenteredIconLabelDescriptionList"/>
    <dgm:cxn modelId="{F83CDB11-21DA-4F2C-8F8B-2CEA7D1A87F6}" type="presParOf" srcId="{9AE6529C-BA30-4602-9098-7A9730AED9A3}" destId="{A3EECD8D-7487-437F-9441-27F866A09C68}" srcOrd="3" destOrd="0" presId="urn:microsoft.com/office/officeart/2018/5/layout/CenteredIconLabelDescriptionList"/>
    <dgm:cxn modelId="{7990BBC2-71DD-4C6A-A9CA-D9645429DC8E}" type="presParOf" srcId="{9AE6529C-BA30-4602-9098-7A9730AED9A3}" destId="{06270887-1232-43FD-845C-5BE5873C2DE0}" srcOrd="4" destOrd="0" presId="urn:microsoft.com/office/officeart/2018/5/layout/Centered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E4FDEE9-0116-4D83-9E44-645C43AB8B39}" type="doc">
      <dgm:prSet loTypeId="urn:microsoft.com/office/officeart/2005/8/layout/cycle3" loCatId="cycle" qsTypeId="urn:microsoft.com/office/officeart/2005/8/quickstyle/simple1" qsCatId="simple" csTypeId="urn:microsoft.com/office/officeart/2005/8/colors/colorful1" csCatId="colorful" phldr="1"/>
      <dgm:spPr/>
      <dgm:t>
        <a:bodyPr/>
        <a:lstStyle/>
        <a:p>
          <a:endParaRPr lang="en-US"/>
        </a:p>
      </dgm:t>
    </dgm:pt>
    <dgm:pt modelId="{12D69149-FA5C-449D-8FDD-09B10CF7E3C7}">
      <dgm:prSet phldrT="[Text]"/>
      <dgm:spPr/>
      <dgm:t>
        <a:bodyPr/>
        <a:lstStyle/>
        <a:p>
          <a:r>
            <a:rPr lang="en-US" dirty="0"/>
            <a:t>Concept</a:t>
          </a:r>
        </a:p>
      </dgm:t>
    </dgm:pt>
    <dgm:pt modelId="{3A326E16-DFE5-409E-AD42-9DF04C1B26EE}" type="parTrans" cxnId="{EEE5F24A-75F4-4047-BFFA-3D67132976F4}">
      <dgm:prSet/>
      <dgm:spPr/>
      <dgm:t>
        <a:bodyPr/>
        <a:lstStyle/>
        <a:p>
          <a:endParaRPr lang="en-US"/>
        </a:p>
      </dgm:t>
    </dgm:pt>
    <dgm:pt modelId="{CE669E96-9147-4711-9A73-8C6B0F7927ED}" type="sibTrans" cxnId="{EEE5F24A-75F4-4047-BFFA-3D67132976F4}">
      <dgm:prSet/>
      <dgm:spPr/>
      <dgm:t>
        <a:bodyPr/>
        <a:lstStyle/>
        <a:p>
          <a:endParaRPr lang="en-US"/>
        </a:p>
      </dgm:t>
    </dgm:pt>
    <dgm:pt modelId="{9A1D99A3-8383-4E37-B0D5-913CA241DFA0}">
      <dgm:prSet phldrT="[Text]"/>
      <dgm:spPr/>
      <dgm:t>
        <a:bodyPr/>
        <a:lstStyle/>
        <a:p>
          <a:r>
            <a:rPr lang="en-US" dirty="0"/>
            <a:t>Iteration</a:t>
          </a:r>
        </a:p>
        <a:p>
          <a:r>
            <a:rPr lang="en-US" dirty="0"/>
            <a:t>(Sprint)</a:t>
          </a:r>
        </a:p>
      </dgm:t>
    </dgm:pt>
    <dgm:pt modelId="{258FE909-EDF5-41BC-92B8-DB3183941B82}" type="parTrans" cxnId="{3029075E-D619-4F3A-9247-6C2E47642951}">
      <dgm:prSet/>
      <dgm:spPr/>
      <dgm:t>
        <a:bodyPr/>
        <a:lstStyle/>
        <a:p>
          <a:endParaRPr lang="en-US"/>
        </a:p>
      </dgm:t>
    </dgm:pt>
    <dgm:pt modelId="{A75DA9A7-2A7E-4EB8-B3AA-5569B8619F4C}" type="sibTrans" cxnId="{3029075E-D619-4F3A-9247-6C2E47642951}">
      <dgm:prSet/>
      <dgm:spPr/>
      <dgm:t>
        <a:bodyPr/>
        <a:lstStyle/>
        <a:p>
          <a:endParaRPr lang="en-US"/>
        </a:p>
      </dgm:t>
    </dgm:pt>
    <dgm:pt modelId="{81FBE8C7-CDDD-48BF-8923-D4CEBD7415B3}">
      <dgm:prSet phldrT="[Text]"/>
      <dgm:spPr/>
      <dgm:t>
        <a:bodyPr/>
        <a:lstStyle/>
        <a:p>
          <a:r>
            <a:rPr lang="en-US" dirty="0"/>
            <a:t>Testing</a:t>
          </a:r>
        </a:p>
      </dgm:t>
    </dgm:pt>
    <dgm:pt modelId="{341FEA89-AC2F-48A6-BC4F-264B571A4324}" type="parTrans" cxnId="{322EA403-EA5C-49F3-9EF2-D0F7125079E5}">
      <dgm:prSet/>
      <dgm:spPr/>
      <dgm:t>
        <a:bodyPr/>
        <a:lstStyle/>
        <a:p>
          <a:endParaRPr lang="en-US"/>
        </a:p>
      </dgm:t>
    </dgm:pt>
    <dgm:pt modelId="{CBE19C97-DEFE-4CAF-9C1A-18FC86DFAA9C}" type="sibTrans" cxnId="{322EA403-EA5C-49F3-9EF2-D0F7125079E5}">
      <dgm:prSet/>
      <dgm:spPr/>
      <dgm:t>
        <a:bodyPr/>
        <a:lstStyle/>
        <a:p>
          <a:endParaRPr lang="en-US"/>
        </a:p>
      </dgm:t>
    </dgm:pt>
    <dgm:pt modelId="{063DCFB9-EE74-4495-AC28-763DEBDF2FB2}">
      <dgm:prSet phldrT="[Text]"/>
      <dgm:spPr/>
      <dgm:t>
        <a:bodyPr/>
        <a:lstStyle/>
        <a:p>
          <a:r>
            <a:rPr lang="en-US" dirty="0"/>
            <a:t>Release</a:t>
          </a:r>
        </a:p>
      </dgm:t>
    </dgm:pt>
    <dgm:pt modelId="{B63C7BDB-80AF-417B-87D5-E0D141975BC5}" type="parTrans" cxnId="{CD8BBA88-47BB-4A95-9BF0-E8BF776C7D46}">
      <dgm:prSet/>
      <dgm:spPr/>
      <dgm:t>
        <a:bodyPr/>
        <a:lstStyle/>
        <a:p>
          <a:endParaRPr lang="en-US"/>
        </a:p>
      </dgm:t>
    </dgm:pt>
    <dgm:pt modelId="{D675443F-0599-4E70-8516-4C673DC0474B}" type="sibTrans" cxnId="{CD8BBA88-47BB-4A95-9BF0-E8BF776C7D46}">
      <dgm:prSet/>
      <dgm:spPr/>
      <dgm:t>
        <a:bodyPr/>
        <a:lstStyle/>
        <a:p>
          <a:endParaRPr lang="en-US"/>
        </a:p>
      </dgm:t>
    </dgm:pt>
    <dgm:pt modelId="{440940EE-3A68-4428-B987-261A04F4BB8E}">
      <dgm:prSet phldrT="[Text]"/>
      <dgm:spPr/>
      <dgm:t>
        <a:bodyPr/>
        <a:lstStyle/>
        <a:p>
          <a:r>
            <a:rPr lang="en-US" dirty="0"/>
            <a:t>Maintenance</a:t>
          </a:r>
        </a:p>
      </dgm:t>
    </dgm:pt>
    <dgm:pt modelId="{089BF81F-65C7-4465-99BA-9560416B0697}" type="parTrans" cxnId="{C15F2A76-A550-4A27-ADE7-D66471982BF6}">
      <dgm:prSet/>
      <dgm:spPr/>
      <dgm:t>
        <a:bodyPr/>
        <a:lstStyle/>
        <a:p>
          <a:endParaRPr lang="en-US"/>
        </a:p>
      </dgm:t>
    </dgm:pt>
    <dgm:pt modelId="{4848B068-99E8-43CD-B0F3-84AAF7B63A18}" type="sibTrans" cxnId="{C15F2A76-A550-4A27-ADE7-D66471982BF6}">
      <dgm:prSet/>
      <dgm:spPr/>
      <dgm:t>
        <a:bodyPr/>
        <a:lstStyle/>
        <a:p>
          <a:endParaRPr lang="en-US"/>
        </a:p>
      </dgm:t>
    </dgm:pt>
    <dgm:pt modelId="{FD2367CE-C2A2-444D-8DFF-033668CB764A}">
      <dgm:prSet/>
      <dgm:spPr/>
      <dgm:t>
        <a:bodyPr/>
        <a:lstStyle/>
        <a:p>
          <a:r>
            <a:rPr lang="en-US" dirty="0"/>
            <a:t>Inception</a:t>
          </a:r>
        </a:p>
      </dgm:t>
    </dgm:pt>
    <dgm:pt modelId="{DDE50821-6E9B-4823-A2D1-1A1826AA55F5}" type="parTrans" cxnId="{DF5CF2C0-8B35-4200-B7DF-4335AF141226}">
      <dgm:prSet/>
      <dgm:spPr/>
      <dgm:t>
        <a:bodyPr/>
        <a:lstStyle/>
        <a:p>
          <a:endParaRPr lang="en-US"/>
        </a:p>
      </dgm:t>
    </dgm:pt>
    <dgm:pt modelId="{4C6D0C73-2E27-4942-A470-CA3CD0804177}" type="sibTrans" cxnId="{DF5CF2C0-8B35-4200-B7DF-4335AF141226}">
      <dgm:prSet/>
      <dgm:spPr/>
      <dgm:t>
        <a:bodyPr/>
        <a:lstStyle/>
        <a:p>
          <a:endParaRPr lang="en-US"/>
        </a:p>
      </dgm:t>
    </dgm:pt>
    <dgm:pt modelId="{8D4C2A05-95EE-4048-863D-BB0110BC31A4}">
      <dgm:prSet/>
      <dgm:spPr/>
      <dgm:t>
        <a:bodyPr/>
        <a:lstStyle/>
        <a:p>
          <a:r>
            <a:rPr lang="en-US" dirty="0"/>
            <a:t>Retirement</a:t>
          </a:r>
        </a:p>
      </dgm:t>
    </dgm:pt>
    <dgm:pt modelId="{BD59D3A2-BCF5-49E1-BFD6-895394C06C12}" type="parTrans" cxnId="{C2FC9E24-6BDE-4BBA-BF35-0D6D1A44562C}">
      <dgm:prSet/>
      <dgm:spPr/>
      <dgm:t>
        <a:bodyPr/>
        <a:lstStyle/>
        <a:p>
          <a:endParaRPr lang="en-US"/>
        </a:p>
      </dgm:t>
    </dgm:pt>
    <dgm:pt modelId="{96FFCB69-83A2-4882-BDC8-7FB0B1B1940C}" type="sibTrans" cxnId="{C2FC9E24-6BDE-4BBA-BF35-0D6D1A44562C}">
      <dgm:prSet/>
      <dgm:spPr/>
      <dgm:t>
        <a:bodyPr/>
        <a:lstStyle/>
        <a:p>
          <a:endParaRPr lang="en-US"/>
        </a:p>
      </dgm:t>
    </dgm:pt>
    <dgm:pt modelId="{4799CACD-C64D-42BC-9600-39122E0DC228}" type="pres">
      <dgm:prSet presAssocID="{DE4FDEE9-0116-4D83-9E44-645C43AB8B39}" presName="Name0" presStyleCnt="0">
        <dgm:presLayoutVars>
          <dgm:dir/>
          <dgm:resizeHandles val="exact"/>
        </dgm:presLayoutVars>
      </dgm:prSet>
      <dgm:spPr/>
    </dgm:pt>
    <dgm:pt modelId="{166D1A36-5517-4097-B8BE-ADAF617FAC9A}" type="pres">
      <dgm:prSet presAssocID="{DE4FDEE9-0116-4D83-9E44-645C43AB8B39}" presName="cycle" presStyleCnt="0"/>
      <dgm:spPr/>
    </dgm:pt>
    <dgm:pt modelId="{59AF18D3-1134-4166-8AC0-6AF812EE59E8}" type="pres">
      <dgm:prSet presAssocID="{12D69149-FA5C-449D-8FDD-09B10CF7E3C7}" presName="nodeFirstNode" presStyleLbl="node1" presStyleIdx="0" presStyleCnt="7">
        <dgm:presLayoutVars>
          <dgm:bulletEnabled val="1"/>
        </dgm:presLayoutVars>
      </dgm:prSet>
      <dgm:spPr/>
    </dgm:pt>
    <dgm:pt modelId="{8A1BA531-397A-4E38-9077-8FAD57D2F391}" type="pres">
      <dgm:prSet presAssocID="{CE669E96-9147-4711-9A73-8C6B0F7927ED}" presName="sibTransFirstNode" presStyleLbl="bgShp" presStyleIdx="0" presStyleCnt="1"/>
      <dgm:spPr/>
    </dgm:pt>
    <dgm:pt modelId="{4BED5848-EC4D-468B-8DD0-D3DAB75A88EC}" type="pres">
      <dgm:prSet presAssocID="{FD2367CE-C2A2-444D-8DFF-033668CB764A}" presName="nodeFollowingNodes" presStyleLbl="node1" presStyleIdx="1" presStyleCnt="7">
        <dgm:presLayoutVars>
          <dgm:bulletEnabled val="1"/>
        </dgm:presLayoutVars>
      </dgm:prSet>
      <dgm:spPr/>
    </dgm:pt>
    <dgm:pt modelId="{CBDDEF2F-3F33-47B9-9A62-823267284A93}" type="pres">
      <dgm:prSet presAssocID="{9A1D99A3-8383-4E37-B0D5-913CA241DFA0}" presName="nodeFollowingNodes" presStyleLbl="node1" presStyleIdx="2" presStyleCnt="7">
        <dgm:presLayoutVars>
          <dgm:bulletEnabled val="1"/>
        </dgm:presLayoutVars>
      </dgm:prSet>
      <dgm:spPr/>
    </dgm:pt>
    <dgm:pt modelId="{5BBE9E8F-DE00-429C-9D6D-784E0C192F95}" type="pres">
      <dgm:prSet presAssocID="{81FBE8C7-CDDD-48BF-8923-D4CEBD7415B3}" presName="nodeFollowingNodes" presStyleLbl="node1" presStyleIdx="3" presStyleCnt="7">
        <dgm:presLayoutVars>
          <dgm:bulletEnabled val="1"/>
        </dgm:presLayoutVars>
      </dgm:prSet>
      <dgm:spPr/>
    </dgm:pt>
    <dgm:pt modelId="{D5B90CEA-7133-42CD-93C7-134994EC60EA}" type="pres">
      <dgm:prSet presAssocID="{063DCFB9-EE74-4495-AC28-763DEBDF2FB2}" presName="nodeFollowingNodes" presStyleLbl="node1" presStyleIdx="4" presStyleCnt="7">
        <dgm:presLayoutVars>
          <dgm:bulletEnabled val="1"/>
        </dgm:presLayoutVars>
      </dgm:prSet>
      <dgm:spPr/>
    </dgm:pt>
    <dgm:pt modelId="{B5EA0F6A-528C-4C49-81ED-C38E5C8D7CDD}" type="pres">
      <dgm:prSet presAssocID="{440940EE-3A68-4428-B987-261A04F4BB8E}" presName="nodeFollowingNodes" presStyleLbl="node1" presStyleIdx="5" presStyleCnt="7">
        <dgm:presLayoutVars>
          <dgm:bulletEnabled val="1"/>
        </dgm:presLayoutVars>
      </dgm:prSet>
      <dgm:spPr/>
    </dgm:pt>
    <dgm:pt modelId="{DB2D43A7-B302-4DB1-AD57-C173DCA38015}" type="pres">
      <dgm:prSet presAssocID="{8D4C2A05-95EE-4048-863D-BB0110BC31A4}" presName="nodeFollowingNodes" presStyleLbl="node1" presStyleIdx="6" presStyleCnt="7">
        <dgm:presLayoutVars>
          <dgm:bulletEnabled val="1"/>
        </dgm:presLayoutVars>
      </dgm:prSet>
      <dgm:spPr/>
    </dgm:pt>
  </dgm:ptLst>
  <dgm:cxnLst>
    <dgm:cxn modelId="{70A31D00-11F5-4F6E-842A-9900C2591EF1}" type="presOf" srcId="{440940EE-3A68-4428-B987-261A04F4BB8E}" destId="{B5EA0F6A-528C-4C49-81ED-C38E5C8D7CDD}" srcOrd="0" destOrd="0" presId="urn:microsoft.com/office/officeart/2005/8/layout/cycle3"/>
    <dgm:cxn modelId="{322EA403-EA5C-49F3-9EF2-D0F7125079E5}" srcId="{DE4FDEE9-0116-4D83-9E44-645C43AB8B39}" destId="{81FBE8C7-CDDD-48BF-8923-D4CEBD7415B3}" srcOrd="3" destOrd="0" parTransId="{341FEA89-AC2F-48A6-BC4F-264B571A4324}" sibTransId="{CBE19C97-DEFE-4CAF-9C1A-18FC86DFAA9C}"/>
    <dgm:cxn modelId="{C2FC9E24-6BDE-4BBA-BF35-0D6D1A44562C}" srcId="{DE4FDEE9-0116-4D83-9E44-645C43AB8B39}" destId="{8D4C2A05-95EE-4048-863D-BB0110BC31A4}" srcOrd="6" destOrd="0" parTransId="{BD59D3A2-BCF5-49E1-BFD6-895394C06C12}" sibTransId="{96FFCB69-83A2-4882-BDC8-7FB0B1B1940C}"/>
    <dgm:cxn modelId="{EC66692E-D92D-446A-B2A4-0FFBA2651D9C}" type="presOf" srcId="{8D4C2A05-95EE-4048-863D-BB0110BC31A4}" destId="{DB2D43A7-B302-4DB1-AD57-C173DCA38015}" srcOrd="0" destOrd="0" presId="urn:microsoft.com/office/officeart/2005/8/layout/cycle3"/>
    <dgm:cxn modelId="{3029075E-D619-4F3A-9247-6C2E47642951}" srcId="{DE4FDEE9-0116-4D83-9E44-645C43AB8B39}" destId="{9A1D99A3-8383-4E37-B0D5-913CA241DFA0}" srcOrd="2" destOrd="0" parTransId="{258FE909-EDF5-41BC-92B8-DB3183941B82}" sibTransId="{A75DA9A7-2A7E-4EB8-B3AA-5569B8619F4C}"/>
    <dgm:cxn modelId="{91B90247-CC0B-4151-814C-0AC8C837F5D3}" type="presOf" srcId="{DE4FDEE9-0116-4D83-9E44-645C43AB8B39}" destId="{4799CACD-C64D-42BC-9600-39122E0DC228}" srcOrd="0" destOrd="0" presId="urn:microsoft.com/office/officeart/2005/8/layout/cycle3"/>
    <dgm:cxn modelId="{EEE5F24A-75F4-4047-BFFA-3D67132976F4}" srcId="{DE4FDEE9-0116-4D83-9E44-645C43AB8B39}" destId="{12D69149-FA5C-449D-8FDD-09B10CF7E3C7}" srcOrd="0" destOrd="0" parTransId="{3A326E16-DFE5-409E-AD42-9DF04C1B26EE}" sibTransId="{CE669E96-9147-4711-9A73-8C6B0F7927ED}"/>
    <dgm:cxn modelId="{C15F2A76-A550-4A27-ADE7-D66471982BF6}" srcId="{DE4FDEE9-0116-4D83-9E44-645C43AB8B39}" destId="{440940EE-3A68-4428-B987-261A04F4BB8E}" srcOrd="5" destOrd="0" parTransId="{089BF81F-65C7-4465-99BA-9560416B0697}" sibTransId="{4848B068-99E8-43CD-B0F3-84AAF7B63A18}"/>
    <dgm:cxn modelId="{C98D0488-3C26-4355-858B-6A70C2E9AF1A}" type="presOf" srcId="{12D69149-FA5C-449D-8FDD-09B10CF7E3C7}" destId="{59AF18D3-1134-4166-8AC0-6AF812EE59E8}" srcOrd="0" destOrd="0" presId="urn:microsoft.com/office/officeart/2005/8/layout/cycle3"/>
    <dgm:cxn modelId="{CD8BBA88-47BB-4A95-9BF0-E8BF776C7D46}" srcId="{DE4FDEE9-0116-4D83-9E44-645C43AB8B39}" destId="{063DCFB9-EE74-4495-AC28-763DEBDF2FB2}" srcOrd="4" destOrd="0" parTransId="{B63C7BDB-80AF-417B-87D5-E0D141975BC5}" sibTransId="{D675443F-0599-4E70-8516-4C673DC0474B}"/>
    <dgm:cxn modelId="{7F4CF89A-A9E4-4561-897E-8D89E594D70A}" type="presOf" srcId="{063DCFB9-EE74-4495-AC28-763DEBDF2FB2}" destId="{D5B90CEA-7133-42CD-93C7-134994EC60EA}" srcOrd="0" destOrd="0" presId="urn:microsoft.com/office/officeart/2005/8/layout/cycle3"/>
    <dgm:cxn modelId="{58BD62A8-7029-4AD9-A21A-BDF01BC05B11}" type="presOf" srcId="{CE669E96-9147-4711-9A73-8C6B0F7927ED}" destId="{8A1BA531-397A-4E38-9077-8FAD57D2F391}" srcOrd="0" destOrd="0" presId="urn:microsoft.com/office/officeart/2005/8/layout/cycle3"/>
    <dgm:cxn modelId="{DF5CF2C0-8B35-4200-B7DF-4335AF141226}" srcId="{DE4FDEE9-0116-4D83-9E44-645C43AB8B39}" destId="{FD2367CE-C2A2-444D-8DFF-033668CB764A}" srcOrd="1" destOrd="0" parTransId="{DDE50821-6E9B-4823-A2D1-1A1826AA55F5}" sibTransId="{4C6D0C73-2E27-4942-A470-CA3CD0804177}"/>
    <dgm:cxn modelId="{825F61C8-5A43-45BE-A242-F2A406F5542F}" type="presOf" srcId="{81FBE8C7-CDDD-48BF-8923-D4CEBD7415B3}" destId="{5BBE9E8F-DE00-429C-9D6D-784E0C192F95}" srcOrd="0" destOrd="0" presId="urn:microsoft.com/office/officeart/2005/8/layout/cycle3"/>
    <dgm:cxn modelId="{CC2EA2DE-2E8D-447D-86C3-C106187DA5AE}" type="presOf" srcId="{9A1D99A3-8383-4E37-B0D5-913CA241DFA0}" destId="{CBDDEF2F-3F33-47B9-9A62-823267284A93}" srcOrd="0" destOrd="0" presId="urn:microsoft.com/office/officeart/2005/8/layout/cycle3"/>
    <dgm:cxn modelId="{1F96EAFF-7773-460E-A934-57BAA9578C66}" type="presOf" srcId="{FD2367CE-C2A2-444D-8DFF-033668CB764A}" destId="{4BED5848-EC4D-468B-8DD0-D3DAB75A88EC}" srcOrd="0" destOrd="0" presId="urn:microsoft.com/office/officeart/2005/8/layout/cycle3"/>
    <dgm:cxn modelId="{C705CC64-749A-43A2-9C01-383176C7F786}" type="presParOf" srcId="{4799CACD-C64D-42BC-9600-39122E0DC228}" destId="{166D1A36-5517-4097-B8BE-ADAF617FAC9A}" srcOrd="0" destOrd="0" presId="urn:microsoft.com/office/officeart/2005/8/layout/cycle3"/>
    <dgm:cxn modelId="{373EF645-3530-4775-B171-5292013B97BB}" type="presParOf" srcId="{166D1A36-5517-4097-B8BE-ADAF617FAC9A}" destId="{59AF18D3-1134-4166-8AC0-6AF812EE59E8}" srcOrd="0" destOrd="0" presId="urn:microsoft.com/office/officeart/2005/8/layout/cycle3"/>
    <dgm:cxn modelId="{6A6AFF9C-BB61-47DF-AC9B-3BD91BFA2735}" type="presParOf" srcId="{166D1A36-5517-4097-B8BE-ADAF617FAC9A}" destId="{8A1BA531-397A-4E38-9077-8FAD57D2F391}" srcOrd="1" destOrd="0" presId="urn:microsoft.com/office/officeart/2005/8/layout/cycle3"/>
    <dgm:cxn modelId="{35A62CEC-7C09-4DA7-A313-06934C07A1FB}" type="presParOf" srcId="{166D1A36-5517-4097-B8BE-ADAF617FAC9A}" destId="{4BED5848-EC4D-468B-8DD0-D3DAB75A88EC}" srcOrd="2" destOrd="0" presId="urn:microsoft.com/office/officeart/2005/8/layout/cycle3"/>
    <dgm:cxn modelId="{B507A937-FE88-4295-9B4E-6C6E0398B103}" type="presParOf" srcId="{166D1A36-5517-4097-B8BE-ADAF617FAC9A}" destId="{CBDDEF2F-3F33-47B9-9A62-823267284A93}" srcOrd="3" destOrd="0" presId="urn:microsoft.com/office/officeart/2005/8/layout/cycle3"/>
    <dgm:cxn modelId="{112B759C-4547-4D6C-B1D9-3E4319732653}" type="presParOf" srcId="{166D1A36-5517-4097-B8BE-ADAF617FAC9A}" destId="{5BBE9E8F-DE00-429C-9D6D-784E0C192F95}" srcOrd="4" destOrd="0" presId="urn:microsoft.com/office/officeart/2005/8/layout/cycle3"/>
    <dgm:cxn modelId="{DA2D74C0-9435-47CF-8CED-B8C5B887CFD8}" type="presParOf" srcId="{166D1A36-5517-4097-B8BE-ADAF617FAC9A}" destId="{D5B90CEA-7133-42CD-93C7-134994EC60EA}" srcOrd="5" destOrd="0" presId="urn:microsoft.com/office/officeart/2005/8/layout/cycle3"/>
    <dgm:cxn modelId="{9146F636-9F78-4D7E-B68E-15C7A5296ABA}" type="presParOf" srcId="{166D1A36-5517-4097-B8BE-ADAF617FAC9A}" destId="{B5EA0F6A-528C-4C49-81ED-C38E5C8D7CDD}" srcOrd="6" destOrd="0" presId="urn:microsoft.com/office/officeart/2005/8/layout/cycle3"/>
    <dgm:cxn modelId="{7F0EB6AC-56CF-432F-A15F-FF66DDFAA511}" type="presParOf" srcId="{166D1A36-5517-4097-B8BE-ADAF617FAC9A}" destId="{DB2D43A7-B302-4DB1-AD57-C173DCA38015}" srcOrd="7" destOrd="0" presId="urn:microsoft.com/office/officeart/2005/8/layout/cycle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2834206-9EFE-4610-A443-5AB9200A8075}" type="doc">
      <dgm:prSet loTypeId="urn:microsoft.com/office/officeart/2005/8/layout/venn1" loCatId="relationship" qsTypeId="urn:microsoft.com/office/officeart/2005/8/quickstyle/simple1" qsCatId="simple" csTypeId="urn:microsoft.com/office/officeart/2005/8/colors/colorful1" csCatId="colorful" phldr="1"/>
      <dgm:spPr/>
    </dgm:pt>
    <dgm:pt modelId="{958A16FF-AD89-4737-A5F4-84E5AB3E7979}">
      <dgm:prSet phldrT="[Text]"/>
      <dgm:spPr/>
      <dgm:t>
        <a:bodyPr/>
        <a:lstStyle/>
        <a:p>
          <a:pPr algn="ctr"/>
          <a:r>
            <a:rPr lang="en-US" dirty="0"/>
            <a:t>Waterfall	</a:t>
          </a:r>
        </a:p>
      </dgm:t>
    </dgm:pt>
    <dgm:pt modelId="{63C48972-C349-49E8-AA71-4414C8E27B19}" type="parTrans" cxnId="{BE068988-F65C-4DFA-94CC-6EFB57CC36E0}">
      <dgm:prSet/>
      <dgm:spPr/>
      <dgm:t>
        <a:bodyPr/>
        <a:lstStyle/>
        <a:p>
          <a:endParaRPr lang="en-US"/>
        </a:p>
      </dgm:t>
    </dgm:pt>
    <dgm:pt modelId="{3ED87166-502C-4DAC-A92B-3CFD7634F026}" type="sibTrans" cxnId="{BE068988-F65C-4DFA-94CC-6EFB57CC36E0}">
      <dgm:prSet/>
      <dgm:spPr/>
      <dgm:t>
        <a:bodyPr/>
        <a:lstStyle/>
        <a:p>
          <a:endParaRPr lang="en-US"/>
        </a:p>
      </dgm:t>
    </dgm:pt>
    <dgm:pt modelId="{DAE94CDA-C748-4CF4-9F64-5E3D2B3CF201}">
      <dgm:prSet phldrT="[Text]"/>
      <dgm:spPr/>
      <dgm:t>
        <a:bodyPr/>
        <a:lstStyle/>
        <a:p>
          <a:r>
            <a:rPr lang="en-US" dirty="0"/>
            <a:t>Agile</a:t>
          </a:r>
        </a:p>
      </dgm:t>
    </dgm:pt>
    <dgm:pt modelId="{251F5B86-4BDD-4D10-ADF5-F3018D3583A8}" type="parTrans" cxnId="{2E2AA6DD-9C40-4EFD-84AC-E79BDCE988E6}">
      <dgm:prSet/>
      <dgm:spPr/>
      <dgm:t>
        <a:bodyPr/>
        <a:lstStyle/>
        <a:p>
          <a:endParaRPr lang="en-US"/>
        </a:p>
      </dgm:t>
    </dgm:pt>
    <dgm:pt modelId="{CCE32DE6-CE8C-493B-AA41-045A797B385C}" type="sibTrans" cxnId="{2E2AA6DD-9C40-4EFD-84AC-E79BDCE988E6}">
      <dgm:prSet/>
      <dgm:spPr/>
      <dgm:t>
        <a:bodyPr/>
        <a:lstStyle/>
        <a:p>
          <a:endParaRPr lang="en-US"/>
        </a:p>
      </dgm:t>
    </dgm:pt>
    <dgm:pt modelId="{93EB116E-0712-4C47-B0FB-F400EAF3FB0C}" type="pres">
      <dgm:prSet presAssocID="{92834206-9EFE-4610-A443-5AB9200A8075}" presName="compositeShape" presStyleCnt="0">
        <dgm:presLayoutVars>
          <dgm:chMax val="7"/>
          <dgm:dir/>
          <dgm:resizeHandles val="exact"/>
        </dgm:presLayoutVars>
      </dgm:prSet>
      <dgm:spPr/>
    </dgm:pt>
    <dgm:pt modelId="{C2C7CFED-FC72-4944-AE05-DD63D73BF6B6}" type="pres">
      <dgm:prSet presAssocID="{958A16FF-AD89-4737-A5F4-84E5AB3E7979}" presName="circ1" presStyleLbl="vennNode1" presStyleIdx="0" presStyleCnt="2" custLinFactNeighborX="-1328" custLinFactNeighborY="274"/>
      <dgm:spPr/>
    </dgm:pt>
    <dgm:pt modelId="{3DC800A7-1EE7-408F-8D37-23E162FCA918}" type="pres">
      <dgm:prSet presAssocID="{958A16FF-AD89-4737-A5F4-84E5AB3E7979}" presName="circ1Tx" presStyleLbl="revTx" presStyleIdx="0" presStyleCnt="0">
        <dgm:presLayoutVars>
          <dgm:chMax val="0"/>
          <dgm:chPref val="0"/>
          <dgm:bulletEnabled val="1"/>
        </dgm:presLayoutVars>
      </dgm:prSet>
      <dgm:spPr/>
    </dgm:pt>
    <dgm:pt modelId="{E7430347-9FFC-4FEA-BBE6-FAD10E8C568F}" type="pres">
      <dgm:prSet presAssocID="{DAE94CDA-C748-4CF4-9F64-5E3D2B3CF201}" presName="circ2" presStyleLbl="vennNode1" presStyleIdx="1" presStyleCnt="2" custLinFactNeighborX="37523" custLinFactNeighborY="10556"/>
      <dgm:spPr/>
    </dgm:pt>
    <dgm:pt modelId="{77BCF7BC-E5EE-4F4B-957A-6B5A71CB32FE}" type="pres">
      <dgm:prSet presAssocID="{DAE94CDA-C748-4CF4-9F64-5E3D2B3CF201}" presName="circ2Tx" presStyleLbl="revTx" presStyleIdx="0" presStyleCnt="0">
        <dgm:presLayoutVars>
          <dgm:chMax val="0"/>
          <dgm:chPref val="0"/>
          <dgm:bulletEnabled val="1"/>
        </dgm:presLayoutVars>
      </dgm:prSet>
      <dgm:spPr/>
    </dgm:pt>
  </dgm:ptLst>
  <dgm:cxnLst>
    <dgm:cxn modelId="{11107312-BA9E-4E92-B69C-A4DAFE62C676}" type="presOf" srcId="{958A16FF-AD89-4737-A5F4-84E5AB3E7979}" destId="{C2C7CFED-FC72-4944-AE05-DD63D73BF6B6}" srcOrd="0" destOrd="0" presId="urn:microsoft.com/office/officeart/2005/8/layout/venn1"/>
    <dgm:cxn modelId="{BE068988-F65C-4DFA-94CC-6EFB57CC36E0}" srcId="{92834206-9EFE-4610-A443-5AB9200A8075}" destId="{958A16FF-AD89-4737-A5F4-84E5AB3E7979}" srcOrd="0" destOrd="0" parTransId="{63C48972-C349-49E8-AA71-4414C8E27B19}" sibTransId="{3ED87166-502C-4DAC-A92B-3CFD7634F026}"/>
    <dgm:cxn modelId="{FCB1539F-6325-4982-A8B9-6A8AC6FCAC1C}" type="presOf" srcId="{DAE94CDA-C748-4CF4-9F64-5E3D2B3CF201}" destId="{E7430347-9FFC-4FEA-BBE6-FAD10E8C568F}" srcOrd="0" destOrd="0" presId="urn:microsoft.com/office/officeart/2005/8/layout/venn1"/>
    <dgm:cxn modelId="{13842AD8-13F3-4DD2-A059-D21E9002229F}" type="presOf" srcId="{92834206-9EFE-4610-A443-5AB9200A8075}" destId="{93EB116E-0712-4C47-B0FB-F400EAF3FB0C}" srcOrd="0" destOrd="0" presId="urn:microsoft.com/office/officeart/2005/8/layout/venn1"/>
    <dgm:cxn modelId="{1FBE59D8-85E4-4B91-B350-59B039E9F9B9}" type="presOf" srcId="{DAE94CDA-C748-4CF4-9F64-5E3D2B3CF201}" destId="{77BCF7BC-E5EE-4F4B-957A-6B5A71CB32FE}" srcOrd="1" destOrd="0" presId="urn:microsoft.com/office/officeart/2005/8/layout/venn1"/>
    <dgm:cxn modelId="{2E2AA6DD-9C40-4EFD-84AC-E79BDCE988E6}" srcId="{92834206-9EFE-4610-A443-5AB9200A8075}" destId="{DAE94CDA-C748-4CF4-9F64-5E3D2B3CF201}" srcOrd="1" destOrd="0" parTransId="{251F5B86-4BDD-4D10-ADF5-F3018D3583A8}" sibTransId="{CCE32DE6-CE8C-493B-AA41-045A797B385C}"/>
    <dgm:cxn modelId="{5FBC36F1-7FE2-4C4A-AF57-FA37F742B866}" type="presOf" srcId="{958A16FF-AD89-4737-A5F4-84E5AB3E7979}" destId="{3DC800A7-1EE7-408F-8D37-23E162FCA918}" srcOrd="1" destOrd="0" presId="urn:microsoft.com/office/officeart/2005/8/layout/venn1"/>
    <dgm:cxn modelId="{DF780EA2-E175-41E6-8F6B-63A5AD359CC3}" type="presParOf" srcId="{93EB116E-0712-4C47-B0FB-F400EAF3FB0C}" destId="{C2C7CFED-FC72-4944-AE05-DD63D73BF6B6}" srcOrd="0" destOrd="0" presId="urn:microsoft.com/office/officeart/2005/8/layout/venn1"/>
    <dgm:cxn modelId="{CD84304F-B221-4C25-A764-3288FE7CC9AA}" type="presParOf" srcId="{93EB116E-0712-4C47-B0FB-F400EAF3FB0C}" destId="{3DC800A7-1EE7-408F-8D37-23E162FCA918}" srcOrd="1" destOrd="0" presId="urn:microsoft.com/office/officeart/2005/8/layout/venn1"/>
    <dgm:cxn modelId="{8167DCB1-09E6-4086-955F-16ABC7F7C78C}" type="presParOf" srcId="{93EB116E-0712-4C47-B0FB-F400EAF3FB0C}" destId="{E7430347-9FFC-4FEA-BBE6-FAD10E8C568F}" srcOrd="2" destOrd="0" presId="urn:microsoft.com/office/officeart/2005/8/layout/venn1"/>
    <dgm:cxn modelId="{6430AFE6-BFF4-401E-99F3-64C0525A28EE}" type="presParOf" srcId="{93EB116E-0712-4C47-B0FB-F400EAF3FB0C}" destId="{77BCF7BC-E5EE-4F4B-957A-6B5A71CB32FE}" srcOrd="3" destOrd="0" presId="urn:microsoft.com/office/officeart/2005/8/layout/venn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732233-17C7-46F1-A89B-D99B850736AA}">
      <dsp:nvSpPr>
        <dsp:cNvPr id="0" name=""/>
        <dsp:cNvSpPr/>
      </dsp:nvSpPr>
      <dsp:spPr>
        <a:xfrm>
          <a:off x="504824" y="0"/>
          <a:ext cx="525366" cy="51561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EB0C8BE-7A88-48D3-8969-6B6FDB90B22D}">
      <dsp:nvSpPr>
        <dsp:cNvPr id="0" name=""/>
        <dsp:cNvSpPr/>
      </dsp:nvSpPr>
      <dsp:spPr>
        <a:xfrm>
          <a:off x="16983" y="648137"/>
          <a:ext cx="1501048" cy="4078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b="1"/>
          </a:pPr>
          <a:r>
            <a:rPr lang="en-US" sz="1400" kern="1200"/>
            <a:t>Empirical Process Control</a:t>
          </a:r>
        </a:p>
      </dsp:txBody>
      <dsp:txXfrm>
        <a:off x="16983" y="648137"/>
        <a:ext cx="1501048" cy="407822"/>
      </dsp:txXfrm>
    </dsp:sp>
    <dsp:sp modelId="{57ACF05D-8C20-47F4-9E91-0B0DAF279CA0}">
      <dsp:nvSpPr>
        <dsp:cNvPr id="0" name=""/>
        <dsp:cNvSpPr/>
      </dsp:nvSpPr>
      <dsp:spPr>
        <a:xfrm>
          <a:off x="16983" y="1117600"/>
          <a:ext cx="1501048" cy="20258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latin typeface="Arial" panose="020B0604020202020204" pitchFamily="34" charset="0"/>
              <a:cs typeface="Arial" panose="020B0604020202020204" pitchFamily="34" charset="0"/>
            </a:rPr>
            <a:t>Transparency: being able to see all elements can help reduce misunderstanding and mistakes</a:t>
          </a:r>
        </a:p>
        <a:p>
          <a:pPr marL="0" lvl="0" indent="0" algn="ctr" defTabSz="488950">
            <a:lnSpc>
              <a:spcPct val="100000"/>
            </a:lnSpc>
            <a:spcBef>
              <a:spcPct val="0"/>
            </a:spcBef>
            <a:spcAft>
              <a:spcPct val="35000"/>
            </a:spcAft>
            <a:buNone/>
          </a:pPr>
          <a:r>
            <a:rPr lang="en-US" sz="1100" kern="1200">
              <a:latin typeface="Arial" panose="020B0604020202020204" pitchFamily="34" charset="0"/>
              <a:cs typeface="Arial" panose="020B0604020202020204" pitchFamily="34" charset="0"/>
            </a:rPr>
            <a:t>Inspection: Making sure that all stages of project are being examined with adequate time</a:t>
          </a:r>
        </a:p>
        <a:p>
          <a:pPr marL="0" lvl="0" indent="0" algn="ctr" defTabSz="488950">
            <a:lnSpc>
              <a:spcPct val="100000"/>
            </a:lnSpc>
            <a:spcBef>
              <a:spcPct val="0"/>
            </a:spcBef>
            <a:spcAft>
              <a:spcPct val="35000"/>
            </a:spcAft>
            <a:buNone/>
          </a:pPr>
          <a:r>
            <a:rPr lang="en-US" sz="1100" kern="1200">
              <a:latin typeface="Arial" panose="020B0604020202020204" pitchFamily="34" charset="0"/>
              <a:cs typeface="Arial" panose="020B0604020202020204" pitchFamily="34" charset="0"/>
            </a:rPr>
            <a:t>Adaptation: Making changes between sprints with team</a:t>
          </a:r>
        </a:p>
      </dsp:txBody>
      <dsp:txXfrm>
        <a:off x="16983" y="1117600"/>
        <a:ext cx="1501048" cy="2025815"/>
      </dsp:txXfrm>
    </dsp:sp>
    <dsp:sp modelId="{25B53238-94D2-4889-9D40-F0350A8166D2}">
      <dsp:nvSpPr>
        <dsp:cNvPr id="0" name=""/>
        <dsp:cNvSpPr/>
      </dsp:nvSpPr>
      <dsp:spPr>
        <a:xfrm>
          <a:off x="2268556" y="0"/>
          <a:ext cx="525366" cy="51561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92B8B0C-B60A-40D5-8FD8-A71688AB747C}">
      <dsp:nvSpPr>
        <dsp:cNvPr id="0" name=""/>
        <dsp:cNvSpPr/>
      </dsp:nvSpPr>
      <dsp:spPr>
        <a:xfrm>
          <a:off x="1780715" y="648137"/>
          <a:ext cx="1501048" cy="4078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b="1"/>
          </a:pPr>
          <a:r>
            <a:rPr lang="en-US" sz="1400" kern="1200"/>
            <a:t>Self-Organization</a:t>
          </a:r>
        </a:p>
      </dsp:txBody>
      <dsp:txXfrm>
        <a:off x="1780715" y="648137"/>
        <a:ext cx="1501048" cy="407822"/>
      </dsp:txXfrm>
    </dsp:sp>
    <dsp:sp modelId="{20804F38-C2C6-4783-8642-BC3255F6F7C9}">
      <dsp:nvSpPr>
        <dsp:cNvPr id="0" name=""/>
        <dsp:cNvSpPr/>
      </dsp:nvSpPr>
      <dsp:spPr>
        <a:xfrm>
          <a:off x="1780715" y="1117600"/>
          <a:ext cx="1501048" cy="20258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Key to team members taking responsibility and ownership for project</a:t>
          </a:r>
        </a:p>
        <a:p>
          <a:pPr marL="0" lvl="0" indent="0" algn="ctr" defTabSz="488950">
            <a:lnSpc>
              <a:spcPct val="100000"/>
            </a:lnSpc>
            <a:spcBef>
              <a:spcPct val="0"/>
            </a:spcBef>
            <a:spcAft>
              <a:spcPct val="35000"/>
            </a:spcAft>
            <a:buNone/>
          </a:pPr>
          <a:r>
            <a:rPr lang="en-US" sz="1100" kern="1200"/>
            <a:t>Team has more emotional investment and care for projects, which in turn is more likely to succussed</a:t>
          </a:r>
        </a:p>
      </dsp:txBody>
      <dsp:txXfrm>
        <a:off x="1780715" y="1117600"/>
        <a:ext cx="1501048" cy="2025815"/>
      </dsp:txXfrm>
    </dsp:sp>
    <dsp:sp modelId="{D60A5FE6-D92F-4562-BD2E-8AE4378742DB}">
      <dsp:nvSpPr>
        <dsp:cNvPr id="0" name=""/>
        <dsp:cNvSpPr/>
      </dsp:nvSpPr>
      <dsp:spPr>
        <a:xfrm>
          <a:off x="4032288" y="0"/>
          <a:ext cx="525366" cy="51561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D7E8A02-E153-4F7F-9F1D-51DF4381AC1D}">
      <dsp:nvSpPr>
        <dsp:cNvPr id="0" name=""/>
        <dsp:cNvSpPr/>
      </dsp:nvSpPr>
      <dsp:spPr>
        <a:xfrm>
          <a:off x="3544447" y="648137"/>
          <a:ext cx="1501048" cy="4078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b="1"/>
          </a:pPr>
          <a:r>
            <a:rPr lang="en-US" sz="1400" kern="1200"/>
            <a:t>Time-Boxing</a:t>
          </a:r>
        </a:p>
      </dsp:txBody>
      <dsp:txXfrm>
        <a:off x="3544447" y="648137"/>
        <a:ext cx="1501048" cy="407822"/>
      </dsp:txXfrm>
    </dsp:sp>
    <dsp:sp modelId="{70A7A7B2-3E0D-43B0-99B3-E492396F6F0D}">
      <dsp:nvSpPr>
        <dsp:cNvPr id="0" name=""/>
        <dsp:cNvSpPr/>
      </dsp:nvSpPr>
      <dsp:spPr>
        <a:xfrm>
          <a:off x="3544447" y="1117600"/>
          <a:ext cx="1501048" cy="20258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Time-limits: usually running “sprints” on a single task</a:t>
          </a:r>
        </a:p>
        <a:p>
          <a:pPr marL="0" lvl="0" indent="0" algn="ctr" defTabSz="488950">
            <a:lnSpc>
              <a:spcPct val="100000"/>
            </a:lnSpc>
            <a:spcBef>
              <a:spcPct val="0"/>
            </a:spcBef>
            <a:spcAft>
              <a:spcPct val="35000"/>
            </a:spcAft>
            <a:buNone/>
          </a:pPr>
          <a:r>
            <a:rPr lang="en-US" sz="1100" kern="1200"/>
            <a:t>Team is intensely focused</a:t>
          </a:r>
        </a:p>
      </dsp:txBody>
      <dsp:txXfrm>
        <a:off x="3544447" y="1117600"/>
        <a:ext cx="1501048" cy="2025815"/>
      </dsp:txXfrm>
    </dsp:sp>
    <dsp:sp modelId="{71820FF7-81E9-4551-ADF0-AFA60ED1C926}">
      <dsp:nvSpPr>
        <dsp:cNvPr id="0" name=""/>
        <dsp:cNvSpPr/>
      </dsp:nvSpPr>
      <dsp:spPr>
        <a:xfrm>
          <a:off x="5796019" y="0"/>
          <a:ext cx="525366" cy="51561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36EB94C-14E5-460D-9690-28A8931A92C2}">
      <dsp:nvSpPr>
        <dsp:cNvPr id="0" name=""/>
        <dsp:cNvSpPr/>
      </dsp:nvSpPr>
      <dsp:spPr>
        <a:xfrm>
          <a:off x="5308179" y="648137"/>
          <a:ext cx="1501048" cy="4078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b="1"/>
          </a:pPr>
          <a:r>
            <a:rPr lang="en-US" sz="1400" kern="1200"/>
            <a:t>Value-Based Prioritization</a:t>
          </a:r>
        </a:p>
      </dsp:txBody>
      <dsp:txXfrm>
        <a:off x="5308179" y="648137"/>
        <a:ext cx="1501048" cy="407822"/>
      </dsp:txXfrm>
    </dsp:sp>
    <dsp:sp modelId="{B422AF3B-0564-42A4-B48D-1BC02AD32803}">
      <dsp:nvSpPr>
        <dsp:cNvPr id="0" name=""/>
        <dsp:cNvSpPr/>
      </dsp:nvSpPr>
      <dsp:spPr>
        <a:xfrm>
          <a:off x="5308179" y="1117600"/>
          <a:ext cx="1501048" cy="20258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Right tasks at the right time </a:t>
          </a:r>
        </a:p>
        <a:p>
          <a:pPr marL="0" lvl="0" indent="0" algn="ctr" defTabSz="488950">
            <a:lnSpc>
              <a:spcPct val="100000"/>
            </a:lnSpc>
            <a:spcBef>
              <a:spcPct val="0"/>
            </a:spcBef>
            <a:spcAft>
              <a:spcPct val="35000"/>
            </a:spcAft>
            <a:buNone/>
          </a:pPr>
          <a:r>
            <a:rPr lang="en-US" sz="1100" kern="1200"/>
            <a:t>Creating maximal business value in the shortest time limit</a:t>
          </a:r>
        </a:p>
        <a:p>
          <a:pPr marL="0" lvl="0" indent="0" algn="ctr" defTabSz="488950">
            <a:lnSpc>
              <a:spcPct val="100000"/>
            </a:lnSpc>
            <a:spcBef>
              <a:spcPct val="0"/>
            </a:spcBef>
            <a:spcAft>
              <a:spcPct val="35000"/>
            </a:spcAft>
            <a:buNone/>
          </a:pPr>
          <a:r>
            <a:rPr lang="en-US" sz="1100" kern="1200"/>
            <a:t>Delivering highest quality product/service as quickly as possible</a:t>
          </a:r>
        </a:p>
      </dsp:txBody>
      <dsp:txXfrm>
        <a:off x="5308179" y="1117600"/>
        <a:ext cx="1501048" cy="2025815"/>
      </dsp:txXfrm>
    </dsp:sp>
    <dsp:sp modelId="{2E82B32F-236E-4ACA-AEED-330D33D0F109}">
      <dsp:nvSpPr>
        <dsp:cNvPr id="0" name=""/>
        <dsp:cNvSpPr/>
      </dsp:nvSpPr>
      <dsp:spPr>
        <a:xfrm>
          <a:off x="7559751" y="0"/>
          <a:ext cx="525366" cy="51561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E3306E5-5FF4-4E43-9FEA-233923C324EE}">
      <dsp:nvSpPr>
        <dsp:cNvPr id="0" name=""/>
        <dsp:cNvSpPr/>
      </dsp:nvSpPr>
      <dsp:spPr>
        <a:xfrm>
          <a:off x="7071911" y="648137"/>
          <a:ext cx="1501048" cy="4078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b="1"/>
          </a:pPr>
          <a:r>
            <a:rPr lang="en-US" sz="1400" kern="1200"/>
            <a:t>Iterative Development</a:t>
          </a:r>
        </a:p>
      </dsp:txBody>
      <dsp:txXfrm>
        <a:off x="7071911" y="648137"/>
        <a:ext cx="1501048" cy="407822"/>
      </dsp:txXfrm>
    </dsp:sp>
    <dsp:sp modelId="{7E05D6AE-63A5-458F-B5EA-69C1711D4C38}">
      <dsp:nvSpPr>
        <dsp:cNvPr id="0" name=""/>
        <dsp:cNvSpPr/>
      </dsp:nvSpPr>
      <dsp:spPr>
        <a:xfrm>
          <a:off x="7071911" y="1117600"/>
          <a:ext cx="1501048" cy="20258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Iterative projects are broken down into smaller chunks</a:t>
          </a:r>
        </a:p>
        <a:p>
          <a:pPr marL="0" lvl="0" indent="0" algn="ctr" defTabSz="488950">
            <a:lnSpc>
              <a:spcPct val="100000"/>
            </a:lnSpc>
            <a:spcBef>
              <a:spcPct val="0"/>
            </a:spcBef>
            <a:spcAft>
              <a:spcPct val="35000"/>
            </a:spcAft>
            <a:buNone/>
          </a:pPr>
          <a:r>
            <a:rPr lang="en-US" sz="1100" kern="1200"/>
            <a:t>These are the “sprints”</a:t>
          </a:r>
        </a:p>
        <a:p>
          <a:pPr marL="0" lvl="0" indent="0" algn="ctr" defTabSz="488950">
            <a:lnSpc>
              <a:spcPct val="100000"/>
            </a:lnSpc>
            <a:spcBef>
              <a:spcPct val="0"/>
            </a:spcBef>
            <a:spcAft>
              <a:spcPct val="35000"/>
            </a:spcAft>
            <a:buNone/>
          </a:pPr>
          <a:r>
            <a:rPr lang="en-US" sz="1100" kern="1200" dirty="0"/>
            <a:t>Teams learn from each sprint/iteration and how these lessons can be applied for future iterations, which creates a constant cycle of improvement</a:t>
          </a:r>
        </a:p>
      </dsp:txBody>
      <dsp:txXfrm>
        <a:off x="7071911" y="1117600"/>
        <a:ext cx="1501048" cy="2025815"/>
      </dsp:txXfrm>
    </dsp:sp>
    <dsp:sp modelId="{382536EB-5394-40C4-B190-9EBD2F019160}">
      <dsp:nvSpPr>
        <dsp:cNvPr id="0" name=""/>
        <dsp:cNvSpPr/>
      </dsp:nvSpPr>
      <dsp:spPr>
        <a:xfrm>
          <a:off x="9323483" y="0"/>
          <a:ext cx="525366" cy="515610"/>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C939AB5-78AF-46A7-B0B5-3E117F8BA153}">
      <dsp:nvSpPr>
        <dsp:cNvPr id="0" name=""/>
        <dsp:cNvSpPr/>
      </dsp:nvSpPr>
      <dsp:spPr>
        <a:xfrm>
          <a:off x="8835642" y="648137"/>
          <a:ext cx="1501048" cy="4078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b="1"/>
          </a:pPr>
          <a:r>
            <a:rPr lang="en-US" sz="1400" kern="1200"/>
            <a:t>Collaboration</a:t>
          </a:r>
        </a:p>
      </dsp:txBody>
      <dsp:txXfrm>
        <a:off x="8835642" y="648137"/>
        <a:ext cx="1501048" cy="407822"/>
      </dsp:txXfrm>
    </dsp:sp>
    <dsp:sp modelId="{06270887-1232-43FD-845C-5BE5873C2DE0}">
      <dsp:nvSpPr>
        <dsp:cNvPr id="0" name=""/>
        <dsp:cNvSpPr/>
      </dsp:nvSpPr>
      <dsp:spPr>
        <a:xfrm>
          <a:off x="8835642" y="1117600"/>
          <a:ext cx="1501048" cy="20258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All team members are aware of what other members are working on</a:t>
          </a:r>
        </a:p>
        <a:p>
          <a:pPr marL="0" lvl="0" indent="0" algn="ctr" defTabSz="488950">
            <a:lnSpc>
              <a:spcPct val="100000"/>
            </a:lnSpc>
            <a:spcBef>
              <a:spcPct val="0"/>
            </a:spcBef>
            <a:spcAft>
              <a:spcPct val="35000"/>
            </a:spcAft>
            <a:buNone/>
          </a:pPr>
          <a:r>
            <a:rPr lang="en-US" sz="1100" kern="1200" dirty="0"/>
            <a:t>Members also have close relationships with stakeholder, who needs to be satisfied with end result</a:t>
          </a:r>
        </a:p>
        <a:p>
          <a:pPr marL="0" lvl="0" indent="0" algn="ctr" defTabSz="488950">
            <a:lnSpc>
              <a:spcPct val="100000"/>
            </a:lnSpc>
            <a:spcBef>
              <a:spcPct val="0"/>
            </a:spcBef>
            <a:spcAft>
              <a:spcPct val="35000"/>
            </a:spcAft>
            <a:buNone/>
          </a:pPr>
          <a:r>
            <a:rPr lang="en-US" sz="1100" kern="1200"/>
            <a:t>This collaboration relies on members to have collective inputs and mutual ideas of the same project</a:t>
          </a:r>
        </a:p>
      </dsp:txBody>
      <dsp:txXfrm>
        <a:off x="8835642" y="1117600"/>
        <a:ext cx="1501048" cy="202581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1BA531-397A-4E38-9077-8FAD57D2F391}">
      <dsp:nvSpPr>
        <dsp:cNvPr id="0" name=""/>
        <dsp:cNvSpPr/>
      </dsp:nvSpPr>
      <dsp:spPr>
        <a:xfrm>
          <a:off x="445647" y="-18257"/>
          <a:ext cx="2246880" cy="2246880"/>
        </a:xfrm>
        <a:prstGeom prst="circularArrow">
          <a:avLst>
            <a:gd name="adj1" fmla="val 5544"/>
            <a:gd name="adj2" fmla="val 330680"/>
            <a:gd name="adj3" fmla="val 14618754"/>
            <a:gd name="adj4" fmla="val 16891541"/>
            <a:gd name="adj5" fmla="val 5757"/>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9AF18D3-1134-4166-8AC0-6AF812EE59E8}">
      <dsp:nvSpPr>
        <dsp:cNvPr id="0" name=""/>
        <dsp:cNvSpPr/>
      </dsp:nvSpPr>
      <dsp:spPr>
        <a:xfrm>
          <a:off x="1245003" y="829"/>
          <a:ext cx="648167" cy="324083"/>
        </a:xfrm>
        <a:prstGeom prst="roundRect">
          <a:avLst/>
        </a:prstGeom>
        <a:solidFill>
          <a:schemeClr val="accent2">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US" sz="700" kern="1200" dirty="0"/>
            <a:t>Concept</a:t>
          </a:r>
        </a:p>
      </dsp:txBody>
      <dsp:txXfrm>
        <a:off x="1260823" y="16649"/>
        <a:ext cx="616527" cy="292443"/>
      </dsp:txXfrm>
    </dsp:sp>
    <dsp:sp modelId="{4BED5848-EC4D-468B-8DD0-D3DAB75A88EC}">
      <dsp:nvSpPr>
        <dsp:cNvPr id="0" name=""/>
        <dsp:cNvSpPr/>
      </dsp:nvSpPr>
      <dsp:spPr>
        <a:xfrm>
          <a:off x="1994121" y="361586"/>
          <a:ext cx="648167" cy="324083"/>
        </a:xfrm>
        <a:prstGeom prst="roundRect">
          <a:avLst/>
        </a:prstGeom>
        <a:solidFill>
          <a:schemeClr val="accent3">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US" sz="700" kern="1200" dirty="0"/>
            <a:t>Inception</a:t>
          </a:r>
        </a:p>
      </dsp:txBody>
      <dsp:txXfrm>
        <a:off x="2009941" y="377406"/>
        <a:ext cx="616527" cy="292443"/>
      </dsp:txXfrm>
    </dsp:sp>
    <dsp:sp modelId="{CBDDEF2F-3F33-47B9-9A62-823267284A93}">
      <dsp:nvSpPr>
        <dsp:cNvPr id="0" name=""/>
        <dsp:cNvSpPr/>
      </dsp:nvSpPr>
      <dsp:spPr>
        <a:xfrm>
          <a:off x="2179138" y="1172197"/>
          <a:ext cx="648167" cy="324083"/>
        </a:xfrm>
        <a:prstGeom prst="roundRect">
          <a:avLst/>
        </a:prstGeom>
        <a:solidFill>
          <a:schemeClr val="accent4">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US" sz="700" kern="1200" dirty="0"/>
            <a:t>Iteration</a:t>
          </a:r>
        </a:p>
        <a:p>
          <a:pPr marL="0" lvl="0" indent="0" algn="ctr" defTabSz="311150">
            <a:lnSpc>
              <a:spcPct val="90000"/>
            </a:lnSpc>
            <a:spcBef>
              <a:spcPct val="0"/>
            </a:spcBef>
            <a:spcAft>
              <a:spcPct val="35000"/>
            </a:spcAft>
            <a:buNone/>
          </a:pPr>
          <a:r>
            <a:rPr lang="en-US" sz="700" kern="1200" dirty="0"/>
            <a:t>(Sprint)</a:t>
          </a:r>
        </a:p>
      </dsp:txBody>
      <dsp:txXfrm>
        <a:off x="2194958" y="1188017"/>
        <a:ext cx="616527" cy="292443"/>
      </dsp:txXfrm>
    </dsp:sp>
    <dsp:sp modelId="{5BBE9E8F-DE00-429C-9D6D-784E0C192F95}">
      <dsp:nvSpPr>
        <dsp:cNvPr id="0" name=""/>
        <dsp:cNvSpPr/>
      </dsp:nvSpPr>
      <dsp:spPr>
        <a:xfrm>
          <a:off x="1660732" y="1822258"/>
          <a:ext cx="648167" cy="324083"/>
        </a:xfrm>
        <a:prstGeom prst="roundRect">
          <a:avLst/>
        </a:prstGeom>
        <a:solidFill>
          <a:schemeClr val="accent5">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US" sz="700" kern="1200" dirty="0"/>
            <a:t>Testing</a:t>
          </a:r>
        </a:p>
      </dsp:txBody>
      <dsp:txXfrm>
        <a:off x="1676552" y="1838078"/>
        <a:ext cx="616527" cy="292443"/>
      </dsp:txXfrm>
    </dsp:sp>
    <dsp:sp modelId="{D5B90CEA-7133-42CD-93C7-134994EC60EA}">
      <dsp:nvSpPr>
        <dsp:cNvPr id="0" name=""/>
        <dsp:cNvSpPr/>
      </dsp:nvSpPr>
      <dsp:spPr>
        <a:xfrm>
          <a:off x="829274" y="1822258"/>
          <a:ext cx="648167" cy="324083"/>
        </a:xfrm>
        <a:prstGeom prst="roundRect">
          <a:avLst/>
        </a:prstGeom>
        <a:solidFill>
          <a:schemeClr val="accent6">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US" sz="700" kern="1200" dirty="0"/>
            <a:t>Release</a:t>
          </a:r>
        </a:p>
      </dsp:txBody>
      <dsp:txXfrm>
        <a:off x="845094" y="1838078"/>
        <a:ext cx="616527" cy="292443"/>
      </dsp:txXfrm>
    </dsp:sp>
    <dsp:sp modelId="{B5EA0F6A-528C-4C49-81ED-C38E5C8D7CDD}">
      <dsp:nvSpPr>
        <dsp:cNvPr id="0" name=""/>
        <dsp:cNvSpPr/>
      </dsp:nvSpPr>
      <dsp:spPr>
        <a:xfrm>
          <a:off x="310868" y="1172197"/>
          <a:ext cx="648167" cy="324083"/>
        </a:xfrm>
        <a:prstGeom prst="roundRect">
          <a:avLst/>
        </a:prstGeom>
        <a:solidFill>
          <a:schemeClr val="accent2">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US" sz="700" kern="1200" dirty="0"/>
            <a:t>Maintenance</a:t>
          </a:r>
        </a:p>
      </dsp:txBody>
      <dsp:txXfrm>
        <a:off x="326688" y="1188017"/>
        <a:ext cx="616527" cy="292443"/>
      </dsp:txXfrm>
    </dsp:sp>
    <dsp:sp modelId="{DB2D43A7-B302-4DB1-AD57-C173DCA38015}">
      <dsp:nvSpPr>
        <dsp:cNvPr id="0" name=""/>
        <dsp:cNvSpPr/>
      </dsp:nvSpPr>
      <dsp:spPr>
        <a:xfrm>
          <a:off x="495885" y="361586"/>
          <a:ext cx="648167" cy="324083"/>
        </a:xfrm>
        <a:prstGeom prst="roundRect">
          <a:avLst/>
        </a:prstGeom>
        <a:solidFill>
          <a:schemeClr val="accent3">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US" sz="700" kern="1200" dirty="0"/>
            <a:t>Retirement</a:t>
          </a:r>
        </a:p>
      </dsp:txBody>
      <dsp:txXfrm>
        <a:off x="511705" y="377406"/>
        <a:ext cx="616527" cy="29244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C7CFED-FC72-4944-AE05-DD63D73BF6B6}">
      <dsp:nvSpPr>
        <dsp:cNvPr id="0" name=""/>
        <dsp:cNvSpPr/>
      </dsp:nvSpPr>
      <dsp:spPr>
        <a:xfrm>
          <a:off x="1187760" y="12314"/>
          <a:ext cx="2251371" cy="2251371"/>
        </a:xfrm>
        <a:prstGeom prst="ellipse">
          <a:avLst/>
        </a:prstGeom>
        <a:solidFill>
          <a:schemeClr val="accent2">
            <a:alpha val="50000"/>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1200150">
            <a:lnSpc>
              <a:spcPct val="90000"/>
            </a:lnSpc>
            <a:spcBef>
              <a:spcPct val="0"/>
            </a:spcBef>
            <a:spcAft>
              <a:spcPct val="35000"/>
            </a:spcAft>
            <a:buNone/>
          </a:pPr>
          <a:r>
            <a:rPr lang="en-US" sz="2700" kern="1200" dirty="0"/>
            <a:t>Waterfall	</a:t>
          </a:r>
        </a:p>
      </dsp:txBody>
      <dsp:txXfrm>
        <a:off x="1502141" y="277799"/>
        <a:ext cx="1298088" cy="1720401"/>
      </dsp:txXfrm>
    </dsp:sp>
    <dsp:sp modelId="{E7430347-9FFC-4FEA-BBE6-FAD10E8C568F}">
      <dsp:nvSpPr>
        <dsp:cNvPr id="0" name=""/>
        <dsp:cNvSpPr/>
      </dsp:nvSpPr>
      <dsp:spPr>
        <a:xfrm>
          <a:off x="3685051" y="12314"/>
          <a:ext cx="2251371" cy="2251371"/>
        </a:xfrm>
        <a:prstGeom prst="ellipse">
          <a:avLst/>
        </a:prstGeom>
        <a:solidFill>
          <a:schemeClr val="accent3">
            <a:alpha val="50000"/>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1200150">
            <a:lnSpc>
              <a:spcPct val="90000"/>
            </a:lnSpc>
            <a:spcBef>
              <a:spcPct val="0"/>
            </a:spcBef>
            <a:spcAft>
              <a:spcPct val="35000"/>
            </a:spcAft>
            <a:buNone/>
          </a:pPr>
          <a:r>
            <a:rPr lang="en-US" sz="2700" kern="1200" dirty="0"/>
            <a:t>Agile</a:t>
          </a:r>
        </a:p>
      </dsp:txBody>
      <dsp:txXfrm>
        <a:off x="4323954" y="277799"/>
        <a:ext cx="1298088" cy="1720401"/>
      </dsp:txXfrm>
    </dsp:sp>
  </dsp:spTree>
</dsp:drawing>
</file>

<file path=ppt/diagrams/layout1.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layout3.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C62E034-4B53-30B9-42E7-13E35CC4B3B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90342D7-5E77-EED1-B7BC-FFE5E8C3D92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8FF48E3-642C-45FC-84C2-4A747E773D6D}" type="datetimeFigureOut">
              <a:rPr lang="en-US" smtClean="0"/>
              <a:t>6/27/2024</a:t>
            </a:fld>
            <a:endParaRPr lang="en-US"/>
          </a:p>
        </p:txBody>
      </p:sp>
      <p:sp>
        <p:nvSpPr>
          <p:cNvPr id="4" name="Footer Placeholder 3">
            <a:extLst>
              <a:ext uri="{FF2B5EF4-FFF2-40B4-BE49-F238E27FC236}">
                <a16:creationId xmlns:a16="http://schemas.microsoft.com/office/drawing/2014/main" id="{7CE0CCBD-033B-E30C-4F5D-C743440B0EB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a:t>(Vasiliauskas, 2024)</a:t>
            </a:r>
          </a:p>
        </p:txBody>
      </p:sp>
      <p:sp>
        <p:nvSpPr>
          <p:cNvPr id="5" name="Slide Number Placeholder 4">
            <a:extLst>
              <a:ext uri="{FF2B5EF4-FFF2-40B4-BE49-F238E27FC236}">
                <a16:creationId xmlns:a16="http://schemas.microsoft.com/office/drawing/2014/main" id="{592C47DA-A387-7245-38A8-DBED513DA02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BA055DD-D7F8-45F9-A18F-02549076827D}" type="slidenum">
              <a:rPr lang="en-US" smtClean="0"/>
              <a:t>‹#›</a:t>
            </a:fld>
            <a:endParaRPr lang="en-US"/>
          </a:p>
        </p:txBody>
      </p:sp>
    </p:spTree>
    <p:extLst>
      <p:ext uri="{BB962C8B-B14F-4D97-AF65-F5344CB8AC3E}">
        <p14:creationId xmlns:p14="http://schemas.microsoft.com/office/powerpoint/2010/main" val="3201990290"/>
      </p:ext>
    </p:extLst>
  </p:cSld>
  <p:clrMap bg1="lt1" tx1="dk1" bg2="lt2" tx2="dk2" accent1="accent1" accent2="accent2" accent3="accent3" accent4="accent4" accent5="accent5" accent6="accent6" hlink="hlink" folHlink="folHlink"/>
  <p:hf sldNum="0"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17A7133-7EB0-4053-8ABF-E0240A2141B5}" type="datetimeFigureOut">
              <a:rPr lang="en-US" smtClean="0"/>
              <a:t>6/27/2024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US"/>
              <a:t>(Vasiliauskas, 2024)</a:t>
            </a: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AFF27EC-7640-499B-8713-25885E91994E}" type="slidenum">
              <a:rPr lang="en-US" smtClean="0"/>
              <a:t>‹#›</a:t>
            </a:fld>
            <a:endParaRPr lang="en-US"/>
          </a:p>
        </p:txBody>
      </p:sp>
    </p:spTree>
    <p:extLst>
      <p:ext uri="{BB962C8B-B14F-4D97-AF65-F5344CB8AC3E}">
        <p14:creationId xmlns:p14="http://schemas.microsoft.com/office/powerpoint/2010/main" val="3063582814"/>
      </p:ext>
    </p:extLst>
  </p:cSld>
  <p:clrMap bg1="lt1" tx1="dk1" bg2="lt2" tx2="dk2" accent1="accent1" accent2="accent2" accent3="accent3" accent4="accent4" accent5="accent5" accent6="accent6" hlink="hlink" folHlink="folHlink"/>
  <p:hf sldNum="0"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factors allow you to see when it would be appropriate to choose </a:t>
            </a:r>
            <a:r>
              <a:rPr lang="en-US" dirty="0" err="1"/>
              <a:t>wate</a:t>
            </a:r>
            <a:endParaRPr lang="en-US" dirty="0"/>
          </a:p>
        </p:txBody>
      </p:sp>
      <p:sp>
        <p:nvSpPr>
          <p:cNvPr id="4" name="Footer Placeholder 3"/>
          <p:cNvSpPr>
            <a:spLocks noGrp="1"/>
          </p:cNvSpPr>
          <p:nvPr>
            <p:ph type="ftr" sz="quarter" idx="4"/>
          </p:nvPr>
        </p:nvSpPr>
        <p:spPr/>
        <p:txBody>
          <a:bodyPr/>
          <a:lstStyle/>
          <a:p>
            <a:r>
              <a:rPr lang="en-US"/>
              <a:t>(Vasiliauskas, 2024)</a:t>
            </a:r>
          </a:p>
        </p:txBody>
      </p:sp>
    </p:spTree>
    <p:extLst>
      <p:ext uri="{BB962C8B-B14F-4D97-AF65-F5344CB8AC3E}">
        <p14:creationId xmlns:p14="http://schemas.microsoft.com/office/powerpoint/2010/main" val="17179652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6/27/2024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3065769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6/27/2024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795290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6/27/2024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25585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6/27/2024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6807580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6/27/2024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150737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6/27/2024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802421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6/27/2024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820798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7E833E-1B6D-415F-AD29-75AE8C43BD0D}" type="datetime1">
              <a:rPr lang="en-US" smtClean="0"/>
              <a:t>6/27/2024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265705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2596F-08A7-4B70-989A-F2B1CF31E66B}" type="datetime1">
              <a:rPr lang="en-US" smtClean="0"/>
              <a:t>6/27/2024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759594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6/27/2024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427592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6/27/2024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7191167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6/27/2024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816483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49343D99-809A-49C0-96E5-4250D0B498EE}" type="datetime1">
              <a:rPr lang="en-US" smtClean="0"/>
              <a:t>6/27/2024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109495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6/27/2024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60624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6/27/2024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667394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6/27/2024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3136705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6/27/2024</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268060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6/27/2024</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3639210537"/>
      </p:ext>
    </p:extLst>
  </p:cSld>
  <p:clrMap bg1="dk1" tx1="lt1" bg2="dk2" tx2="lt2" accent1="accent1" accent2="accent2" accent3="accent3" accent4="accent4" accent5="accent5" accent6="accent6" hlink="hlink" folHlink="folHlink"/>
  <p:sldLayoutIdLst>
    <p:sldLayoutId id="2147483716" r:id="rId1"/>
    <p:sldLayoutId id="2147483717"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5" r:id="rId12"/>
    <p:sldLayoutId id="2147483710" r:id="rId13"/>
    <p:sldLayoutId id="2147483711" r:id="rId14"/>
    <p:sldLayoutId id="2147483712" r:id="rId15"/>
    <p:sldLayoutId id="2147483713" r:id="rId16"/>
    <p:sldLayoutId id="2147483714" r:id="rId17"/>
  </p:sldLayoutIdLst>
  <p:hf sldNum="0" hdr="0" ftr="0" dt="0"/>
  <p:txStyles>
    <p:titleStyle>
      <a:lvl1pPr algn="ctr" defTabSz="457200" rtl="0" eaLnBrk="1" latinLnBrk="0" hangingPunct="1">
        <a:lnSpc>
          <a:spcPct val="100000"/>
        </a:lnSpc>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00000"/>
        </a:lnSpc>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lnSpc>
          <a:spcPct val="100000"/>
        </a:lnSpc>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lnSpc>
          <a:spcPct val="100000"/>
        </a:lnSpc>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lnSpc>
          <a:spcPct val="100000"/>
        </a:lnSpc>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lnSpc>
          <a:spcPct val="100000"/>
        </a:lnSpc>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8" Type="http://schemas.openxmlformats.org/officeDocument/2006/relationships/diagramColors" Target="../diagrams/colors3.xml"/><Relationship Id="rId3" Type="http://schemas.openxmlformats.org/officeDocument/2006/relationships/image" Target="../media/image6.jpeg"/><Relationship Id="rId7" Type="http://schemas.openxmlformats.org/officeDocument/2006/relationships/diagramQuickStyle" Target="../diagrams/quickStyle3.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Layout" Target="../diagrams/layout3.xml"/><Relationship Id="rId5" Type="http://schemas.openxmlformats.org/officeDocument/2006/relationships/diagramData" Target="../diagrams/data3.xml"/><Relationship Id="rId4" Type="http://schemas.openxmlformats.org/officeDocument/2006/relationships/image" Target="../media/image20.png"/><Relationship Id="rId9" Type="http://schemas.microsoft.com/office/2007/relationships/diagramDrawing" Target="../diagrams/drawing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4" name="Picture 3" descr="A colorful light bulb with business icons">
            <a:extLst>
              <a:ext uri="{FF2B5EF4-FFF2-40B4-BE49-F238E27FC236}">
                <a16:creationId xmlns:a16="http://schemas.microsoft.com/office/drawing/2014/main" id="{9EE41331-52E6-F3FE-FC63-814B4B2674FE}"/>
              </a:ext>
            </a:extLst>
          </p:cNvPr>
          <p:cNvPicPr>
            <a:picLocks noChangeAspect="1"/>
          </p:cNvPicPr>
          <p:nvPr/>
        </p:nvPicPr>
        <p:blipFill rotWithShape="1">
          <a:blip r:embed="rId3"/>
          <a:srcRect t="9778" b="9865"/>
          <a:stretch/>
        </p:blipFill>
        <p:spPr>
          <a:xfrm>
            <a:off x="20" y="10"/>
            <a:ext cx="12191980" cy="6857990"/>
          </a:xfrm>
          <a:prstGeom prst="rect">
            <a:avLst/>
          </a:prstGeom>
        </p:spPr>
      </p:pic>
      <p:sp useBgFill="1">
        <p:nvSpPr>
          <p:cNvPr id="16" name="Freeform 5">
            <a:extLst>
              <a:ext uri="{FF2B5EF4-FFF2-40B4-BE49-F238E27FC236}">
                <a16:creationId xmlns:a16="http://schemas.microsoft.com/office/drawing/2014/main" id="{608EAA06-5488-416B-B2B2-E552130110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2769538" y="445383"/>
            <a:ext cx="1995577" cy="7534653"/>
          </a:xfrm>
          <a:prstGeom prst="round2SameRect">
            <a:avLst>
              <a:gd name="adj1" fmla="val 9679"/>
              <a:gd name="adj2" fmla="val 400"/>
            </a:avLst>
          </a:prstGeom>
          <a:ln>
            <a:noFill/>
          </a:ln>
          <a:effectLst>
            <a:outerShdw blurRad="50800" dist="38100" dir="5400000" algn="tl" rotWithShape="0">
              <a:srgbClr val="000000">
                <a:alpha val="43000"/>
              </a:srgbClr>
            </a:outerShdw>
          </a:effectLst>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60073CBB-B866-76E4-EC78-6CDA488CB91C}"/>
              </a:ext>
            </a:extLst>
          </p:cNvPr>
          <p:cNvSpPr>
            <a:spLocks noGrp="1"/>
          </p:cNvSpPr>
          <p:nvPr>
            <p:ph type="ctrTitle"/>
          </p:nvPr>
        </p:nvSpPr>
        <p:spPr>
          <a:xfrm>
            <a:off x="804335" y="3496574"/>
            <a:ext cx="6436104" cy="1052422"/>
          </a:xfrm>
        </p:spPr>
        <p:txBody>
          <a:bodyPr>
            <a:normAutofit/>
          </a:bodyPr>
          <a:lstStyle/>
          <a:p>
            <a:pPr algn="l">
              <a:lnSpc>
                <a:spcPct val="90000"/>
              </a:lnSpc>
            </a:pPr>
            <a:r>
              <a:rPr lang="en-US" sz="3400"/>
              <a:t>Waterfall and Agile Development Approaches</a:t>
            </a:r>
          </a:p>
        </p:txBody>
      </p:sp>
      <p:sp>
        <p:nvSpPr>
          <p:cNvPr id="3" name="Subtitle 2">
            <a:extLst>
              <a:ext uri="{FF2B5EF4-FFF2-40B4-BE49-F238E27FC236}">
                <a16:creationId xmlns:a16="http://schemas.microsoft.com/office/drawing/2014/main" id="{63F4D72B-2AA7-B9E0-D039-373938141131}"/>
              </a:ext>
            </a:extLst>
          </p:cNvPr>
          <p:cNvSpPr>
            <a:spLocks noGrp="1"/>
          </p:cNvSpPr>
          <p:nvPr>
            <p:ph type="subTitle" idx="1"/>
          </p:nvPr>
        </p:nvSpPr>
        <p:spPr>
          <a:xfrm>
            <a:off x="804335" y="4548996"/>
            <a:ext cx="6436104" cy="534838"/>
          </a:xfrm>
        </p:spPr>
        <p:txBody>
          <a:bodyPr>
            <a:normAutofit/>
          </a:bodyPr>
          <a:lstStyle/>
          <a:p>
            <a:pPr algn="l"/>
            <a:r>
              <a:rPr lang="en-US" sz="1800">
                <a:solidFill>
                  <a:srgbClr val="D739AE"/>
                </a:solidFill>
              </a:rPr>
              <a:t>By Johnathan Smith</a:t>
            </a:r>
          </a:p>
        </p:txBody>
      </p:sp>
    </p:spTree>
    <p:extLst>
      <p:ext uri="{BB962C8B-B14F-4D97-AF65-F5344CB8AC3E}">
        <p14:creationId xmlns:p14="http://schemas.microsoft.com/office/powerpoint/2010/main" val="1970057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BAB7C38-AF9A-43A2-9B1C-F1DEBC80BC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676" cy="2108723"/>
          </a:xfrm>
          <a:prstGeom prst="rect">
            <a:avLst/>
          </a:prstGeom>
          <a:ln>
            <a:noFill/>
          </a:ln>
        </p:spPr>
        <p:style>
          <a:lnRef idx="2">
            <a:schemeClr val="accent1">
              <a:shade val="50000"/>
            </a:schemeClr>
          </a:lnRef>
          <a:fillRef idx="1003">
            <a:schemeClr val="dk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1A22BE0-CA4D-0522-EB90-815C0BC6BA6D}"/>
              </a:ext>
            </a:extLst>
          </p:cNvPr>
          <p:cNvSpPr>
            <a:spLocks noGrp="1"/>
          </p:cNvSpPr>
          <p:nvPr>
            <p:ph type="title"/>
          </p:nvPr>
        </p:nvSpPr>
        <p:spPr>
          <a:xfrm>
            <a:off x="913795" y="609600"/>
            <a:ext cx="10353762" cy="1257300"/>
          </a:xfrm>
        </p:spPr>
        <p:txBody>
          <a:bodyPr>
            <a:normAutofit/>
          </a:bodyPr>
          <a:lstStyle/>
          <a:p>
            <a:pPr>
              <a:lnSpc>
                <a:spcPct val="90000"/>
              </a:lnSpc>
            </a:pPr>
            <a:r>
              <a:rPr lang="en-US" sz="2800">
                <a:solidFill>
                  <a:srgbClr val="FFFFFF"/>
                </a:solidFill>
              </a:rPr>
              <a:t>Key Principles of Scrum-Agile Approach</a:t>
            </a:r>
            <a:br>
              <a:rPr lang="en-US" sz="2800">
                <a:solidFill>
                  <a:srgbClr val="FFFFFF"/>
                </a:solidFill>
              </a:rPr>
            </a:br>
            <a:r>
              <a:rPr lang="en-US" sz="2800">
                <a:solidFill>
                  <a:srgbClr val="FFFFFF"/>
                </a:solidFill>
              </a:rPr>
              <a:t>The following are the 6 major principles for this approach and their major key points:</a:t>
            </a:r>
          </a:p>
        </p:txBody>
      </p:sp>
      <p:pic>
        <p:nvPicPr>
          <p:cNvPr id="12" name="Picture 11">
            <a:extLst>
              <a:ext uri="{FF2B5EF4-FFF2-40B4-BE49-F238E27FC236}">
                <a16:creationId xmlns:a16="http://schemas.microsoft.com/office/drawing/2014/main" id="{A8D526D7-C782-4F65-A21F-A6B40D869B47}"/>
              </a:ext>
              <a:ext uri="{C183D7F6-B498-43B3-948B-1728B52AA6E4}">
                <adec:decorative xmlns:adec="http://schemas.microsoft.com/office/drawing/2017/decorative" val="1"/>
              </a:ext>
            </a:extLst>
          </p:cNvPr>
          <p:cNvPicPr preferRelativeResize="0">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798" t="2669" r="616"/>
          <a:stretch/>
        </p:blipFill>
        <p:spPr>
          <a:xfrm>
            <a:off x="-5325" y="2049331"/>
            <a:ext cx="12192001" cy="4808669"/>
          </a:xfrm>
          <a:prstGeom prst="rect">
            <a:avLst/>
          </a:prstGeom>
          <a:effectLst>
            <a:innerShdw blurRad="63500" dist="50800" dir="16200000">
              <a:prstClr val="black">
                <a:alpha val="50000"/>
              </a:prstClr>
            </a:innerShdw>
          </a:effectLst>
        </p:spPr>
      </p:pic>
      <p:sp>
        <p:nvSpPr>
          <p:cNvPr id="5" name="Footer Placeholder 4">
            <a:extLst>
              <a:ext uri="{FF2B5EF4-FFF2-40B4-BE49-F238E27FC236}">
                <a16:creationId xmlns:a16="http://schemas.microsoft.com/office/drawing/2014/main" id="{6069CCF9-50A3-7E78-9F37-FDB7C17F1F03}"/>
              </a:ext>
            </a:extLst>
          </p:cNvPr>
          <p:cNvSpPr>
            <a:spLocks noGrp="1"/>
          </p:cNvSpPr>
          <p:nvPr>
            <p:ph type="ftr" sz="quarter" idx="11"/>
          </p:nvPr>
        </p:nvSpPr>
        <p:spPr>
          <a:xfrm>
            <a:off x="913795" y="6000749"/>
            <a:ext cx="6672865" cy="365125"/>
          </a:xfrm>
        </p:spPr>
        <p:txBody>
          <a:bodyPr>
            <a:normAutofit/>
          </a:bodyPr>
          <a:lstStyle/>
          <a:p>
            <a:pPr>
              <a:spcAft>
                <a:spcPts val="600"/>
              </a:spcAft>
            </a:pPr>
            <a:r>
              <a:rPr lang="en-US"/>
              <a:t>(Writer &amp; James Macey – Senior Analyst Senior Software Analyst, 2023)</a:t>
            </a:r>
          </a:p>
        </p:txBody>
      </p:sp>
      <p:graphicFrame>
        <p:nvGraphicFramePr>
          <p:cNvPr id="4" name="Content Placeholder 3">
            <a:extLst>
              <a:ext uri="{FF2B5EF4-FFF2-40B4-BE49-F238E27FC236}">
                <a16:creationId xmlns:a16="http://schemas.microsoft.com/office/drawing/2014/main" id="{7392E9BA-3101-01F5-5BFA-AC3E6CD59336}"/>
              </a:ext>
            </a:extLst>
          </p:cNvPr>
          <p:cNvGraphicFramePr>
            <a:graphicFrameLocks noGrp="1"/>
          </p:cNvGraphicFramePr>
          <p:nvPr>
            <p:ph idx="1"/>
            <p:extLst>
              <p:ext uri="{D42A27DB-BD31-4B8C-83A1-F6EECF244321}">
                <p14:modId xmlns:p14="http://schemas.microsoft.com/office/powerpoint/2010/main" val="2001087567"/>
              </p:ext>
            </p:extLst>
          </p:nvPr>
        </p:nvGraphicFramePr>
        <p:xfrm>
          <a:off x="914400" y="2647784"/>
          <a:ext cx="10353675" cy="314341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16477256"/>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95CB840F-8E41-4CA5-B79B-25CC80AD23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EBABEE5-BD71-281B-BC4B-3F64CCF5CC98}"/>
              </a:ext>
            </a:extLst>
          </p:cNvPr>
          <p:cNvSpPr>
            <a:spLocks noGrp="1"/>
          </p:cNvSpPr>
          <p:nvPr>
            <p:ph type="title"/>
          </p:nvPr>
        </p:nvSpPr>
        <p:spPr>
          <a:xfrm>
            <a:off x="913796" y="643465"/>
            <a:ext cx="3382638" cy="1370605"/>
          </a:xfrm>
        </p:spPr>
        <p:txBody>
          <a:bodyPr vert="horz" lIns="91440" tIns="45720" rIns="91440" bIns="45720" rtlCol="0" anchor="ctr">
            <a:normAutofit/>
          </a:bodyPr>
          <a:lstStyle/>
          <a:p>
            <a:pPr algn="l"/>
            <a:r>
              <a:rPr lang="en-US" sz="3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rPr>
              <a:t>Agile Roles and its importance</a:t>
            </a:r>
          </a:p>
        </p:txBody>
      </p:sp>
      <p:sp>
        <p:nvSpPr>
          <p:cNvPr id="7" name="TextBox 6">
            <a:extLst>
              <a:ext uri="{FF2B5EF4-FFF2-40B4-BE49-F238E27FC236}">
                <a16:creationId xmlns:a16="http://schemas.microsoft.com/office/drawing/2014/main" id="{2BDA6B61-D7B0-79DF-943C-DA1DD53F1FA0}"/>
              </a:ext>
            </a:extLst>
          </p:cNvPr>
          <p:cNvSpPr txBox="1"/>
          <p:nvPr/>
        </p:nvSpPr>
        <p:spPr>
          <a:xfrm>
            <a:off x="913796" y="2247153"/>
            <a:ext cx="3358084" cy="3544046"/>
          </a:xfrm>
          <a:prstGeom prst="rect">
            <a:avLst/>
          </a:prstGeom>
        </p:spPr>
        <p:txBody>
          <a:bodyPr vert="horz" lIns="91440" tIns="45720" rIns="91440" bIns="45720" rtlCol="0" anchor="t">
            <a:normAutofit/>
          </a:bodyPr>
          <a:lstStyle/>
          <a:p>
            <a:pPr defTabSz="457200">
              <a:spcBef>
                <a:spcPct val="20000"/>
              </a:spcBef>
              <a:spcAft>
                <a:spcPts val="600"/>
              </a:spcAft>
              <a:buClr>
                <a:schemeClr val="tx2"/>
              </a:buClr>
              <a:buSzPct val="70000"/>
              <a:buFont typeface="Wingdings 2" charset="2"/>
            </a:pPr>
            <a:r>
              <a:rPr lang="en-US">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The importance of agile teams are that they are flexible and can adapt quickly. Agile teams also hold a range of skills like communication and problem solving.</a:t>
            </a:r>
          </a:p>
        </p:txBody>
      </p:sp>
      <p:sp>
        <p:nvSpPr>
          <p:cNvPr id="8" name="Footer Placeholder 7">
            <a:extLst>
              <a:ext uri="{FF2B5EF4-FFF2-40B4-BE49-F238E27FC236}">
                <a16:creationId xmlns:a16="http://schemas.microsoft.com/office/drawing/2014/main" id="{4CF0F829-3103-E40A-2FBB-FF342725B8B2}"/>
              </a:ext>
            </a:extLst>
          </p:cNvPr>
          <p:cNvSpPr>
            <a:spLocks noGrp="1"/>
          </p:cNvSpPr>
          <p:nvPr>
            <p:ph type="ftr" sz="quarter" idx="11"/>
          </p:nvPr>
        </p:nvSpPr>
        <p:spPr>
          <a:xfrm>
            <a:off x="913795" y="6000749"/>
            <a:ext cx="6672865" cy="365125"/>
          </a:xfrm>
        </p:spPr>
        <p:txBody>
          <a:bodyPr vert="horz" lIns="91440" tIns="45720" rIns="91440" bIns="45720" rtlCol="0" anchor="ctr">
            <a:normAutofit/>
          </a:bodyPr>
          <a:lstStyle/>
          <a:p>
            <a:pPr>
              <a:spcAft>
                <a:spcPts val="600"/>
              </a:spcAft>
            </a:pPr>
            <a:r>
              <a:rPr lang="en-US" kern="1200">
                <a:solidFill>
                  <a:schemeClr val="tx1">
                    <a:lumMod val="95000"/>
                  </a:schemeClr>
                </a:solidFill>
                <a:effectLst>
                  <a:outerShdw blurRad="50800" dist="38100" dir="2700000" algn="tl" rotWithShape="0">
                    <a:schemeClr val="bg1">
                      <a:alpha val="43000"/>
                    </a:schemeClr>
                  </a:outerShdw>
                </a:effectLst>
                <a:latin typeface="+mn-lt"/>
                <a:ea typeface="+mn-ea"/>
                <a:cs typeface="+mn-cs"/>
              </a:rPr>
              <a:t>(Vasiliauskas, 2024)</a:t>
            </a:r>
          </a:p>
        </p:txBody>
      </p:sp>
      <p:graphicFrame>
        <p:nvGraphicFramePr>
          <p:cNvPr id="6" name="Content Placeholder 5">
            <a:extLst>
              <a:ext uri="{FF2B5EF4-FFF2-40B4-BE49-F238E27FC236}">
                <a16:creationId xmlns:a16="http://schemas.microsoft.com/office/drawing/2014/main" id="{D92706D6-5D54-5EDE-B118-90BE78FB2815}"/>
              </a:ext>
            </a:extLst>
          </p:cNvPr>
          <p:cNvGraphicFramePr>
            <a:graphicFrameLocks noGrp="1"/>
          </p:cNvGraphicFramePr>
          <p:nvPr>
            <p:ph idx="1"/>
            <p:extLst>
              <p:ext uri="{D42A27DB-BD31-4B8C-83A1-F6EECF244321}">
                <p14:modId xmlns:p14="http://schemas.microsoft.com/office/powerpoint/2010/main" val="2365002410"/>
              </p:ext>
            </p:extLst>
          </p:nvPr>
        </p:nvGraphicFramePr>
        <p:xfrm>
          <a:off x="4915348" y="740796"/>
          <a:ext cx="6633184" cy="4953078"/>
        </p:xfrm>
        <a:graphic>
          <a:graphicData uri="http://schemas.openxmlformats.org/drawingml/2006/table">
            <a:tbl>
              <a:tblPr firstRow="1" bandRow="1">
                <a:tableStyleId>{F5AB1C69-6EDB-4FF4-983F-18BD219EF322}</a:tableStyleId>
              </a:tblPr>
              <a:tblGrid>
                <a:gridCol w="2134539">
                  <a:extLst>
                    <a:ext uri="{9D8B030D-6E8A-4147-A177-3AD203B41FA5}">
                      <a16:colId xmlns:a16="http://schemas.microsoft.com/office/drawing/2014/main" val="3490250526"/>
                    </a:ext>
                  </a:extLst>
                </a:gridCol>
                <a:gridCol w="4498645">
                  <a:extLst>
                    <a:ext uri="{9D8B030D-6E8A-4147-A177-3AD203B41FA5}">
                      <a16:colId xmlns:a16="http://schemas.microsoft.com/office/drawing/2014/main" val="4015766237"/>
                    </a:ext>
                  </a:extLst>
                </a:gridCol>
              </a:tblGrid>
              <a:tr h="415893">
                <a:tc>
                  <a:txBody>
                    <a:bodyPr/>
                    <a:lstStyle/>
                    <a:p>
                      <a:r>
                        <a:rPr lang="en-US" sz="1900"/>
                        <a:t>Team Roles</a:t>
                      </a:r>
                    </a:p>
                  </a:txBody>
                  <a:tcPr marL="94374" marR="94374" marT="47187" marB="47187"/>
                </a:tc>
                <a:tc>
                  <a:txBody>
                    <a:bodyPr/>
                    <a:lstStyle/>
                    <a:p>
                      <a:r>
                        <a:rPr lang="en-US" sz="1900"/>
                        <a:t>Responsibility</a:t>
                      </a:r>
                    </a:p>
                  </a:txBody>
                  <a:tcPr marL="94374" marR="94374" marT="47187" marB="47187"/>
                </a:tc>
                <a:extLst>
                  <a:ext uri="{0D108BD9-81ED-4DB2-BD59-A6C34878D82A}">
                    <a16:rowId xmlns:a16="http://schemas.microsoft.com/office/drawing/2014/main" val="4137351851"/>
                  </a:ext>
                </a:extLst>
              </a:tr>
              <a:tr h="352850">
                <a:tc>
                  <a:txBody>
                    <a:bodyPr/>
                    <a:lstStyle/>
                    <a:p>
                      <a:r>
                        <a:rPr lang="en-US" sz="1400"/>
                        <a:t>Product Owner</a:t>
                      </a:r>
                      <a:endParaRPr lang="en-US" sz="1400" dirty="0"/>
                    </a:p>
                  </a:txBody>
                  <a:tcPr marL="94374" marR="94374" marT="47187" marB="47187"/>
                </a:tc>
                <a:tc>
                  <a:txBody>
                    <a:bodyPr/>
                    <a:lstStyle/>
                    <a:p>
                      <a:r>
                        <a:rPr lang="en-US" sz="1200"/>
                        <a:t>Manage product timeline and prioritize backlog</a:t>
                      </a:r>
                      <a:endParaRPr lang="en-US" sz="1200" dirty="0"/>
                    </a:p>
                  </a:txBody>
                  <a:tcPr marL="94374" marR="94374" marT="47187" marB="47187"/>
                </a:tc>
                <a:extLst>
                  <a:ext uri="{0D108BD9-81ED-4DB2-BD59-A6C34878D82A}">
                    <a16:rowId xmlns:a16="http://schemas.microsoft.com/office/drawing/2014/main" val="187010312"/>
                  </a:ext>
                </a:extLst>
              </a:tr>
              <a:tr h="352850">
                <a:tc>
                  <a:txBody>
                    <a:bodyPr/>
                    <a:lstStyle/>
                    <a:p>
                      <a:r>
                        <a:rPr lang="en-US" sz="1400"/>
                        <a:t>Developer</a:t>
                      </a:r>
                      <a:endParaRPr lang="en-US" sz="1400" dirty="0"/>
                    </a:p>
                  </a:txBody>
                  <a:tcPr marL="94374" marR="94374" marT="47187" marB="47187"/>
                </a:tc>
                <a:tc>
                  <a:txBody>
                    <a:bodyPr/>
                    <a:lstStyle/>
                    <a:p>
                      <a:r>
                        <a:rPr lang="en-US" sz="1200"/>
                        <a:t>Work on prioritized work by product owner in the sprint</a:t>
                      </a:r>
                      <a:endParaRPr lang="en-US" sz="1200" dirty="0"/>
                    </a:p>
                  </a:txBody>
                  <a:tcPr marL="94374" marR="94374" marT="47187" marB="47187"/>
                </a:tc>
                <a:extLst>
                  <a:ext uri="{0D108BD9-81ED-4DB2-BD59-A6C34878D82A}">
                    <a16:rowId xmlns:a16="http://schemas.microsoft.com/office/drawing/2014/main" val="1159634209"/>
                  </a:ext>
                </a:extLst>
              </a:tr>
              <a:tr h="510457">
                <a:tc>
                  <a:txBody>
                    <a:bodyPr/>
                    <a:lstStyle/>
                    <a:p>
                      <a:r>
                        <a:rPr lang="en-US" sz="1400"/>
                        <a:t>Stakeholder</a:t>
                      </a:r>
                      <a:endParaRPr lang="en-US" sz="1400" dirty="0"/>
                    </a:p>
                  </a:txBody>
                  <a:tcPr marL="94374" marR="94374" marT="47187" marB="47187"/>
                </a:tc>
                <a:tc>
                  <a:txBody>
                    <a:bodyPr/>
                    <a:lstStyle/>
                    <a:p>
                      <a:r>
                        <a:rPr lang="en-US" sz="1200"/>
                        <a:t>Identify customer needs. Give feedback to product owner during course of project</a:t>
                      </a:r>
                      <a:endParaRPr lang="en-US" sz="1200" dirty="0"/>
                    </a:p>
                  </a:txBody>
                  <a:tcPr marL="94374" marR="94374" marT="47187" marB="47187"/>
                </a:tc>
                <a:extLst>
                  <a:ext uri="{0D108BD9-81ED-4DB2-BD59-A6C34878D82A}">
                    <a16:rowId xmlns:a16="http://schemas.microsoft.com/office/drawing/2014/main" val="4203185534"/>
                  </a:ext>
                </a:extLst>
              </a:tr>
              <a:tr h="510457">
                <a:tc>
                  <a:txBody>
                    <a:bodyPr/>
                    <a:lstStyle/>
                    <a:p>
                      <a:r>
                        <a:rPr lang="en-US" sz="1400"/>
                        <a:t>Scrum Master</a:t>
                      </a:r>
                      <a:endParaRPr lang="en-US" sz="1400" dirty="0"/>
                    </a:p>
                  </a:txBody>
                  <a:tcPr marL="94374" marR="94374" marT="47187" marB="47187"/>
                </a:tc>
                <a:tc>
                  <a:txBody>
                    <a:bodyPr/>
                    <a:lstStyle/>
                    <a:p>
                      <a:r>
                        <a:rPr lang="en-US" sz="1200"/>
                        <a:t>Remove obstacles to team progress, including scope creep, and support team</a:t>
                      </a:r>
                      <a:endParaRPr lang="en-US" sz="1200" dirty="0"/>
                    </a:p>
                  </a:txBody>
                  <a:tcPr marL="94374" marR="94374" marT="47187" marB="47187"/>
                </a:tc>
                <a:extLst>
                  <a:ext uri="{0D108BD9-81ED-4DB2-BD59-A6C34878D82A}">
                    <a16:rowId xmlns:a16="http://schemas.microsoft.com/office/drawing/2014/main" val="1872745770"/>
                  </a:ext>
                </a:extLst>
              </a:tr>
              <a:tr h="352850">
                <a:tc>
                  <a:txBody>
                    <a:bodyPr/>
                    <a:lstStyle/>
                    <a:p>
                      <a:r>
                        <a:rPr lang="en-US" sz="1400"/>
                        <a:t>Team Leader</a:t>
                      </a:r>
                      <a:endParaRPr lang="en-US" sz="1400" dirty="0"/>
                    </a:p>
                  </a:txBody>
                  <a:tcPr marL="94374" marR="94374" marT="47187" marB="47187"/>
                </a:tc>
                <a:tc>
                  <a:txBody>
                    <a:bodyPr/>
                    <a:lstStyle/>
                    <a:p>
                      <a:r>
                        <a:rPr lang="en-US" sz="1200"/>
                        <a:t>Remove obstacles to team progress</a:t>
                      </a:r>
                      <a:endParaRPr lang="en-US" sz="1200" dirty="0"/>
                    </a:p>
                  </a:txBody>
                  <a:tcPr marL="94374" marR="94374" marT="47187" marB="47187"/>
                </a:tc>
                <a:extLst>
                  <a:ext uri="{0D108BD9-81ED-4DB2-BD59-A6C34878D82A}">
                    <a16:rowId xmlns:a16="http://schemas.microsoft.com/office/drawing/2014/main" val="2478066496"/>
                  </a:ext>
                </a:extLst>
              </a:tr>
              <a:tr h="510457">
                <a:tc>
                  <a:txBody>
                    <a:bodyPr/>
                    <a:lstStyle/>
                    <a:p>
                      <a:r>
                        <a:rPr lang="en-US" sz="1400"/>
                        <a:t>Tester</a:t>
                      </a:r>
                      <a:endParaRPr lang="en-US" sz="1400" dirty="0"/>
                    </a:p>
                  </a:txBody>
                  <a:tcPr marL="94374" marR="94374" marT="47187" marB="47187"/>
                </a:tc>
                <a:tc>
                  <a:txBody>
                    <a:bodyPr/>
                    <a:lstStyle/>
                    <a:p>
                      <a:r>
                        <a:rPr lang="en-US" sz="1200"/>
                        <a:t>Work with product owner to define acceptable criteria, check mistakes before sending product/service to client</a:t>
                      </a:r>
                      <a:endParaRPr lang="en-US" sz="1200" dirty="0"/>
                    </a:p>
                  </a:txBody>
                  <a:tcPr marL="94374" marR="94374" marT="47187" marB="47187"/>
                </a:tc>
                <a:extLst>
                  <a:ext uri="{0D108BD9-81ED-4DB2-BD59-A6C34878D82A}">
                    <a16:rowId xmlns:a16="http://schemas.microsoft.com/office/drawing/2014/main" val="3021364892"/>
                  </a:ext>
                </a:extLst>
              </a:tr>
              <a:tr h="510457">
                <a:tc>
                  <a:txBody>
                    <a:bodyPr/>
                    <a:lstStyle/>
                    <a:p>
                      <a:r>
                        <a:rPr lang="en-US" sz="1400"/>
                        <a:t>Architect</a:t>
                      </a:r>
                      <a:endParaRPr lang="en-US" sz="1400" dirty="0"/>
                    </a:p>
                  </a:txBody>
                  <a:tcPr marL="94374" marR="94374" marT="47187" marB="47187"/>
                </a:tc>
                <a:tc>
                  <a:txBody>
                    <a:bodyPr/>
                    <a:lstStyle/>
                    <a:p>
                      <a:r>
                        <a:rPr lang="en-US" sz="1200"/>
                        <a:t>Maintain agreed-upon structure of the product and ensure it meets requirements</a:t>
                      </a:r>
                      <a:endParaRPr lang="en-US" sz="1200" dirty="0"/>
                    </a:p>
                  </a:txBody>
                  <a:tcPr marL="94374" marR="94374" marT="47187" marB="47187"/>
                </a:tc>
                <a:extLst>
                  <a:ext uri="{0D108BD9-81ED-4DB2-BD59-A6C34878D82A}">
                    <a16:rowId xmlns:a16="http://schemas.microsoft.com/office/drawing/2014/main" val="539677163"/>
                  </a:ext>
                </a:extLst>
              </a:tr>
              <a:tr h="573500">
                <a:tc>
                  <a:txBody>
                    <a:bodyPr/>
                    <a:lstStyle/>
                    <a:p>
                      <a:r>
                        <a:rPr lang="en-US" sz="1400"/>
                        <a:t>Technical and Domain Expert</a:t>
                      </a:r>
                      <a:endParaRPr lang="en-US" sz="1400" dirty="0"/>
                    </a:p>
                  </a:txBody>
                  <a:tcPr marL="94374" marR="94374" marT="47187" marB="47187"/>
                </a:tc>
                <a:tc>
                  <a:txBody>
                    <a:bodyPr/>
                    <a:lstStyle/>
                    <a:p>
                      <a:r>
                        <a:rPr lang="en-US" sz="1200"/>
                        <a:t>Advice on technical and technological decisions</a:t>
                      </a:r>
                      <a:endParaRPr lang="en-US" sz="1200" dirty="0"/>
                    </a:p>
                  </a:txBody>
                  <a:tcPr marL="94374" marR="94374" marT="47187" marB="47187"/>
                </a:tc>
                <a:extLst>
                  <a:ext uri="{0D108BD9-81ED-4DB2-BD59-A6C34878D82A}">
                    <a16:rowId xmlns:a16="http://schemas.microsoft.com/office/drawing/2014/main" val="3115527271"/>
                  </a:ext>
                </a:extLst>
              </a:tr>
              <a:tr h="510457">
                <a:tc>
                  <a:txBody>
                    <a:bodyPr/>
                    <a:lstStyle/>
                    <a:p>
                      <a:r>
                        <a:rPr lang="en-US" sz="1400"/>
                        <a:t>Dev Ops</a:t>
                      </a:r>
                      <a:endParaRPr lang="en-US" sz="1400" dirty="0"/>
                    </a:p>
                  </a:txBody>
                  <a:tcPr marL="94374" marR="94374" marT="47187" marB="47187"/>
                </a:tc>
                <a:tc>
                  <a:txBody>
                    <a:bodyPr/>
                    <a:lstStyle/>
                    <a:p>
                      <a:r>
                        <a:rPr lang="en-US" sz="1200"/>
                        <a:t>Work on version control, testing, security, integration, and development</a:t>
                      </a:r>
                      <a:endParaRPr lang="en-US" sz="1200" dirty="0"/>
                    </a:p>
                  </a:txBody>
                  <a:tcPr marL="94374" marR="94374" marT="47187" marB="47187"/>
                </a:tc>
                <a:extLst>
                  <a:ext uri="{0D108BD9-81ED-4DB2-BD59-A6C34878D82A}">
                    <a16:rowId xmlns:a16="http://schemas.microsoft.com/office/drawing/2014/main" val="1798273840"/>
                  </a:ext>
                </a:extLst>
              </a:tr>
              <a:tr h="352850">
                <a:tc>
                  <a:txBody>
                    <a:bodyPr/>
                    <a:lstStyle/>
                    <a:p>
                      <a:r>
                        <a:rPr lang="en-US" sz="1400"/>
                        <a:t>UX Designer</a:t>
                      </a:r>
                      <a:endParaRPr lang="en-US" sz="1400" dirty="0"/>
                    </a:p>
                  </a:txBody>
                  <a:tcPr marL="94374" marR="94374" marT="47187" marB="47187"/>
                </a:tc>
                <a:tc>
                  <a:txBody>
                    <a:bodyPr/>
                    <a:lstStyle/>
                    <a:p>
                      <a:r>
                        <a:rPr lang="en-US" sz="1200"/>
                        <a:t>Works with product owner to produce designs for the product</a:t>
                      </a:r>
                      <a:endParaRPr lang="en-US" sz="1200" dirty="0"/>
                    </a:p>
                  </a:txBody>
                  <a:tcPr marL="94374" marR="94374" marT="47187" marB="47187"/>
                </a:tc>
                <a:extLst>
                  <a:ext uri="{0D108BD9-81ED-4DB2-BD59-A6C34878D82A}">
                    <a16:rowId xmlns:a16="http://schemas.microsoft.com/office/drawing/2014/main" val="1498119824"/>
                  </a:ext>
                </a:extLst>
              </a:tr>
            </a:tbl>
          </a:graphicData>
        </a:graphic>
      </p:graphicFrame>
    </p:spTree>
    <p:extLst>
      <p:ext uri="{BB962C8B-B14F-4D97-AF65-F5344CB8AC3E}">
        <p14:creationId xmlns:p14="http://schemas.microsoft.com/office/powerpoint/2010/main" val="21936058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BAB7C38-AF9A-43A2-9B1C-F1DEBC80BC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676" cy="2108723"/>
          </a:xfrm>
          <a:prstGeom prst="rect">
            <a:avLst/>
          </a:prstGeom>
          <a:ln>
            <a:noFill/>
          </a:ln>
        </p:spPr>
        <p:style>
          <a:lnRef idx="2">
            <a:schemeClr val="accent1">
              <a:shade val="50000"/>
            </a:schemeClr>
          </a:lnRef>
          <a:fillRef idx="1003">
            <a:schemeClr val="dk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CFE47BF-DDA2-1574-B9C3-C8FC1540728C}"/>
              </a:ext>
            </a:extLst>
          </p:cNvPr>
          <p:cNvSpPr>
            <a:spLocks noGrp="1"/>
          </p:cNvSpPr>
          <p:nvPr>
            <p:ph type="title"/>
          </p:nvPr>
        </p:nvSpPr>
        <p:spPr>
          <a:xfrm>
            <a:off x="913795" y="609600"/>
            <a:ext cx="10353762" cy="1257300"/>
          </a:xfrm>
        </p:spPr>
        <p:txBody>
          <a:bodyPr>
            <a:normAutofit/>
          </a:bodyPr>
          <a:lstStyle/>
          <a:p>
            <a:r>
              <a:rPr lang="en-US">
                <a:solidFill>
                  <a:srgbClr val="FFFFFF"/>
                </a:solidFill>
              </a:rPr>
              <a:t>Agile Phases in SDLC</a:t>
            </a:r>
          </a:p>
        </p:txBody>
      </p:sp>
      <p:pic>
        <p:nvPicPr>
          <p:cNvPr id="14" name="Picture 13">
            <a:extLst>
              <a:ext uri="{FF2B5EF4-FFF2-40B4-BE49-F238E27FC236}">
                <a16:creationId xmlns:a16="http://schemas.microsoft.com/office/drawing/2014/main" id="{A8D526D7-C782-4F65-A21F-A6B40D869B47}"/>
              </a:ext>
              <a:ext uri="{C183D7F6-B498-43B3-948B-1728B52AA6E4}">
                <adec:decorative xmlns:adec="http://schemas.microsoft.com/office/drawing/2017/decorative" val="1"/>
              </a:ext>
            </a:extLst>
          </p:cNvPr>
          <p:cNvPicPr preferRelativeResize="0">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798" t="2669" r="616"/>
          <a:stretch/>
        </p:blipFill>
        <p:spPr>
          <a:xfrm>
            <a:off x="-5325" y="2049331"/>
            <a:ext cx="12192001" cy="4808669"/>
          </a:xfrm>
          <a:prstGeom prst="rect">
            <a:avLst/>
          </a:prstGeom>
          <a:effectLst>
            <a:innerShdw blurRad="63500" dist="50800" dir="16200000">
              <a:prstClr val="black">
                <a:alpha val="50000"/>
              </a:prstClr>
            </a:innerShdw>
          </a:effectLst>
        </p:spPr>
      </p:pic>
      <p:graphicFrame>
        <p:nvGraphicFramePr>
          <p:cNvPr id="5" name="Content Placeholder 4">
            <a:extLst>
              <a:ext uri="{FF2B5EF4-FFF2-40B4-BE49-F238E27FC236}">
                <a16:creationId xmlns:a16="http://schemas.microsoft.com/office/drawing/2014/main" id="{49C149EB-4766-6652-4789-BF33BED8CA12}"/>
              </a:ext>
            </a:extLst>
          </p:cNvPr>
          <p:cNvGraphicFramePr>
            <a:graphicFrameLocks/>
          </p:cNvGraphicFramePr>
          <p:nvPr>
            <p:extLst>
              <p:ext uri="{D42A27DB-BD31-4B8C-83A1-F6EECF244321}">
                <p14:modId xmlns:p14="http://schemas.microsoft.com/office/powerpoint/2010/main" val="1596706069"/>
              </p:ext>
            </p:extLst>
          </p:nvPr>
        </p:nvGraphicFramePr>
        <p:xfrm>
          <a:off x="774308" y="2647784"/>
          <a:ext cx="3138175" cy="214717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extBox 5">
            <a:extLst>
              <a:ext uri="{FF2B5EF4-FFF2-40B4-BE49-F238E27FC236}">
                <a16:creationId xmlns:a16="http://schemas.microsoft.com/office/drawing/2014/main" id="{CB86AE99-FE23-395E-F583-45ED72EF1DCE}"/>
              </a:ext>
            </a:extLst>
          </p:cNvPr>
          <p:cNvSpPr txBox="1"/>
          <p:nvPr/>
        </p:nvSpPr>
        <p:spPr>
          <a:xfrm>
            <a:off x="5653544" y="2647784"/>
            <a:ext cx="3683227" cy="3361177"/>
          </a:xfrm>
          <a:prstGeom prst="rect">
            <a:avLst/>
          </a:prstGeom>
          <a:noFill/>
        </p:spPr>
        <p:txBody>
          <a:bodyPr wrap="square" rtlCol="0">
            <a:spAutoFit/>
          </a:bodyPr>
          <a:lstStyle/>
          <a:p>
            <a:pPr marL="162878" indent="-162878" defTabSz="521208">
              <a:spcAft>
                <a:spcPts val="600"/>
              </a:spcAft>
              <a:buFont typeface="Arial" panose="020B0604020202020204" pitchFamily="34" charset="0"/>
              <a:buChar char="•"/>
            </a:pPr>
            <a:r>
              <a:rPr lang="en-US" sz="912" kern="1200">
                <a:solidFill>
                  <a:schemeClr val="tx1"/>
                </a:solidFill>
                <a:latin typeface="+mn-lt"/>
                <a:ea typeface="+mn-ea"/>
                <a:cs typeface="+mn-cs"/>
              </a:rPr>
              <a:t>In the concept phase all parties involved agree to a goal and ensure everyone has common understanding of what needs to be completed and why.</a:t>
            </a:r>
          </a:p>
          <a:p>
            <a:pPr marL="162878" indent="-162878" defTabSz="521208">
              <a:spcAft>
                <a:spcPts val="600"/>
              </a:spcAft>
              <a:buFont typeface="Arial" panose="020B0604020202020204" pitchFamily="34" charset="0"/>
              <a:buChar char="•"/>
            </a:pPr>
            <a:r>
              <a:rPr lang="en-US" sz="912" kern="1200">
                <a:solidFill>
                  <a:schemeClr val="tx1"/>
                </a:solidFill>
                <a:latin typeface="+mn-lt"/>
                <a:ea typeface="+mn-ea"/>
                <a:cs typeface="+mn-cs"/>
              </a:rPr>
              <a:t>Inception phase is used for planning and envisioning the look of the finished project that will satisfy business objectives and customer requirements.</a:t>
            </a:r>
          </a:p>
          <a:p>
            <a:pPr marL="162878" indent="-162878" defTabSz="521208">
              <a:spcAft>
                <a:spcPts val="600"/>
              </a:spcAft>
              <a:buFont typeface="Arial" panose="020B0604020202020204" pitchFamily="34" charset="0"/>
              <a:buChar char="•"/>
            </a:pPr>
            <a:r>
              <a:rPr lang="en-US" sz="912" kern="1200">
                <a:solidFill>
                  <a:schemeClr val="tx1"/>
                </a:solidFill>
                <a:latin typeface="+mn-lt"/>
                <a:ea typeface="+mn-ea"/>
                <a:cs typeface="+mn-cs"/>
              </a:rPr>
              <a:t>The Iteration phase involves regular feedback from stakeholders. Teams usually spend weeks developing features, testing them, and integrating features. This phase also help make adaptation possible, due to feedback and making corrections quickly and in small increments.</a:t>
            </a:r>
          </a:p>
          <a:p>
            <a:pPr marL="162878" indent="-162878" defTabSz="521208">
              <a:spcAft>
                <a:spcPts val="600"/>
              </a:spcAft>
              <a:buFont typeface="Arial" panose="020B0604020202020204" pitchFamily="34" charset="0"/>
              <a:buChar char="•"/>
            </a:pPr>
            <a:r>
              <a:rPr lang="en-US" sz="912" kern="1200">
                <a:solidFill>
                  <a:schemeClr val="tx1"/>
                </a:solidFill>
                <a:latin typeface="+mn-lt"/>
                <a:ea typeface="+mn-ea"/>
                <a:cs typeface="+mn-cs"/>
              </a:rPr>
              <a:t>Testing phase also requires feedback, but helps in maintaining product quality, guarantees software will be dependable and error-free.</a:t>
            </a:r>
          </a:p>
          <a:p>
            <a:pPr marL="162878" indent="-162878" defTabSz="521208">
              <a:spcAft>
                <a:spcPts val="600"/>
              </a:spcAft>
              <a:buFont typeface="Arial" panose="020B0604020202020204" pitchFamily="34" charset="0"/>
              <a:buChar char="•"/>
            </a:pPr>
            <a:r>
              <a:rPr lang="en-US" sz="912" kern="1200">
                <a:solidFill>
                  <a:schemeClr val="tx1"/>
                </a:solidFill>
                <a:latin typeface="+mn-lt"/>
                <a:ea typeface="+mn-ea"/>
                <a:cs typeface="+mn-cs"/>
              </a:rPr>
              <a:t>Release phase means that customer usually receives a working and possibly a shippable software. </a:t>
            </a:r>
          </a:p>
          <a:p>
            <a:pPr marL="162878" indent="-162878" defTabSz="521208">
              <a:spcAft>
                <a:spcPts val="600"/>
              </a:spcAft>
              <a:buFont typeface="Arial" panose="020B0604020202020204" pitchFamily="34" charset="0"/>
              <a:buChar char="•"/>
            </a:pPr>
            <a:r>
              <a:rPr lang="en-US" sz="912" kern="1200">
                <a:solidFill>
                  <a:schemeClr val="tx1"/>
                </a:solidFill>
                <a:latin typeface="+mn-lt"/>
                <a:ea typeface="+mn-ea"/>
                <a:cs typeface="+mn-cs"/>
              </a:rPr>
              <a:t>The Maintenance phase is for addressing flaws, improving features, and accommodating changing requirements in response to user feedback and evolving needs.</a:t>
            </a:r>
          </a:p>
          <a:p>
            <a:pPr marL="162878" indent="-162878" defTabSz="521208">
              <a:spcAft>
                <a:spcPts val="600"/>
              </a:spcAft>
              <a:buFont typeface="Arial" panose="020B0604020202020204" pitchFamily="34" charset="0"/>
              <a:buChar char="•"/>
            </a:pPr>
            <a:r>
              <a:rPr lang="en-US" sz="912" kern="1200">
                <a:solidFill>
                  <a:schemeClr val="tx1"/>
                </a:solidFill>
                <a:latin typeface="+mn-lt"/>
                <a:ea typeface="+mn-ea"/>
                <a:cs typeface="+mn-cs"/>
              </a:rPr>
              <a:t>The final phase, Retirement, this is the end of the software’s life cycle. This phase ensures a seamless transition for users to a new or alternative version/product</a:t>
            </a:r>
            <a:endParaRPr lang="en-US" sz="1600"/>
          </a:p>
        </p:txBody>
      </p:sp>
      <p:sp>
        <p:nvSpPr>
          <p:cNvPr id="7" name="Footer Placeholder 6">
            <a:extLst>
              <a:ext uri="{FF2B5EF4-FFF2-40B4-BE49-F238E27FC236}">
                <a16:creationId xmlns:a16="http://schemas.microsoft.com/office/drawing/2014/main" id="{F1EB328C-B90E-0E39-BF01-761502050DEA}"/>
              </a:ext>
            </a:extLst>
          </p:cNvPr>
          <p:cNvSpPr>
            <a:spLocks/>
          </p:cNvSpPr>
          <p:nvPr/>
        </p:nvSpPr>
        <p:spPr>
          <a:xfrm>
            <a:off x="736179" y="5615430"/>
            <a:ext cx="3857000" cy="211047"/>
          </a:xfrm>
          <a:prstGeom prst="rect">
            <a:avLst/>
          </a:prstGeom>
        </p:spPr>
        <p:txBody>
          <a:bodyPr/>
          <a:lstStyle/>
          <a:p>
            <a:pPr defTabSz="521208">
              <a:spcAft>
                <a:spcPts val="600"/>
              </a:spcAft>
            </a:pPr>
            <a:r>
              <a:rPr lang="en-US" sz="1026" kern="1200" dirty="0">
                <a:solidFill>
                  <a:schemeClr val="tx1"/>
                </a:solidFill>
                <a:latin typeface="+mn-lt"/>
                <a:ea typeface="+mn-ea"/>
                <a:cs typeface="+mn-cs"/>
              </a:rPr>
              <a:t>(The 7 phases of Agile Software Development Life Cycle: Agile SDLC explained: RST software 2024)</a:t>
            </a:r>
            <a:endParaRPr lang="en-US" dirty="0"/>
          </a:p>
        </p:txBody>
      </p:sp>
    </p:spTree>
    <p:extLst>
      <p:ext uri="{BB962C8B-B14F-4D97-AF65-F5344CB8AC3E}">
        <p14:creationId xmlns:p14="http://schemas.microsoft.com/office/powerpoint/2010/main" val="1134219581"/>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7D92C7-148A-3296-A78F-814F22C2063D}"/>
              </a:ext>
            </a:extLst>
          </p:cNvPr>
          <p:cNvSpPr>
            <a:spLocks noGrp="1"/>
          </p:cNvSpPr>
          <p:nvPr>
            <p:ph type="title"/>
          </p:nvPr>
        </p:nvSpPr>
        <p:spPr>
          <a:xfrm>
            <a:off x="8157172" y="609599"/>
            <a:ext cx="3413156" cy="1345950"/>
          </a:xfrm>
        </p:spPr>
        <p:txBody>
          <a:bodyPr>
            <a:normAutofit/>
          </a:bodyPr>
          <a:lstStyle/>
          <a:p>
            <a:r>
              <a:rPr lang="en-US" dirty="0"/>
              <a:t>Waterfall vs Agile</a:t>
            </a:r>
          </a:p>
        </p:txBody>
      </p:sp>
      <p:pic>
        <p:nvPicPr>
          <p:cNvPr id="16" name="Picture 15">
            <a:extLst>
              <a:ext uri="{FF2B5EF4-FFF2-40B4-BE49-F238E27FC236}">
                <a16:creationId xmlns:a16="http://schemas.microsoft.com/office/drawing/2014/main" id="{B577D423-FE81-4236-89DE-39776B81094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621672" y="609599"/>
            <a:ext cx="6889687" cy="5273675"/>
          </a:xfrm>
          <a:prstGeom prst="rect">
            <a:avLst/>
          </a:prstGeom>
        </p:spPr>
      </p:pic>
      <p:graphicFrame>
        <p:nvGraphicFramePr>
          <p:cNvPr id="9" name="Content Placeholder 8">
            <a:extLst>
              <a:ext uri="{FF2B5EF4-FFF2-40B4-BE49-F238E27FC236}">
                <a16:creationId xmlns:a16="http://schemas.microsoft.com/office/drawing/2014/main" id="{D3620BFA-AAA3-9242-7D40-9E209649A55A}"/>
              </a:ext>
            </a:extLst>
          </p:cNvPr>
          <p:cNvGraphicFramePr>
            <a:graphicFrameLocks/>
          </p:cNvGraphicFramePr>
          <p:nvPr>
            <p:extLst>
              <p:ext uri="{D42A27DB-BD31-4B8C-83A1-F6EECF244321}">
                <p14:modId xmlns:p14="http://schemas.microsoft.com/office/powerpoint/2010/main" val="1160674827"/>
              </p:ext>
            </p:extLst>
          </p:nvPr>
        </p:nvGraphicFramePr>
        <p:xfrm>
          <a:off x="911865" y="898898"/>
          <a:ext cx="6309300" cy="2263686"/>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10" name="TextBox 9">
            <a:extLst>
              <a:ext uri="{FF2B5EF4-FFF2-40B4-BE49-F238E27FC236}">
                <a16:creationId xmlns:a16="http://schemas.microsoft.com/office/drawing/2014/main" id="{12973C1F-8547-9DCA-D84C-C40020B7447C}"/>
              </a:ext>
            </a:extLst>
          </p:cNvPr>
          <p:cNvSpPr txBox="1"/>
          <p:nvPr/>
        </p:nvSpPr>
        <p:spPr>
          <a:xfrm>
            <a:off x="2636454" y="3162584"/>
            <a:ext cx="1176343" cy="1862048"/>
          </a:xfrm>
          <a:prstGeom prst="rect">
            <a:avLst/>
          </a:prstGeom>
          <a:noFill/>
        </p:spPr>
        <p:txBody>
          <a:bodyPr wrap="square" rtlCol="0">
            <a:spAutoFit/>
          </a:bodyPr>
          <a:lstStyle/>
          <a:p>
            <a:pPr marL="171450" indent="-171450" defTabSz="548640">
              <a:spcAft>
                <a:spcPts val="600"/>
              </a:spcAft>
              <a:buFont typeface="Arial" panose="020B0604020202020204" pitchFamily="34" charset="0"/>
              <a:buChar char="•"/>
            </a:pPr>
            <a:r>
              <a:rPr lang="en-US" sz="1000" kern="1200" dirty="0">
                <a:solidFill>
                  <a:schemeClr val="tx1"/>
                </a:solidFill>
                <a:latin typeface="+mn-lt"/>
                <a:ea typeface="+mn-ea"/>
                <a:cs typeface="+mn-cs"/>
              </a:rPr>
              <a:t>Linear</a:t>
            </a:r>
          </a:p>
          <a:p>
            <a:pPr marL="171450" indent="-171450" defTabSz="548640">
              <a:spcAft>
                <a:spcPts val="600"/>
              </a:spcAft>
              <a:buFont typeface="Arial" panose="020B0604020202020204" pitchFamily="34" charset="0"/>
              <a:buChar char="•"/>
            </a:pPr>
            <a:r>
              <a:rPr lang="en-US" sz="1000" kern="1200" dirty="0">
                <a:solidFill>
                  <a:schemeClr val="tx1"/>
                </a:solidFill>
                <a:latin typeface="+mn-lt"/>
                <a:ea typeface="+mn-ea"/>
                <a:cs typeface="+mn-cs"/>
              </a:rPr>
              <a:t>Inflexible</a:t>
            </a:r>
          </a:p>
          <a:p>
            <a:pPr marL="171450" indent="-171450" defTabSz="548640">
              <a:spcAft>
                <a:spcPts val="600"/>
              </a:spcAft>
              <a:buFont typeface="Arial" panose="020B0604020202020204" pitchFamily="34" charset="0"/>
              <a:buChar char="•"/>
            </a:pPr>
            <a:r>
              <a:rPr lang="en-US" sz="1000" kern="1200" dirty="0">
                <a:solidFill>
                  <a:schemeClr val="tx1"/>
                </a:solidFill>
                <a:latin typeface="+mn-lt"/>
                <a:ea typeface="+mn-ea"/>
                <a:cs typeface="+mn-cs"/>
              </a:rPr>
              <a:t>Hands-off</a:t>
            </a:r>
          </a:p>
          <a:p>
            <a:pPr marL="171450" indent="-171450" defTabSz="548640">
              <a:spcAft>
                <a:spcPts val="600"/>
              </a:spcAft>
              <a:buFont typeface="Arial" panose="020B0604020202020204" pitchFamily="34" charset="0"/>
              <a:buChar char="•"/>
            </a:pPr>
            <a:r>
              <a:rPr lang="en-US" sz="1000" kern="1200" dirty="0">
                <a:solidFill>
                  <a:schemeClr val="tx1"/>
                </a:solidFill>
                <a:latin typeface="+mn-lt"/>
                <a:ea typeface="+mn-ea"/>
                <a:cs typeface="+mn-cs"/>
              </a:rPr>
              <a:t>Goals are established at the beginning</a:t>
            </a:r>
          </a:p>
          <a:p>
            <a:pPr marL="171450" indent="-171450" defTabSz="548640">
              <a:spcAft>
                <a:spcPts val="600"/>
              </a:spcAft>
              <a:buFont typeface="Arial" panose="020B0604020202020204" pitchFamily="34" charset="0"/>
              <a:buChar char="•"/>
            </a:pPr>
            <a:r>
              <a:rPr lang="en-US" sz="1000" kern="1200" dirty="0">
                <a:solidFill>
                  <a:schemeClr val="tx1"/>
                </a:solidFill>
                <a:latin typeface="+mn-lt"/>
                <a:ea typeface="+mn-ea"/>
                <a:cs typeface="+mn-cs"/>
              </a:rPr>
              <a:t>Structured workflow</a:t>
            </a:r>
          </a:p>
          <a:p>
            <a:pPr marL="171450" indent="-171450" defTabSz="548640">
              <a:spcAft>
                <a:spcPts val="600"/>
              </a:spcAft>
              <a:buFont typeface="Arial" panose="020B0604020202020204" pitchFamily="34" charset="0"/>
              <a:buChar char="•"/>
            </a:pPr>
            <a:r>
              <a:rPr lang="en-US" sz="1000" kern="1200" dirty="0">
                <a:solidFill>
                  <a:schemeClr val="tx1"/>
                </a:solidFill>
                <a:latin typeface="+mn-lt"/>
                <a:ea typeface="+mn-ea"/>
                <a:cs typeface="+mn-cs"/>
              </a:rPr>
              <a:t>Long-term</a:t>
            </a:r>
            <a:endParaRPr lang="en-US" sz="1600" dirty="0"/>
          </a:p>
        </p:txBody>
      </p:sp>
      <p:sp>
        <p:nvSpPr>
          <p:cNvPr id="11" name="TextBox 10">
            <a:extLst>
              <a:ext uri="{FF2B5EF4-FFF2-40B4-BE49-F238E27FC236}">
                <a16:creationId xmlns:a16="http://schemas.microsoft.com/office/drawing/2014/main" id="{B7B8A757-B0FD-B6FA-9261-17ED3071253F}"/>
              </a:ext>
            </a:extLst>
          </p:cNvPr>
          <p:cNvSpPr txBox="1"/>
          <p:nvPr/>
        </p:nvSpPr>
        <p:spPr>
          <a:xfrm>
            <a:off x="5361394" y="3162584"/>
            <a:ext cx="932370" cy="1969770"/>
          </a:xfrm>
          <a:prstGeom prst="rect">
            <a:avLst/>
          </a:prstGeom>
          <a:noFill/>
        </p:spPr>
        <p:txBody>
          <a:bodyPr wrap="square" rtlCol="0">
            <a:spAutoFit/>
          </a:bodyPr>
          <a:lstStyle/>
          <a:p>
            <a:pPr marL="102870" indent="-102870" defTabSz="548640">
              <a:spcAft>
                <a:spcPts val="600"/>
              </a:spcAft>
              <a:buFont typeface="Arial" panose="020B0604020202020204" pitchFamily="34" charset="0"/>
              <a:buChar char="•"/>
            </a:pPr>
            <a:r>
              <a:rPr lang="en-US" sz="1000" kern="1200" dirty="0">
                <a:solidFill>
                  <a:schemeClr val="tx1"/>
                </a:solidFill>
                <a:latin typeface="+mn-lt"/>
                <a:ea typeface="+mn-ea"/>
                <a:cs typeface="+mn-cs"/>
              </a:rPr>
              <a:t>Flexible</a:t>
            </a:r>
          </a:p>
          <a:p>
            <a:pPr marL="102870" indent="-102870" defTabSz="548640">
              <a:spcAft>
                <a:spcPts val="600"/>
              </a:spcAft>
              <a:buFont typeface="Arial" panose="020B0604020202020204" pitchFamily="34" charset="0"/>
              <a:buChar char="•"/>
            </a:pPr>
            <a:r>
              <a:rPr lang="en-US" sz="1000" kern="1200" dirty="0">
                <a:solidFill>
                  <a:schemeClr val="tx1"/>
                </a:solidFill>
                <a:latin typeface="+mn-lt"/>
                <a:ea typeface="+mn-ea"/>
                <a:cs typeface="+mn-cs"/>
              </a:rPr>
              <a:t>Short-term deadlines</a:t>
            </a:r>
          </a:p>
          <a:p>
            <a:pPr marL="102870" indent="-102870" defTabSz="548640">
              <a:spcAft>
                <a:spcPts val="600"/>
              </a:spcAft>
              <a:buFont typeface="Arial" panose="020B0604020202020204" pitchFamily="34" charset="0"/>
              <a:buChar char="•"/>
            </a:pPr>
            <a:r>
              <a:rPr lang="en-US" sz="1000" kern="1200" dirty="0">
                <a:solidFill>
                  <a:schemeClr val="tx1"/>
                </a:solidFill>
                <a:latin typeface="+mn-lt"/>
                <a:ea typeface="+mn-ea"/>
                <a:cs typeface="+mn-cs"/>
              </a:rPr>
              <a:t>Lots of communication with client</a:t>
            </a:r>
          </a:p>
          <a:p>
            <a:pPr marL="102870" indent="-102870" defTabSz="548640">
              <a:spcAft>
                <a:spcPts val="600"/>
              </a:spcAft>
              <a:buFont typeface="Arial" panose="020B0604020202020204" pitchFamily="34" charset="0"/>
              <a:buChar char="•"/>
            </a:pPr>
            <a:r>
              <a:rPr lang="en-US" sz="1000" kern="1200" dirty="0">
                <a:solidFill>
                  <a:schemeClr val="tx1"/>
                </a:solidFill>
                <a:latin typeface="+mn-lt"/>
                <a:ea typeface="+mn-ea"/>
                <a:cs typeface="+mn-cs"/>
              </a:rPr>
              <a:t>Team initiative</a:t>
            </a:r>
          </a:p>
          <a:p>
            <a:pPr marL="171450" indent="-171450">
              <a:spcAft>
                <a:spcPts val="600"/>
              </a:spcAft>
              <a:buFont typeface="Arial" panose="020B0604020202020204" pitchFamily="34" charset="0"/>
              <a:buChar char="•"/>
            </a:pPr>
            <a:endParaRPr lang="en-US" sz="1200" dirty="0"/>
          </a:p>
        </p:txBody>
      </p:sp>
      <p:sp>
        <p:nvSpPr>
          <p:cNvPr id="12" name="Footer Placeholder 11">
            <a:extLst>
              <a:ext uri="{FF2B5EF4-FFF2-40B4-BE49-F238E27FC236}">
                <a16:creationId xmlns:a16="http://schemas.microsoft.com/office/drawing/2014/main" id="{36E6186D-463C-6305-1DD3-6C432E24A51B}"/>
              </a:ext>
            </a:extLst>
          </p:cNvPr>
          <p:cNvSpPr>
            <a:spLocks noGrp="1"/>
          </p:cNvSpPr>
          <p:nvPr>
            <p:ph type="ftr" sz="quarter" idx="11"/>
          </p:nvPr>
        </p:nvSpPr>
        <p:spPr/>
        <p:txBody>
          <a:bodyPr/>
          <a:lstStyle/>
          <a:p>
            <a:r>
              <a:rPr lang="en-US"/>
              <a:t>(Hoory &amp; Bottorff, 2024)</a:t>
            </a:r>
            <a:endParaRPr lang="en-US" dirty="0"/>
          </a:p>
        </p:txBody>
      </p:sp>
      <p:sp>
        <p:nvSpPr>
          <p:cNvPr id="13" name="TextBox 12">
            <a:extLst>
              <a:ext uri="{FF2B5EF4-FFF2-40B4-BE49-F238E27FC236}">
                <a16:creationId xmlns:a16="http://schemas.microsoft.com/office/drawing/2014/main" id="{129707D9-67AF-0855-DDAF-925E0ACCCF47}"/>
              </a:ext>
            </a:extLst>
          </p:cNvPr>
          <p:cNvSpPr txBox="1"/>
          <p:nvPr/>
        </p:nvSpPr>
        <p:spPr>
          <a:xfrm>
            <a:off x="8021370" y="2209046"/>
            <a:ext cx="3548958" cy="3416320"/>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rgbClr val="FF0000"/>
                </a:solidFill>
              </a:rPr>
              <a:t>Throughout the SNHU Travel Project, the Agile allowed for change by not scrapping the whole thing and improvising to account for the detox/wellness update at the tail end. </a:t>
            </a:r>
          </a:p>
          <a:p>
            <a:pPr marL="285750" indent="-285750">
              <a:buFont typeface="Arial" panose="020B0604020202020204" pitchFamily="34" charset="0"/>
              <a:buChar char="•"/>
            </a:pPr>
            <a:r>
              <a:rPr lang="en-US" dirty="0">
                <a:solidFill>
                  <a:srgbClr val="FF0000"/>
                </a:solidFill>
              </a:rPr>
              <a:t>Constant communication was maintained via email and meetings through every iteration</a:t>
            </a:r>
          </a:p>
          <a:p>
            <a:pPr marL="285750" indent="-285750">
              <a:buFont typeface="Arial" panose="020B0604020202020204" pitchFamily="34" charset="0"/>
              <a:buChar char="•"/>
            </a:pPr>
            <a:r>
              <a:rPr lang="en-US" dirty="0">
                <a:solidFill>
                  <a:srgbClr val="FF0000"/>
                </a:solidFill>
              </a:rPr>
              <a:t>The SNHU Travel worked together across all roles as the product was developed. </a:t>
            </a:r>
          </a:p>
        </p:txBody>
      </p:sp>
    </p:spTree>
    <p:extLst>
      <p:ext uri="{BB962C8B-B14F-4D97-AF65-F5344CB8AC3E}">
        <p14:creationId xmlns:p14="http://schemas.microsoft.com/office/powerpoint/2010/main" val="38068451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63436-4DAA-1000-C2BB-081AF74F75B1}"/>
              </a:ext>
            </a:extLst>
          </p:cNvPr>
          <p:cNvSpPr>
            <a:spLocks noGrp="1"/>
          </p:cNvSpPr>
          <p:nvPr>
            <p:ph type="title"/>
          </p:nvPr>
        </p:nvSpPr>
        <p:spPr/>
        <p:txBody>
          <a:bodyPr/>
          <a:lstStyle/>
          <a:p>
            <a:r>
              <a:rPr lang="en-US" dirty="0"/>
              <a:t>If I Chose Waterfall Approach</a:t>
            </a:r>
          </a:p>
        </p:txBody>
      </p:sp>
      <p:sp>
        <p:nvSpPr>
          <p:cNvPr id="3" name="Content Placeholder 2">
            <a:extLst>
              <a:ext uri="{FF2B5EF4-FFF2-40B4-BE49-F238E27FC236}">
                <a16:creationId xmlns:a16="http://schemas.microsoft.com/office/drawing/2014/main" id="{D3F552A6-9C56-2078-CCC9-93037089EAB8}"/>
              </a:ext>
            </a:extLst>
          </p:cNvPr>
          <p:cNvSpPr>
            <a:spLocks noGrp="1"/>
          </p:cNvSpPr>
          <p:nvPr>
            <p:ph idx="1"/>
          </p:nvPr>
        </p:nvSpPr>
        <p:spPr/>
        <p:txBody>
          <a:bodyPr/>
          <a:lstStyle/>
          <a:p>
            <a:r>
              <a:rPr lang="en-US" dirty="0">
                <a:solidFill>
                  <a:srgbClr val="FF0000"/>
                </a:solidFill>
              </a:rPr>
              <a:t>The Waterfall approach would have been difficult as at the beginning, we would have not been able to account for the shareholders wishes once the project was kicked off for everything is pre-planned. </a:t>
            </a:r>
          </a:p>
          <a:p>
            <a:r>
              <a:rPr lang="en-US" dirty="0">
                <a:solidFill>
                  <a:srgbClr val="FF0000"/>
                </a:solidFill>
              </a:rPr>
              <a:t>When the change was made to detox and wellness, the Waterfall method could have scrapped everything and had to start over instead of adjusting. </a:t>
            </a:r>
          </a:p>
          <a:p>
            <a:r>
              <a:rPr lang="en-US" dirty="0">
                <a:solidFill>
                  <a:srgbClr val="FF0000"/>
                </a:solidFill>
              </a:rPr>
              <a:t>There would have been no testing or creation of acceptance criteria until the end which would have generated more troubleshooting and problem solving at the very end. </a:t>
            </a:r>
          </a:p>
          <a:p>
            <a:r>
              <a:rPr lang="en-US" dirty="0">
                <a:solidFill>
                  <a:srgbClr val="FF0000"/>
                </a:solidFill>
              </a:rPr>
              <a:t>No daily meetings would have taken place as groups which could leave some people having encountering obstacles without a team to </a:t>
            </a:r>
            <a:r>
              <a:rPr lang="en-US">
                <a:solidFill>
                  <a:srgbClr val="FF0000"/>
                </a:solidFill>
              </a:rPr>
              <a:t>help tackle it. </a:t>
            </a:r>
          </a:p>
          <a:p>
            <a:endParaRPr lang="en-US" dirty="0">
              <a:solidFill>
                <a:srgbClr val="FF0000"/>
              </a:solidFill>
            </a:endParaRPr>
          </a:p>
        </p:txBody>
      </p:sp>
    </p:spTree>
    <p:extLst>
      <p:ext uri="{BB962C8B-B14F-4D97-AF65-F5344CB8AC3E}">
        <p14:creationId xmlns:p14="http://schemas.microsoft.com/office/powerpoint/2010/main" val="5629913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8887C-2710-9E15-BE18-C6933B2D6086}"/>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5D027BB8-67E8-61F4-662E-1D5DE07489A1}"/>
              </a:ext>
            </a:extLst>
          </p:cNvPr>
          <p:cNvSpPr>
            <a:spLocks noGrp="1"/>
          </p:cNvSpPr>
          <p:nvPr>
            <p:ph idx="1"/>
          </p:nvPr>
        </p:nvSpPr>
        <p:spPr/>
        <p:txBody>
          <a:bodyPr>
            <a:normAutofit fontScale="92500" lnSpcReduction="10000"/>
          </a:bodyPr>
          <a:lstStyle/>
          <a:p>
            <a:r>
              <a:rPr lang="en-US" i="1" dirty="0">
                <a:effectLst/>
              </a:rPr>
              <a:t>The 7 phases of Agile Software Development Life Cycle: Agile SDLC explained: RST software</a:t>
            </a:r>
            <a:r>
              <a:rPr lang="en-US" dirty="0">
                <a:effectLst/>
              </a:rPr>
              <a:t>. RSS. (2024). https://www.rst.software/blog/7-phases-of-agile-sdlc#7-key-stages-of-the-agile-software-development-life-cycle-sdlc</a:t>
            </a:r>
          </a:p>
          <a:p>
            <a:r>
              <a:rPr lang="en-US" dirty="0" err="1">
                <a:effectLst/>
              </a:rPr>
              <a:t>Hoory</a:t>
            </a:r>
            <a:r>
              <a:rPr lang="en-US" dirty="0">
                <a:effectLst/>
              </a:rPr>
              <a:t>, L., &amp; Bottorff, C. (2024, June 1). </a:t>
            </a:r>
            <a:r>
              <a:rPr lang="en-US" i="1" dirty="0">
                <a:effectLst/>
              </a:rPr>
              <a:t>Agile vs. waterfall: Which project management methodology is best for you?</a:t>
            </a:r>
            <a:r>
              <a:rPr lang="en-US" dirty="0">
                <a:effectLst/>
              </a:rPr>
              <a:t>. Forbes. https://www.forbes.com/advisor/business/agile-vs-waterfall-methodology/ </a:t>
            </a:r>
          </a:p>
          <a:p>
            <a:r>
              <a:rPr lang="en-US" dirty="0" err="1">
                <a:effectLst/>
              </a:rPr>
              <a:t>Vasiliauskas</a:t>
            </a:r>
            <a:r>
              <a:rPr lang="en-US" dirty="0">
                <a:effectLst/>
              </a:rPr>
              <a:t>, V. (2024, May 22). </a:t>
            </a:r>
            <a:r>
              <a:rPr lang="en-US" i="1" dirty="0">
                <a:effectLst/>
              </a:rPr>
              <a:t>Agile team roles and responsibilities: A brief guide</a:t>
            </a:r>
            <a:r>
              <a:rPr lang="en-US" dirty="0">
                <a:effectLst/>
              </a:rPr>
              <a:t>. </a:t>
            </a:r>
            <a:r>
              <a:rPr lang="en-US" dirty="0" err="1">
                <a:effectLst/>
              </a:rPr>
              <a:t>Teamhood</a:t>
            </a:r>
            <a:r>
              <a:rPr lang="en-US" dirty="0">
                <a:effectLst/>
              </a:rPr>
              <a:t>. https://teamhood.com/agile-resources/agile-team-roles/ </a:t>
            </a:r>
          </a:p>
          <a:p>
            <a:r>
              <a:rPr lang="en-US" dirty="0">
                <a:effectLst/>
              </a:rPr>
              <a:t>Writer, A. D., &amp; James Macey – Senior Analyst Senior Software Analyst. (2023, January 18). </a:t>
            </a:r>
            <a:r>
              <a:rPr lang="en-US" i="1" dirty="0">
                <a:effectLst/>
              </a:rPr>
              <a:t>The key principles of Scrum in project management</a:t>
            </a:r>
            <a:r>
              <a:rPr lang="en-US" dirty="0">
                <a:effectLst/>
              </a:rPr>
              <a:t>. Tech.co. https://tech.co/project-management-software/key-principles-scrum#:~:text=As%20we%20mentioned%20above%2C%20the,%2C%20Iterative%20Development%2C%20and%20Collaboration. </a:t>
            </a:r>
          </a:p>
          <a:p>
            <a:endParaRPr lang="en-US" dirty="0"/>
          </a:p>
        </p:txBody>
      </p:sp>
    </p:spTree>
    <p:extLst>
      <p:ext uri="{BB962C8B-B14F-4D97-AF65-F5344CB8AC3E}">
        <p14:creationId xmlns:p14="http://schemas.microsoft.com/office/powerpoint/2010/main" val="33588384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AnalogousFromRegularSeedRightStep">
      <a:dk1>
        <a:srgbClr val="000000"/>
      </a:dk1>
      <a:lt1>
        <a:srgbClr val="FFFFFF"/>
      </a:lt1>
      <a:dk2>
        <a:srgbClr val="412724"/>
      </a:dk2>
      <a:lt2>
        <a:srgbClr val="E2E8E4"/>
      </a:lt2>
      <a:accent1>
        <a:srgbClr val="D739AE"/>
      </a:accent1>
      <a:accent2>
        <a:srgbClr val="C5275A"/>
      </a:accent2>
      <a:accent3>
        <a:srgbClr val="D74839"/>
      </a:accent3>
      <a:accent4>
        <a:srgbClr val="C57827"/>
      </a:accent4>
      <a:accent5>
        <a:srgbClr val="B0A72F"/>
      </a:accent5>
      <a:accent6>
        <a:srgbClr val="81B223"/>
      </a:accent6>
      <a:hlink>
        <a:srgbClr val="31944B"/>
      </a:hlink>
      <a:folHlink>
        <a:srgbClr val="7F7F7F"/>
      </a:folHlink>
    </a:clrScheme>
    <a:fontScheme name="Slate">
      <a:majorFont>
        <a:latin typeface="Gill Sans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192</TotalTime>
  <Words>1038</Words>
  <Application>Microsoft Office PowerPoint</Application>
  <PresentationFormat>Widescreen</PresentationFormat>
  <Paragraphs>97</Paragraphs>
  <Slides>7</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Aptos</vt:lpstr>
      <vt:lpstr>Arial</vt:lpstr>
      <vt:lpstr>Gill Sans MT</vt:lpstr>
      <vt:lpstr>Wingdings 2</vt:lpstr>
      <vt:lpstr>SlateVTI</vt:lpstr>
      <vt:lpstr>Waterfall and Agile Development Approaches</vt:lpstr>
      <vt:lpstr>Key Principles of Scrum-Agile Approach The following are the 6 major principles for this approach and their major key points:</vt:lpstr>
      <vt:lpstr>Agile Roles and its importance</vt:lpstr>
      <vt:lpstr>Agile Phases in SDLC</vt:lpstr>
      <vt:lpstr>Waterfall vs Agile</vt:lpstr>
      <vt:lpstr>If I Chose Waterfall Approach</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Johnathan Smith</dc:creator>
  <cp:lastModifiedBy>Johnathan Smith</cp:lastModifiedBy>
  <cp:revision>2</cp:revision>
  <dcterms:created xsi:type="dcterms:W3CDTF">2024-06-22T23:01:19Z</dcterms:created>
  <dcterms:modified xsi:type="dcterms:W3CDTF">2024-06-28T01:43:25Z</dcterms:modified>
</cp:coreProperties>
</file>