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45D47-9EEB-54D4-4FE5-465E701AD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185DD-EE3D-5276-6BC6-74A47380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FAE4A-9E2C-A582-5EBA-A4B1DE12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D5D-E914-9B44-A8CE-D82720537F41}" type="datetimeFigureOut">
              <a:rPr kumimoji="1" lang="ko-KR" altLang="en-US" smtClean="0"/>
              <a:t>2025. 2. 3.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0316E-FF5F-E0BC-55C8-0652D0F5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B90F1-239E-F3AD-222B-B0FB34CF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559A-9E56-B248-8BAE-58E46530CE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758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92CEB-572A-C54C-4BD0-90707D8A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F0FEA1-2983-5434-F102-13D019641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E2725-E579-5E5E-5ADA-1CFF59EB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D5D-E914-9B44-A8CE-D82720537F41}" type="datetimeFigureOut">
              <a:rPr kumimoji="1" lang="ko-KR" altLang="en-US" smtClean="0"/>
              <a:t>2025. 2. 3.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F3BED-45BA-6EF2-EC61-DC3B268B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F0D0C-6CB9-389F-12A5-BC066124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559A-9E56-B248-8BAE-58E46530CE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14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215368-06AA-7D6B-97C3-9ECF8B9C9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132D26-390A-98ED-5437-805B3C18F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89E50-741A-5569-8572-A8240050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D5D-E914-9B44-A8CE-D82720537F41}" type="datetimeFigureOut">
              <a:rPr kumimoji="1" lang="ko-KR" altLang="en-US" smtClean="0"/>
              <a:t>2025. 2. 3.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386AD-AF9F-8F56-803C-8A7515FF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87DAD-5D43-98E9-3B7B-F7CF7315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559A-9E56-B248-8BAE-58E46530CE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97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3D1AD-BB1E-1997-965B-1A290BCB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EE294-24B2-F1A0-A95D-4413B657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9B86A-45DE-1320-7243-58590F2A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D5D-E914-9B44-A8CE-D82720537F41}" type="datetimeFigureOut">
              <a:rPr kumimoji="1" lang="ko-KR" altLang="en-US" smtClean="0"/>
              <a:t>2025. 2. 3.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F5856-1A4A-5F4B-30F7-D511B246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0BDD0-0F2A-3913-655F-7D79ACCC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559A-9E56-B248-8BAE-58E46530CE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178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D9AC0-D3CB-1C07-0FC9-DFC5F585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3C74D-B2F8-18C3-A111-861134413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0C239-C4CF-AAB5-ABDB-BF4BA42E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D5D-E914-9B44-A8CE-D82720537F41}" type="datetimeFigureOut">
              <a:rPr kumimoji="1" lang="ko-KR" altLang="en-US" smtClean="0"/>
              <a:t>2025. 2. 3.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D7217-CDF3-2848-D76A-D07D2C31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D4BD1-F82B-293A-D3B9-8B3C50EC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559A-9E56-B248-8BAE-58E46530CE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43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2D9DF-5727-C2B0-59D9-2899CF10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075AB-3CDC-0670-95A1-247E9F1DF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CF6D25-F022-D9A0-C962-40B54CF37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BCD4CA-A930-44E9-3CB5-3F2124D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D5D-E914-9B44-A8CE-D82720537F41}" type="datetimeFigureOut">
              <a:rPr kumimoji="1" lang="ko-KR" altLang="en-US" smtClean="0"/>
              <a:t>2025. 2. 3.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4549ED-9B40-2142-9803-9AE2F881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2356C6-357D-9269-0EA9-B062F05A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559A-9E56-B248-8BAE-58E46530CE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32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02AB3-CF67-1D5D-EA5A-1F2BE7C2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3A29F-46ED-E9B9-1251-AC014ACAD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E0DF3-E359-1CDA-6F47-8518F165D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000E31-5103-F304-62AF-586DD80B2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2150D-3E4B-7E9E-6071-A864ACCD7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5E6B2E-CB81-7E45-2EEC-DB9AC2FF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D5D-E914-9B44-A8CE-D82720537F41}" type="datetimeFigureOut">
              <a:rPr kumimoji="1" lang="ko-KR" altLang="en-US" smtClean="0"/>
              <a:t>2025. 2. 3.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A55615-BA21-511B-969F-A494DA31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34BE1A-7FD8-CA9B-30EF-0D278FE7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559A-9E56-B248-8BAE-58E46530CE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46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C99DA-DFDB-430B-71A3-E6BB54EC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1FD32E-0397-3FDC-228E-B9D39BA3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D5D-E914-9B44-A8CE-D82720537F41}" type="datetimeFigureOut">
              <a:rPr kumimoji="1" lang="ko-KR" altLang="en-US" smtClean="0"/>
              <a:t>2025. 2. 3.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BE37FF-A75E-F975-EBB3-EC71A589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9B7870-064C-DB47-B7C2-16350D4C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559A-9E56-B248-8BAE-58E46530CE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574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A3E52-5DBA-4267-83DE-C0D6207C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D5D-E914-9B44-A8CE-D82720537F41}" type="datetimeFigureOut">
              <a:rPr kumimoji="1" lang="ko-KR" altLang="en-US" smtClean="0"/>
              <a:t>2025. 2. 3.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1C3F48-E416-177D-74F3-8117B971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083E3-3029-4183-9EFE-8AE43DA3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559A-9E56-B248-8BAE-58E46530CE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153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44B2A-7ED6-6227-F040-A0C26462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5289D-4A74-1CA9-4A4E-55207C7E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313DFD-F0F9-6FE2-B542-3E244672D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FD124-A243-CA9A-C276-BEDC3543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D5D-E914-9B44-A8CE-D82720537F41}" type="datetimeFigureOut">
              <a:rPr kumimoji="1" lang="ko-KR" altLang="en-US" smtClean="0"/>
              <a:t>2025. 2. 3.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8B3024-E9B8-5714-129A-859B1FDF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4AF13-5977-FE2E-7F4F-977F5485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559A-9E56-B248-8BAE-58E46530CE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82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CB9E4-D1E3-BCE3-4226-0D4724D5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9A9B43-C773-B1D5-38D7-D6E4DE8E9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92C5DD-0BD6-9AB2-E536-E3361A328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AB296-259B-A1CE-DB4D-58DAEFC0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5D5D-E914-9B44-A8CE-D82720537F41}" type="datetimeFigureOut">
              <a:rPr kumimoji="1" lang="ko-KR" altLang="en-US" smtClean="0"/>
              <a:t>2025. 2. 3.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5C696-1E35-803A-A120-D91BE80E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6416D-46BD-7CC2-A333-7968DB29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B559A-9E56-B248-8BAE-58E46530CE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175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D921A1-B70B-854A-3AC6-D3A21B53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1C363-3B4E-2C34-905D-504832516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FCDD6-9F2F-E66D-12B1-16FA55E43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65D5D-E914-9B44-A8CE-D82720537F41}" type="datetimeFigureOut">
              <a:rPr kumimoji="1" lang="ko-KR" altLang="en-US" smtClean="0"/>
              <a:t>2025. 2. 3.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5BA28-3A03-C83B-2FF0-1DD5A004A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087DC-C88A-3D29-9BF6-E3C88C6F4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B559A-9E56-B248-8BAE-58E46530CE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457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하늘, 산, 경치, 저녁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F792957-08C6-B3B4-0822-3A139363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20" y="1384474"/>
            <a:ext cx="7772400" cy="2590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6CF1DA-77C1-C45D-61BE-66B57A5BF678}"/>
              </a:ext>
            </a:extLst>
          </p:cNvPr>
          <p:cNvSpPr/>
          <p:nvPr/>
        </p:nvSpPr>
        <p:spPr>
          <a:xfrm>
            <a:off x="1164920" y="1384474"/>
            <a:ext cx="7772400" cy="31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749FFB-6DFB-B160-22CB-8209EECF44EB}"/>
              </a:ext>
            </a:extLst>
          </p:cNvPr>
          <p:cNvSpPr/>
          <p:nvPr/>
        </p:nvSpPr>
        <p:spPr>
          <a:xfrm>
            <a:off x="1164920" y="3657600"/>
            <a:ext cx="7772400" cy="31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F8CA94-D80D-7623-8865-D6DACD8106CD}"/>
              </a:ext>
            </a:extLst>
          </p:cNvPr>
          <p:cNvSpPr/>
          <p:nvPr/>
        </p:nvSpPr>
        <p:spPr>
          <a:xfrm>
            <a:off x="1164920" y="1702148"/>
            <a:ext cx="7772400" cy="1830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57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인권 이</dc:creator>
  <cp:lastModifiedBy>인권 이</cp:lastModifiedBy>
  <cp:revision>2</cp:revision>
  <dcterms:created xsi:type="dcterms:W3CDTF">2025-02-02T16:08:31Z</dcterms:created>
  <dcterms:modified xsi:type="dcterms:W3CDTF">2025-02-02T16:11:47Z</dcterms:modified>
</cp:coreProperties>
</file>