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70E2-DA2A-ACAC-98E7-3530D5F29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04FD-3642-F2CC-8294-E3FCD8E0C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82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{3E7954AF-F311-4F10-8C25-9E01181F6B13}tf03457452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Kevin.OMalley</dc:creator>
  <cp:lastModifiedBy>Kevin.OMalley</cp:lastModifiedBy>
  <cp:revision>1</cp:revision>
  <dcterms:created xsi:type="dcterms:W3CDTF">2024-03-01T11:12:58Z</dcterms:created>
  <dcterms:modified xsi:type="dcterms:W3CDTF">2024-03-01T11:13:49Z</dcterms:modified>
</cp:coreProperties>
</file>