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B1465-0570-4E9C-BDD7-B3EC7639257A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767F0-9850-4CF8-AE89-677D37C31F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14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DB95-4416-B1EC-752A-7A5EB166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0451-1FC9-A498-0694-58958D598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2E65-10FA-9F72-F5F1-BC96731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A4EC-C958-BC01-BC00-56D7FD1C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3DD8-2F71-8C44-FE5F-C4123D45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6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E48A-0599-C41A-7E76-23802C35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BC6A-71BE-88D9-618A-0DB098B48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95C5-2E53-7669-0744-E2914306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15FA0-0722-C69D-12F1-E8A2635C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3627-63F0-308B-893D-A71A5BCE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16866-6F2B-1CFC-A858-E50569AF3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49235-79B8-BE30-E61A-7B410691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7E2B-85EB-DBC8-5AD5-F320D5F1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DF26-D9D6-4D92-3E58-EF99486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61E4-4E9B-EA12-DAFF-C6609E9E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41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EBA9-465F-B576-4445-13C69143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6D21-4350-0851-AB55-EC62C7B0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32D0-F93C-8CA6-7A48-8CE8577D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9645-0F86-ADC8-AB35-E2F027FC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E318-4FC9-336F-3359-ABEB51F5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18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4AAA-9B09-ECE1-5DFC-D2B15AA5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033B-D6A0-DC34-F244-7FB2EE5B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1B2D-F884-4A9F-F490-BDE24676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2387-2888-E788-8E41-96590101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297A-B916-81B1-76D3-681B702D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0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0E9B-1C32-890F-69EC-02DE1E2B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653A-CA0D-CC6E-EF36-3355CAC6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7B2F0-4224-92FC-D399-07D0BE2A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EA762-172B-31DC-56DE-F6AB7971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7B61-130D-4623-8BB7-642C8503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182A-3C01-A283-72BB-5FDC4B93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73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4A95-C88D-7DC3-2ABB-F03E4847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B1254-EB26-AA07-EF9A-80D4EFAF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9532-6427-A6E2-2569-4388BFF5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3C5A3-4B6C-6380-70A0-F832E4EA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2769B-F8F1-3A0C-7834-A7C5F950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2FA0F-3223-206D-006E-332E732F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9597B-BB38-3BF8-BEF6-E18C3655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A367B-9702-BAED-4916-22A8FDC3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74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407E-B8C3-1107-7161-2EB95AF8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43196-2802-B1C1-3026-DE4280AB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923E8-8F2B-95D2-47CB-CD0B048F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CD7BD-C007-6F1F-1DDD-B8792FC1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8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F96EF-DBA4-EE0A-22FD-8ED32BC6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96734-2A66-0FF2-3A88-586AEF7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37D12-0843-4A74-D019-47135316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6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1E93-FE32-990F-9C72-265E4163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89CD-C839-2FE3-E8C8-93F3D925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0287E-D75E-9827-C002-847026A0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4658-EC50-1EED-DEFF-8C26A60E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B053-9074-DCB6-12F3-283EAB0B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E1C28-5C3E-2B98-A923-6403469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426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9E07-F7CE-6792-F900-12091F9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5C7E5-8892-FD24-B29B-E01FA4496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643D4-76A8-D02B-9F2B-000B4069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F75A-2152-3366-1D0C-623CCD11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4AE5-6AD7-ECB7-3D20-60AAEA6F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265A7-7F36-BF21-2E6F-970358BF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1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282B6-90C0-81CE-D968-BB04ABF5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5BB92-9959-2975-4943-BE4F1BB5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F0B5-EEB4-FC4D-3C46-6A31AFEE6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1E200-2208-4B93-B84D-E3BA10813290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C01D-319A-DBD0-F81E-ADA623DE3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CFBA-7230-5ECD-3D61-F6AF4CDF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0DD93-FE36-4E5F-AC89-DA5AEAF822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19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CAF115-6F8C-0F71-29AF-5C7EE7874070}"/>
              </a:ext>
            </a:extLst>
          </p:cNvPr>
          <p:cNvSpPr txBox="1"/>
          <p:nvPr/>
        </p:nvSpPr>
        <p:spPr>
          <a:xfrm>
            <a:off x="0" y="671691"/>
            <a:ext cx="12192000" cy="6617196"/>
          </a:xfrm>
          <a:prstGeom prst="rect">
            <a:avLst/>
          </a:prstGeom>
          <a:solidFill>
            <a:srgbClr val="1F1F1F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---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"Programming for Psychologists: An Introduction"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author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Psychtech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abstract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"This summer school empowers psychology researchers to integrate code into their research workflow. We explore tools like Quarto, Python, and R for reproducible data analysis, reporting, and manuscript preparation. </a:t>
            </a:r>
            <a:r>
              <a:rPr lang="en-IE" sz="14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Participants will gain confidence in coding basics and leave with immediately applicable skills."</a:t>
            </a:r>
            <a:endParaRPr lang="en-IE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bibliography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resources/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summer_school_refs.bib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csl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resources/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apa.csl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pdf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toc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         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number-sections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Other possible output formats: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docx:                                   # For Microsoft Word output  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html:                                   # For web-based output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APA style documents use the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extension with the following format options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format: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-docx: default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-html: default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-pdf: default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engine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         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Specifies Python with the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engine                            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Other options: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                                 # To use the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engine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kernelspec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                            # Specifies the kernel to use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display_name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Python 3                # Specifies the kernel display name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  language: python                      # Specifies the kernel language, could be python, R or,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julia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  name: python3                         # Specifies the kernel name, this is different to the display name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---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CA4A3-68E9-4317-8A98-78B5718B2AA6}"/>
              </a:ext>
            </a:extLst>
          </p:cNvPr>
          <p:cNvSpPr txBox="1"/>
          <p:nvPr/>
        </p:nvSpPr>
        <p:spPr>
          <a:xfrm>
            <a:off x="1420427" y="0"/>
            <a:ext cx="88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oriented quarto YAML 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14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CAF115-6F8C-0F71-29AF-5C7EE7874070}"/>
              </a:ext>
            </a:extLst>
          </p:cNvPr>
          <p:cNvSpPr txBox="1"/>
          <p:nvPr/>
        </p:nvSpPr>
        <p:spPr>
          <a:xfrm>
            <a:off x="0" y="671691"/>
            <a:ext cx="12192000" cy="6186309"/>
          </a:xfrm>
          <a:prstGeom prst="rect">
            <a:avLst/>
          </a:prstGeom>
          <a:solidFill>
            <a:srgbClr val="1F1F1F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---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"Programming for Psychologists: An Introduction"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author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Psychtech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abstract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"This summer school empowers psychology researchers to integrate code into their research workflow. We explore tools like Quarto, Python, and R for reproducible data analysis, reporting, and manuscript preparation. Participants will gain confidence in coding basics and leave with immediately applicable skills."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bibliography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resources/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summer_school_refs.bib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csl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resources/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apa.csl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                 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pdf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toc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         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number-sections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Other possible output formats: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docx:                                   # For Microsoft Word output  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html:                                   # For web-based output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APA style documents use the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extension with the following format options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format: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-docx: default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-html: default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 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apaquarto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-pdf: default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E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E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engine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E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knitr</a:t>
            </a:r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          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Specifies R with the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knitr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engine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Other options: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engine: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rmarkdown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   # To use the traditional R Markdown engine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engine: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     # To use the </a:t>
            </a:r>
            <a:r>
              <a:rPr lang="en-IE" sz="14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IE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engine for R instead of the traditional R Markdown engine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---</a:t>
            </a:r>
            <a:endParaRPr lang="en-IE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CA4A3-68E9-4317-8A98-78B5718B2AA6}"/>
              </a:ext>
            </a:extLst>
          </p:cNvPr>
          <p:cNvSpPr txBox="1"/>
          <p:nvPr/>
        </p:nvSpPr>
        <p:spPr>
          <a:xfrm>
            <a:off x="1420427" y="0"/>
            <a:ext cx="88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oriented quarto YAML 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41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451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Kevin.OMalley</dc:creator>
  <cp:lastModifiedBy>Kevin.OMalley</cp:lastModifiedBy>
  <cp:revision>1</cp:revision>
  <dcterms:created xsi:type="dcterms:W3CDTF">2024-04-16T11:05:39Z</dcterms:created>
  <dcterms:modified xsi:type="dcterms:W3CDTF">2024-04-16T11:16:55Z</dcterms:modified>
</cp:coreProperties>
</file>