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4"/>
  </p:sldMasterIdLst>
  <p:sldIdLst>
    <p:sldId id="257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2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36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279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10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45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26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501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03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489" y="2103610"/>
            <a:ext cx="7577472" cy="1630907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Agile Issue Tracking Assistant (</a:t>
            </a:r>
            <a:r>
              <a:rPr lang="en-US" sz="3600" cap="none" dirty="0" err="1">
                <a:solidFill>
                  <a:schemeClr val="tx1"/>
                </a:solidFill>
              </a:rPr>
              <a:t>gira</a:t>
            </a:r>
            <a:r>
              <a:rPr lang="en-US" sz="3600" cap="non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631" y="368989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dirty="0">
                <a:solidFill>
                  <a:schemeClr val="tx1"/>
                </a:solidFill>
              </a:rPr>
              <a:t>Димитър Михайлов, ИС, 71773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1AAD-ED6C-4B9D-AFEF-3025366F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Използвани основни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EFB9-D354-4DDD-8AA0-4165EFBE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За реализацията на проекта е използван стакът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MERN, 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а именно: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5333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5AF-BD83-42A3-9AAC-653FA37F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Допълнителни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5E8F-B234-4A11-B746-28BD4651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MongooseJS</a:t>
            </a:r>
            <a:endParaRPr lang="en-US" dirty="0"/>
          </a:p>
          <a:p>
            <a:r>
              <a:rPr lang="en-US" b="1" dirty="0" err="1"/>
              <a:t>mobx</a:t>
            </a:r>
            <a:r>
              <a:rPr lang="en-US" b="1" dirty="0"/>
              <a:t> state management</a:t>
            </a:r>
          </a:p>
          <a:p>
            <a:r>
              <a:rPr lang="en-US" dirty="0"/>
              <a:t>JSON Web Token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en-US" b="1" dirty="0"/>
              <a:t>Angular Material</a:t>
            </a:r>
          </a:p>
          <a:p>
            <a:r>
              <a:rPr lang="en-US" dirty="0"/>
              <a:t>JOI validation</a:t>
            </a:r>
          </a:p>
          <a:p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Morgan</a:t>
            </a:r>
          </a:p>
          <a:p>
            <a:r>
              <a:rPr lang="en-US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992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5AB-3B84-4C2E-AE0C-C1F01F6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Стартиране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FB95-6555-4641-B720-6E4F3650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1600" dirty="0"/>
              <a:t>За да се стартира проектът успешно</a:t>
            </a:r>
            <a:r>
              <a:rPr lang="en-US" sz="1600" dirty="0"/>
              <a:t>, </a:t>
            </a:r>
            <a:r>
              <a:rPr lang="bg-BG" sz="1600" dirty="0"/>
              <a:t>е нужно да се отворят двете папки </a:t>
            </a:r>
            <a:r>
              <a:rPr lang="en-US" sz="1600" dirty="0"/>
              <a:t>angular </a:t>
            </a:r>
            <a:r>
              <a:rPr lang="bg-BG" sz="1600" dirty="0"/>
              <a:t>и </a:t>
            </a:r>
            <a:r>
              <a:rPr lang="en-US" sz="1600" dirty="0"/>
              <a:t>node </a:t>
            </a:r>
            <a:r>
              <a:rPr lang="bg-BG" sz="1600" dirty="0"/>
              <a:t>в два различни терминала</a:t>
            </a:r>
            <a:r>
              <a:rPr lang="en-US" sz="1600" dirty="0"/>
              <a:t> </a:t>
            </a:r>
            <a:r>
              <a:rPr lang="bg-BG" sz="1600" dirty="0"/>
              <a:t>и да се стартират с командата </a:t>
            </a:r>
            <a:r>
              <a:rPr lang="en-US" sz="1600" b="1" i="1" dirty="0" err="1"/>
              <a:t>npm</a:t>
            </a:r>
            <a:r>
              <a:rPr lang="en-US" sz="1600" b="1" i="1" dirty="0"/>
              <a:t> start</a:t>
            </a:r>
            <a:r>
              <a:rPr lang="bg-BG" sz="1600" dirty="0"/>
              <a:t>. </a:t>
            </a:r>
            <a:r>
              <a:rPr lang="en-US" sz="1600" dirty="0"/>
              <a:t>Server-</a:t>
            </a:r>
            <a:r>
              <a:rPr lang="bg-BG" sz="1600" dirty="0"/>
              <a:t>ът приема заявки на </a:t>
            </a:r>
            <a:r>
              <a:rPr lang="en-US" sz="1600" dirty="0"/>
              <a:t>port: 3002</a:t>
            </a:r>
            <a:r>
              <a:rPr lang="bg-BG" sz="1600" dirty="0"/>
              <a:t>, </a:t>
            </a:r>
            <a:r>
              <a:rPr lang="en-US" sz="1600" dirty="0"/>
              <a:t>a front-end</a:t>
            </a:r>
            <a:r>
              <a:rPr lang="bg-BG" sz="1600" dirty="0"/>
              <a:t>- </a:t>
            </a:r>
            <a:r>
              <a:rPr lang="en-US" sz="1600" dirty="0"/>
              <a:t>4200</a:t>
            </a:r>
            <a:r>
              <a:rPr lang="bg-BG" sz="1600" dirty="0"/>
              <a:t>.</a:t>
            </a:r>
            <a:r>
              <a:rPr lang="en-US" sz="1600" dirty="0"/>
              <a:t> Server-</a:t>
            </a:r>
            <a:r>
              <a:rPr lang="bg-BG" sz="1600" dirty="0"/>
              <a:t>ът се свързва с </a:t>
            </a:r>
            <a:r>
              <a:rPr lang="en-US" sz="1600" dirty="0" err="1"/>
              <a:t>mongoDB</a:t>
            </a:r>
            <a:r>
              <a:rPr lang="en-US" sz="1600" dirty="0"/>
              <a:t>, </a:t>
            </a:r>
            <a:r>
              <a:rPr lang="bg-BG" sz="1600" dirty="0"/>
              <a:t>чрез </a:t>
            </a:r>
            <a:r>
              <a:rPr lang="en-US" sz="1600" dirty="0"/>
              <a:t>mongoose</a:t>
            </a:r>
            <a:r>
              <a:rPr lang="bg-BG" sz="1600" dirty="0"/>
              <a:t> с </a:t>
            </a:r>
            <a:r>
              <a:rPr lang="en-US" sz="1600" dirty="0"/>
              <a:t>connection string</a:t>
            </a:r>
            <a:r>
              <a:rPr lang="bg-BG" sz="1600" dirty="0"/>
              <a:t>, който е наличен във</a:t>
            </a:r>
            <a:r>
              <a:rPr lang="en-US" sz="1600" dirty="0"/>
              <a:t> </a:t>
            </a:r>
            <a:r>
              <a:rPr lang="bg-BG" sz="1600" dirty="0"/>
              <a:t>локален </a:t>
            </a:r>
            <a:r>
              <a:rPr lang="en-US" sz="1600" dirty="0"/>
              <a:t>.env</a:t>
            </a:r>
            <a:r>
              <a:rPr lang="bg-BG" sz="1600" dirty="0"/>
              <a:t>, който не се качва в </a:t>
            </a:r>
            <a:r>
              <a:rPr lang="en-US" sz="1600" dirty="0" err="1"/>
              <a:t>github</a:t>
            </a:r>
            <a:r>
              <a:rPr lang="en-US" sz="1600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51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B3CA-1DFF-4A4C-BB66-EA078F92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функционалсти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849-A48B-4F29-A7FE-D6F546CA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38" y="1352063"/>
            <a:ext cx="8695664" cy="46893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Регистрация в базата данни (обикновен потребител)</a:t>
            </a:r>
          </a:p>
          <a:p>
            <a:r>
              <a:rPr lang="bg-BG" dirty="0"/>
              <a:t>Вход чрез потребителско име и парола</a:t>
            </a:r>
            <a:endParaRPr lang="en-US" dirty="0"/>
          </a:p>
          <a:p>
            <a:r>
              <a:rPr lang="bg-BG" dirty="0"/>
              <a:t>За Програмисти</a:t>
            </a:r>
          </a:p>
          <a:p>
            <a:pPr lvl="1"/>
            <a:r>
              <a:rPr lang="bg-BG" dirty="0"/>
              <a:t>Преглеждане на проектите в които участва</a:t>
            </a:r>
          </a:p>
          <a:p>
            <a:pPr lvl="1"/>
            <a:r>
              <a:rPr lang="bg-BG" dirty="0"/>
              <a:t>Преглеждане на </a:t>
            </a:r>
            <a:r>
              <a:rPr lang="en-US" dirty="0"/>
              <a:t>Issue</a:t>
            </a:r>
            <a:r>
              <a:rPr lang="bg-BG" dirty="0"/>
              <a:t>-тата в проекта</a:t>
            </a:r>
            <a:endParaRPr lang="en-US" dirty="0"/>
          </a:p>
          <a:p>
            <a:pPr lvl="1"/>
            <a:r>
              <a:rPr lang="bg-BG" dirty="0"/>
              <a:t>Преместване на </a:t>
            </a:r>
            <a:r>
              <a:rPr lang="en-US" dirty="0"/>
              <a:t>Issue-</a:t>
            </a:r>
            <a:r>
              <a:rPr lang="bg-BG" dirty="0"/>
              <a:t>тата в различни етапи 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/>
              <a:t>In progress, PR, Done)</a:t>
            </a:r>
            <a:endParaRPr lang="bg-BG" dirty="0"/>
          </a:p>
          <a:p>
            <a:r>
              <a:rPr lang="bg-BG" dirty="0"/>
              <a:t>За Мениджъри на проекти</a:t>
            </a:r>
          </a:p>
          <a:p>
            <a:pPr lvl="1"/>
            <a:r>
              <a:rPr lang="bg-BG" dirty="0"/>
              <a:t>Всички изброени горе</a:t>
            </a:r>
          </a:p>
          <a:p>
            <a:pPr lvl="1"/>
            <a:r>
              <a:rPr lang="bg-BG" dirty="0"/>
              <a:t>Създаване на нов проект</a:t>
            </a:r>
          </a:p>
          <a:p>
            <a:pPr lvl="1"/>
            <a:r>
              <a:rPr lang="bg-BG" dirty="0"/>
              <a:t>Създаване на спринт</a:t>
            </a:r>
            <a:endParaRPr lang="en-US" dirty="0"/>
          </a:p>
          <a:p>
            <a:pPr lvl="1"/>
            <a:r>
              <a:rPr lang="bg-BG" dirty="0"/>
              <a:t>Включване на програмисти в проект</a:t>
            </a:r>
          </a:p>
          <a:p>
            <a:pPr lvl="1"/>
            <a:r>
              <a:rPr lang="bg-BG" dirty="0"/>
              <a:t>Поставянето на таскове за всеки един от участниците в проекта</a:t>
            </a:r>
          </a:p>
          <a:p>
            <a:r>
              <a:rPr lang="bg-BG" dirty="0"/>
              <a:t>За Администраторът (той е един, като има възможността да прави други потребители </a:t>
            </a:r>
            <a:r>
              <a:rPr lang="en-US" dirty="0"/>
              <a:t>admin)</a:t>
            </a:r>
          </a:p>
          <a:p>
            <a:pPr lvl="1"/>
            <a:r>
              <a:rPr lang="bg-BG" dirty="0"/>
              <a:t>Всички изброени горе</a:t>
            </a:r>
          </a:p>
          <a:p>
            <a:pPr lvl="1"/>
            <a:r>
              <a:rPr lang="bg-BG" dirty="0"/>
              <a:t>Възможността да редактира всеки един потребител и да го изтрива</a:t>
            </a:r>
          </a:p>
          <a:p>
            <a:pPr lvl="1"/>
            <a:r>
              <a:rPr lang="bg-BG" dirty="0"/>
              <a:t>Възможността да редактира всеки един проект и да го изтрива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bg-BG" sz="6000" dirty="0"/>
              <a:t>Време за демонстрация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247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Agile Issue Tracking Assistant (gira)</vt:lpstr>
      <vt:lpstr>Използвани основни технологии</vt:lpstr>
      <vt:lpstr>Допълнителни технологии</vt:lpstr>
      <vt:lpstr>Стартиране на проекта</vt:lpstr>
      <vt:lpstr>Основни функционалсти</vt:lpstr>
      <vt:lpstr>Време за демонстрация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 Tool</dc:title>
  <dc:creator>Damian Ivanov</dc:creator>
  <cp:lastModifiedBy>Dimitar Mihaylov</cp:lastModifiedBy>
  <cp:revision>8</cp:revision>
  <dcterms:created xsi:type="dcterms:W3CDTF">2021-07-01T07:33:27Z</dcterms:created>
  <dcterms:modified xsi:type="dcterms:W3CDTF">2022-06-29T21:02:59Z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