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276" r:id="rId4"/>
    <p:sldId id="420" r:id="rId5"/>
    <p:sldId id="418" r:id="rId6"/>
    <p:sldId id="428" r:id="rId7"/>
    <p:sldId id="433" r:id="rId8"/>
    <p:sldId id="429" r:id="rId9"/>
    <p:sldId id="434" r:id="rId10"/>
    <p:sldId id="430" r:id="rId11"/>
    <p:sldId id="436" r:id="rId12"/>
    <p:sldId id="438" r:id="rId13"/>
    <p:sldId id="439" r:id="rId14"/>
    <p:sldId id="437" r:id="rId15"/>
    <p:sldId id="442" r:id="rId16"/>
    <p:sldId id="443" r:id="rId17"/>
    <p:sldId id="444" r:id="rId18"/>
    <p:sldId id="451" r:id="rId19"/>
    <p:sldId id="445" r:id="rId20"/>
    <p:sldId id="446" r:id="rId21"/>
    <p:sldId id="440" r:id="rId22"/>
    <p:sldId id="441" r:id="rId23"/>
    <p:sldId id="448" r:id="rId24"/>
    <p:sldId id="449" r:id="rId25"/>
    <p:sldId id="447" r:id="rId26"/>
    <p:sldId id="452" r:id="rId27"/>
    <p:sldId id="453" r:id="rId28"/>
    <p:sldId id="454" r:id="rId29"/>
    <p:sldId id="455" r:id="rId30"/>
    <p:sldId id="457" r:id="rId31"/>
    <p:sldId id="456" r:id="rId32"/>
    <p:sldId id="458" r:id="rId33"/>
    <p:sldId id="427" r:id="rId34"/>
    <p:sldId id="412" r:id="rId35"/>
    <p:sldId id="413" r:id="rId36"/>
    <p:sldId id="414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1" d="100"/>
          <a:sy n="71" d="100"/>
        </p:scale>
        <p:origin x="41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12-Mar-16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12-Mar-16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indeavr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849425" y="3384408"/>
            <a:ext cx="147348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</a:t>
            </a:r>
            <a:b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83010" y="1997172"/>
            <a:ext cx="8193002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Напишете програма, която въвежда число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(1 ≤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≤ 100)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 smtClean="0"/>
              <a:t>с размер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 smtClean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Коледна елха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</a:t>
            </a:r>
            <a:r>
              <a:rPr lang="bg-BG" dirty="0" smtClean="0"/>
              <a:t>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&lt;= n; i++)</a:t>
            </a: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i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i);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763196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(3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 smtClean="0"/>
              <a:t>с размер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 smtClean="0"/>
              <a:t>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95208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  <a:b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  <a:endParaRPr lang="nn-NO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</a:t>
            </a:r>
            <a:r>
              <a:rPr lang="bg-BG" dirty="0" smtClean="0"/>
              <a:t>очила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middle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Console.Write(new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</a:t>
            </a:r>
            <a:r>
              <a:rPr lang="bg-BG" sz="3200" dirty="0" smtClean="0"/>
              <a:t>2</a:t>
            </a:r>
            <a:r>
              <a:rPr lang="en-US" sz="3200" dirty="0" smtClean="0"/>
              <a:t>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Къщичка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1194036"/>
            <a:ext cx="10943998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 - stars) / 2)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('-',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padding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string('*', stars));</a:t>
            </a: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string('-',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padding);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</a:t>
            </a:r>
            <a:r>
              <a:rPr lang="en-US" sz="26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body: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</a:t>
            </a:r>
            <a:r>
              <a:rPr lang="bg-BG" dirty="0" smtClean="0"/>
              <a:t>фигури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Вложени цикли</a:t>
            </a:r>
            <a:r>
              <a:rPr lang="en-US" dirty="0" smtClean="0"/>
              <a:t> (</a:t>
            </a:r>
            <a:r>
              <a:rPr lang="bg-BG" dirty="0" smtClean="0"/>
              <a:t>цикъл в цикъл)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Задачи за чертане: правоъгълници, квадрати, триъгълници, ромбове, …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Чертане на по-сложни фигури</a:t>
            </a:r>
            <a:endParaRPr lang="en-US" dirty="0" smtClean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 smtClean="0"/>
              <a:t>Уеб приложение за чертане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Напишете програма, която въвежда цяло число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 smtClean="0"/>
              <a:t> (1 ≤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 smtClean="0"/>
              <a:t> ≤ </a:t>
            </a:r>
            <a:r>
              <a:rPr lang="bg-BG" sz="3200" dirty="0" smtClean="0"/>
              <a:t>100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 smtClean="0"/>
              <a:t>с размер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 smtClean="0"/>
              <a:t>Пращане</a:t>
            </a:r>
            <a:r>
              <a:rPr lang="en-US" sz="2600" dirty="0" smtClean="0"/>
              <a:t> </a:t>
            </a:r>
            <a:r>
              <a:rPr lang="bg-BG" sz="2600" dirty="0" smtClean="0"/>
              <a:t>на решения: </a:t>
            </a:r>
            <a:r>
              <a:rPr lang="en-US" sz="2600" dirty="0">
                <a:hlinkClick r:id="rId3"/>
              </a:rPr>
              <a:t>https://</a:t>
            </a:r>
            <a:r>
              <a:rPr lang="en-US" sz="2600" dirty="0" smtClean="0">
                <a:hlinkClick r:id="rId3"/>
              </a:rPr>
              <a:t>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Диамант</a:t>
            </a:r>
            <a:r>
              <a:rPr lang="en-US" dirty="0" smtClean="0"/>
              <a:t> </a:t>
            </a:r>
            <a:r>
              <a:rPr lang="bg-BG" dirty="0" smtClean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 - 2 *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- 2;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0)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mid));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Console.Write("*");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string('-', </a:t>
            </a:r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leftRight));</a:t>
            </a:r>
            <a:endParaRPr lang="en-US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</a:t>
            </a:r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r>
              <a:rPr lang="en-US" b="1" noProof="1" smtClean="0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 the </a:t>
            </a:r>
            <a:r>
              <a:rPr lang="en-US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bottom part</a:t>
            </a:r>
            <a:endParaRPr lang="en-US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bg-BG" dirty="0" smtClean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разработи </a:t>
            </a:r>
            <a:r>
              <a:rPr lang="en-US" dirty="0" smtClean="0"/>
              <a:t>ASP.NET MVC </a:t>
            </a:r>
            <a:r>
              <a:rPr lang="bg-BG" dirty="0" smtClean="0"/>
              <a:t>уеб приложение 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 smtClean="0"/>
              <a:t> (число от 0 до 100)</a:t>
            </a:r>
          </a:p>
          <a:p>
            <a:pPr lvl="1"/>
            <a:r>
              <a:rPr lang="bg-BG" dirty="0" smtClean="0"/>
              <a:t>Чертаят се от 1 до </a:t>
            </a:r>
            <a:r>
              <a:rPr lang="en-US" dirty="0" smtClean="0"/>
              <a:t>10</a:t>
            </a:r>
            <a:r>
              <a:rPr lang="bg-BG" dirty="0" smtClean="0"/>
              <a:t> звездички (с половинки)</a:t>
            </a:r>
            <a:endParaRPr lang="en-US" dirty="0" smtClean="0"/>
          </a:p>
          <a:p>
            <a:pPr lvl="1"/>
            <a:r>
              <a:rPr lang="bg-BG" dirty="0" smtClean="0"/>
              <a:t>Звездичките да се генерират с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Визуализация на рейтинг в уеб</a:t>
            </a:r>
            <a:r>
              <a:rPr lang="en-US" dirty="0" smtClean="0"/>
              <a:t> </a:t>
            </a:r>
            <a:r>
              <a:rPr lang="bg-BG" dirty="0" smtClean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Избор на тип уеб приложение: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изглед (</a:t>
            </a:r>
            <a:r>
              <a:rPr lang="en-US" dirty="0" smtClean="0"/>
              <a:t>view)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 dirty="0" smtClean="0"/>
              <a:t>действие (</a:t>
            </a:r>
            <a:r>
              <a:rPr lang="en-US" dirty="0" smtClean="0"/>
              <a:t>action)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 smtClean="0"/>
              <a:t>Направете </a:t>
            </a:r>
            <a:r>
              <a:rPr lang="en-US" sz="3000" dirty="0" smtClean="0"/>
              <a:t>folder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 smtClean="0"/>
              <a:t>"</a:t>
            </a:r>
            <a:r>
              <a:rPr lang="bg-BG" sz="3000" dirty="0" smtClean="0"/>
              <a:t> в проекта</a:t>
            </a:r>
            <a:endParaRPr lang="en-US" sz="3000" dirty="0" smtClean="0"/>
          </a:p>
          <a:p>
            <a:r>
              <a:rPr lang="en-US" sz="3000" dirty="0" smtClean="0"/>
              <a:t>K</a:t>
            </a:r>
            <a:r>
              <a:rPr lang="bg-BG" sz="3000" dirty="0" smtClean="0"/>
              <a:t>опирайте картинките със звездичките в него с </a:t>
            </a:r>
            <a:r>
              <a:rPr lang="en-US" sz="3000" dirty="0" smtClean="0"/>
              <a:t>copy / paste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b="1" dirty="0" smtClean="0">
                <a:latin typeface="Consolas" panose="020B0609020204030204" pitchFamily="49" charset="0"/>
              </a:rPr>
              <a:t>for</a:t>
            </a:r>
            <a:r>
              <a:rPr lang="en-US" dirty="0" smtClean="0"/>
              <a:t>-</a:t>
            </a:r>
            <a:r>
              <a:rPr lang="bg-BG" dirty="0" smtClean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Стартирайте приложението с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 smtClean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 smtClean="0"/>
              <a:t>Чертане на </a:t>
            </a:r>
            <a:r>
              <a:rPr lang="bg-BG" dirty="0" smtClean="0"/>
              <a:t>рейтинги </a:t>
            </a:r>
            <a:r>
              <a:rPr lang="bg-BG" dirty="0" smtClean="0"/>
              <a:t>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чертаем фигури с</a:t>
            </a:r>
            <a:r>
              <a:rPr lang="en-US" sz="3200" dirty="0" smtClean="0"/>
              <a:t> </a:t>
            </a:r>
            <a:r>
              <a:rPr lang="bg-BG" sz="3200" dirty="0" smtClean="0"/>
              <a:t>вложени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 smtClean="0"/>
              <a:t>:</a:t>
            </a: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 smtClean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 smtClean="0"/>
              <a:t>10 пъти печата стринг, който се състои от 10 на брой звездички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10 </a:t>
            </a:r>
            <a:r>
              <a:rPr lang="en-US" dirty="0" smtClean="0"/>
              <a:t>x</a:t>
            </a:r>
            <a:r>
              <a:rPr lang="bg-BG" dirty="0" smtClean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Правоъгълник от </a:t>
            </a:r>
            <a:r>
              <a:rPr lang="en-US" dirty="0" smtClean="0"/>
              <a:t>N</a:t>
            </a:r>
            <a:r>
              <a:rPr lang="bg-BG" dirty="0" smtClean="0"/>
              <a:t>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en-US" dirty="0" smtClean="0"/>
              <a:t>N</a:t>
            </a:r>
            <a:r>
              <a:rPr lang="bg-BG" dirty="0" smtClean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130240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3426905"/>
            <a:ext cx="4786200" cy="203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2928" y="4267200"/>
            <a:ext cx="9854484" cy="16388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цикли </a:t>
            </a:r>
            <a:r>
              <a:rPr lang="bg-BG" dirty="0" smtClean="0"/>
              <a:t>== цикъл съдържа в себе си друг цикъл</a:t>
            </a:r>
          </a:p>
          <a:p>
            <a:pPr lvl="1"/>
            <a:r>
              <a:rPr lang="bg-BG" dirty="0" smtClean="0"/>
              <a:t>Двата цикъла въртят различни променливи</a:t>
            </a:r>
          </a:p>
          <a:p>
            <a:r>
              <a:rPr lang="bg-BG" dirty="0" smtClean="0"/>
              <a:t>Пример: външен цикъл </a:t>
            </a:r>
            <a:r>
              <a:rPr lang="en-US" dirty="0" smtClean="0"/>
              <a:t>(</a:t>
            </a:r>
            <a:r>
              <a:rPr lang="bg-BG" dirty="0" smtClean="0"/>
              <a:t>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 smtClean="0"/>
              <a:t>)</a:t>
            </a:r>
            <a:r>
              <a:rPr lang="bg-BG" dirty="0" smtClean="0"/>
              <a:t> и вътрешен цикъл</a:t>
            </a:r>
            <a:r>
              <a:rPr lang="en-US" dirty="0" smtClean="0"/>
              <a:t> </a:t>
            </a:r>
            <a:r>
              <a:rPr lang="bg-BG" dirty="0" smtClean="0"/>
              <a:t>(по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827645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67610" y="3124200"/>
            <a:ext cx="4113213" cy="1041829"/>
          </a:xfrm>
          <a:prstGeom prst="wedgeRoundRectCallout">
            <a:avLst>
              <a:gd name="adj1" fmla="val -61116"/>
              <a:gd name="adj2" fmla="val 5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953000"/>
            <a:ext cx="4800600" cy="1041829"/>
          </a:xfrm>
          <a:prstGeom prst="wedgeRoundRectCallout">
            <a:avLst>
              <a:gd name="adj1" fmla="val -60044"/>
              <a:gd name="adj2" fmla="val -395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Да се начертае на конзолата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 smtClean="0"/>
              <a:t>:</a:t>
            </a:r>
            <a:endParaRPr lang="en-US" sz="32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47" y="2873992"/>
            <a:ext cx="47174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 от долари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64012" y="2057400"/>
            <a:ext cx="7888200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 &lt;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 smtClean="0"/>
              <a:t>Да се начертае на конзолата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 smtClean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Квадратна рамка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5011" y="1953904"/>
            <a:ext cx="8215198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 - -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</a:t>
            </a:r>
            <a:r>
              <a:rPr lang="bg-BG" dirty="0" smtClean="0">
                <a:hlinkClick r:id="rId2"/>
              </a:rPr>
              <a:t>5</a:t>
            </a:r>
            <a:r>
              <a:rPr lang="en-US" dirty="0" smtClean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1938</Words>
  <Application>Microsoft Office PowerPoint</Application>
  <PresentationFormat>Custom</PresentationFormat>
  <Paragraphs>427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Съдържание</vt:lpstr>
      <vt:lpstr>Чертане на прости фигури</vt:lpstr>
      <vt:lpstr>Правоъгълник от 10 x 10 звездички</vt:lpstr>
      <vt:lpstr>Правоъгълник от N x N звездички</vt:lpstr>
      <vt:lpstr>Вложени цикли</vt:lpstr>
      <vt:lpstr>Квадрат от звездички</vt:lpstr>
      <vt:lpstr>Триъгълник от долари</vt:lpstr>
      <vt:lpstr>Квадратна рамка</vt:lpstr>
      <vt:lpstr>Ромбче от звездички</vt:lpstr>
      <vt:lpstr>Коледна елха</vt:lpstr>
      <vt:lpstr>Коледна елха – решение</vt:lpstr>
      <vt:lpstr>Чертане на прости фигури</vt:lpstr>
      <vt:lpstr>Чертане на по-сложни фигури</vt:lpstr>
      <vt:lpstr>Слънчеви очила</vt:lpstr>
      <vt:lpstr>Слънчеви очила – решение</vt:lpstr>
      <vt:lpstr>Слънчеви очила – решение (2)</vt:lpstr>
      <vt:lpstr>Къщичка</vt:lpstr>
      <vt:lpstr>Къщичка – решение</vt:lpstr>
      <vt:lpstr>Диамант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Чертане с цикли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2016-03-12T13:28:17Z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