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C.S.Y</cp:lastModifiedBy>
  <cp:revision>9</cp:revision>
  <dcterms:created xsi:type="dcterms:W3CDTF">2024-12-21T02:07:17Z</dcterms:created>
  <dcterms:modified xsi:type="dcterms:W3CDTF">2024-12-21T02:07:17Z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2C7C6BA2AECB37FDBB2266679E9A11CC_41</vt:lpwstr>
  </property>
</Properties>
</file>