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notesMasterIdLst>
    <p:notesMasterId r:id="rId13"/>
  </p:notesMasterIdLst>
  <p:sldIdLst>
    <p:sldId id="326" r:id="rId2"/>
    <p:sldId id="292" r:id="rId3"/>
    <p:sldId id="322" r:id="rId4"/>
    <p:sldId id="331" r:id="rId5"/>
    <p:sldId id="327" r:id="rId6"/>
    <p:sldId id="328" r:id="rId7"/>
    <p:sldId id="329" r:id="rId8"/>
    <p:sldId id="279" r:id="rId9"/>
    <p:sldId id="280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 autoAdjust="0"/>
    <p:restoredTop sz="94589"/>
  </p:normalViewPr>
  <p:slideViewPr>
    <p:cSldViewPr>
      <p:cViewPr varScale="1">
        <p:scale>
          <a:sx n="85" d="100"/>
          <a:sy n="85" d="100"/>
        </p:scale>
        <p:origin x="2080" y="1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1B9F-17E4-9946-8B31-09D2A3B1DCF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1ED0C-FADF-8149-AD80-4ED5CE127DAA}">
      <dgm:prSet phldrT="[Text]"/>
      <dgm:spPr/>
      <dgm:t>
        <a:bodyPr/>
        <a:lstStyle/>
        <a:p>
          <a:r>
            <a:rPr lang="en-US"/>
            <a:t>S1 rơi vào line</a:t>
          </a:r>
        </a:p>
      </dgm:t>
    </dgm:pt>
    <dgm:pt modelId="{27A42484-D501-684C-A075-3B6BB7FB1537}" type="parTrans" cxnId="{2F59E95B-928A-B243-82D2-AE9E4F5D3D15}">
      <dgm:prSet/>
      <dgm:spPr/>
      <dgm:t>
        <a:bodyPr/>
        <a:lstStyle/>
        <a:p>
          <a:endParaRPr lang="en-US"/>
        </a:p>
      </dgm:t>
    </dgm:pt>
    <dgm:pt modelId="{F0E8927D-6D7A-3A40-9254-82A9C5C6D745}" type="sibTrans" cxnId="{2F59E95B-928A-B243-82D2-AE9E4F5D3D15}">
      <dgm:prSet/>
      <dgm:spPr/>
      <dgm:t>
        <a:bodyPr/>
        <a:lstStyle/>
        <a:p>
          <a:endParaRPr lang="en-US"/>
        </a:p>
      </dgm:t>
    </dgm:pt>
    <dgm:pt modelId="{12A3E240-B906-234E-AD3C-0C836C6B480C}">
      <dgm:prSet phldrT="[Text]"/>
      <dgm:spPr/>
      <dgm:t>
        <a:bodyPr/>
        <a:lstStyle/>
        <a:p>
          <a:r>
            <a:rPr lang="en-US"/>
            <a:t>S2 rơi vào line</a:t>
          </a:r>
        </a:p>
      </dgm:t>
    </dgm:pt>
    <dgm:pt modelId="{57877FA0-80AD-5F4C-A972-93990FE2F253}" type="parTrans" cxnId="{7DB2041E-7E28-7941-846E-FD0ACD17AA55}">
      <dgm:prSet/>
      <dgm:spPr/>
      <dgm:t>
        <a:bodyPr/>
        <a:lstStyle/>
        <a:p>
          <a:endParaRPr lang="en-US"/>
        </a:p>
      </dgm:t>
    </dgm:pt>
    <dgm:pt modelId="{1A5C4D3A-A438-0048-B84A-5250597F1358}" type="sibTrans" cxnId="{7DB2041E-7E28-7941-846E-FD0ACD17AA55}">
      <dgm:prSet/>
      <dgm:spPr/>
      <dgm:t>
        <a:bodyPr/>
        <a:lstStyle/>
        <a:p>
          <a:endParaRPr lang="en-US"/>
        </a:p>
      </dgm:t>
    </dgm:pt>
    <dgm:pt modelId="{33FF1843-FD99-0C49-A4F7-8CF6CA5C40FA}">
      <dgm:prSet phldrT="[Text]"/>
      <dgm:spPr/>
      <dgm:t>
        <a:bodyPr/>
        <a:lstStyle/>
        <a:p>
          <a:r>
            <a:rPr lang="en-US"/>
            <a:t>S3 rơi vào line</a:t>
          </a:r>
        </a:p>
      </dgm:t>
    </dgm:pt>
    <dgm:pt modelId="{F4D65E89-E02A-2247-837B-05B79CC180E9}" type="parTrans" cxnId="{F118AAD4-B7DA-8841-934D-50F1686E0903}">
      <dgm:prSet/>
      <dgm:spPr/>
      <dgm:t>
        <a:bodyPr/>
        <a:lstStyle/>
        <a:p>
          <a:endParaRPr lang="en-US"/>
        </a:p>
      </dgm:t>
    </dgm:pt>
    <dgm:pt modelId="{E727EB08-1950-A74D-9291-F4D70D4C933E}" type="sibTrans" cxnId="{F118AAD4-B7DA-8841-934D-50F1686E0903}">
      <dgm:prSet/>
      <dgm:spPr/>
      <dgm:t>
        <a:bodyPr/>
        <a:lstStyle/>
        <a:p>
          <a:endParaRPr lang="en-US"/>
        </a:p>
      </dgm:t>
    </dgm:pt>
    <dgm:pt modelId="{C881D150-3360-D44B-BF9C-5FEE15A3F067}">
      <dgm:prSet phldrT="[Text]"/>
      <dgm:spPr/>
      <dgm:t>
        <a:bodyPr/>
        <a:lstStyle/>
        <a:p>
          <a:r>
            <a:rPr lang="en-US"/>
            <a:t>S4 rơi vào line</a:t>
          </a:r>
        </a:p>
      </dgm:t>
    </dgm:pt>
    <dgm:pt modelId="{4249FC97-E1F9-D843-A859-2DA399EFEDE9}" type="parTrans" cxnId="{D4857B0A-467F-8B42-9709-A8A5814BFF99}">
      <dgm:prSet/>
      <dgm:spPr/>
      <dgm:t>
        <a:bodyPr/>
        <a:lstStyle/>
        <a:p>
          <a:endParaRPr lang="en-US"/>
        </a:p>
      </dgm:t>
    </dgm:pt>
    <dgm:pt modelId="{E08D9406-A0FE-CB4A-83D0-4630D715B20B}" type="sibTrans" cxnId="{D4857B0A-467F-8B42-9709-A8A5814BFF99}">
      <dgm:prSet/>
      <dgm:spPr/>
      <dgm:t>
        <a:bodyPr/>
        <a:lstStyle/>
        <a:p>
          <a:endParaRPr lang="en-US"/>
        </a:p>
      </dgm:t>
    </dgm:pt>
    <dgm:pt modelId="{5F6BF2E9-EDF7-5042-B275-E2EAF20C8E83}">
      <dgm:prSet phldrT="[Text]"/>
      <dgm:spPr/>
      <dgm:t>
        <a:bodyPr/>
        <a:lstStyle/>
        <a:p>
          <a:r>
            <a:rPr lang="en-US"/>
            <a:t>S5 rơi vào line</a:t>
          </a:r>
        </a:p>
      </dgm:t>
    </dgm:pt>
    <dgm:pt modelId="{ABB7212E-EA3D-AE42-8F68-C015184B276D}" type="parTrans" cxnId="{89481677-4225-4446-A4E5-4734C385D476}">
      <dgm:prSet/>
      <dgm:spPr/>
      <dgm:t>
        <a:bodyPr/>
        <a:lstStyle/>
        <a:p>
          <a:endParaRPr lang="en-US"/>
        </a:p>
      </dgm:t>
    </dgm:pt>
    <dgm:pt modelId="{D98BC66D-4517-0348-B953-182556BE94C2}" type="sibTrans" cxnId="{89481677-4225-4446-A4E5-4734C385D476}">
      <dgm:prSet/>
      <dgm:spPr/>
      <dgm:t>
        <a:bodyPr/>
        <a:lstStyle/>
        <a:p>
          <a:endParaRPr lang="en-US"/>
        </a:p>
      </dgm:t>
    </dgm:pt>
    <dgm:pt modelId="{AE904EFE-11A1-494C-9F93-2728B935E866}" type="pres">
      <dgm:prSet presAssocID="{EACB1B9F-17E4-9946-8B31-09D2A3B1DCF9}" presName="cycle" presStyleCnt="0">
        <dgm:presLayoutVars>
          <dgm:dir/>
          <dgm:resizeHandles val="exact"/>
        </dgm:presLayoutVars>
      </dgm:prSet>
      <dgm:spPr/>
    </dgm:pt>
    <dgm:pt modelId="{21E7B63B-1B08-BE49-85E6-45156F6C9159}" type="pres">
      <dgm:prSet presAssocID="{6501ED0C-FADF-8149-AD80-4ED5CE127DAA}" presName="node" presStyleLbl="node1" presStyleIdx="0" presStyleCnt="5" custScaleX="69839" custScaleY="73769">
        <dgm:presLayoutVars>
          <dgm:bulletEnabled val="1"/>
        </dgm:presLayoutVars>
      </dgm:prSet>
      <dgm:spPr/>
    </dgm:pt>
    <dgm:pt modelId="{30689C37-AFDD-324E-A0F6-BD0110689096}" type="pres">
      <dgm:prSet presAssocID="{6501ED0C-FADF-8149-AD80-4ED5CE127DAA}" presName="spNode" presStyleCnt="0"/>
      <dgm:spPr/>
    </dgm:pt>
    <dgm:pt modelId="{EDD2E6FF-FAD6-5240-824C-45D75E5C88E3}" type="pres">
      <dgm:prSet presAssocID="{F0E8927D-6D7A-3A40-9254-82A9C5C6D745}" presName="sibTrans" presStyleLbl="sibTrans1D1" presStyleIdx="0" presStyleCnt="5"/>
      <dgm:spPr/>
    </dgm:pt>
    <dgm:pt modelId="{9064A5B2-11D4-A741-9A92-367E92857658}" type="pres">
      <dgm:prSet presAssocID="{12A3E240-B906-234E-AD3C-0C836C6B480C}" presName="node" presStyleLbl="node1" presStyleIdx="1" presStyleCnt="5" custScaleX="62117" custScaleY="67657" custRadScaleRad="90385" custRadScaleInc="-33836">
        <dgm:presLayoutVars>
          <dgm:bulletEnabled val="1"/>
        </dgm:presLayoutVars>
      </dgm:prSet>
      <dgm:spPr/>
    </dgm:pt>
    <dgm:pt modelId="{613806A7-D321-EB41-A6C2-4980BA316B12}" type="pres">
      <dgm:prSet presAssocID="{12A3E240-B906-234E-AD3C-0C836C6B480C}" presName="spNode" presStyleCnt="0"/>
      <dgm:spPr/>
    </dgm:pt>
    <dgm:pt modelId="{374F98A2-4B3C-EE45-BB70-A4C3E86C0875}" type="pres">
      <dgm:prSet presAssocID="{1A5C4D3A-A438-0048-B84A-5250597F1358}" presName="sibTrans" presStyleLbl="sibTrans1D1" presStyleIdx="1" presStyleCnt="5"/>
      <dgm:spPr/>
    </dgm:pt>
    <dgm:pt modelId="{3E4EBCD7-7C8C-C14A-879B-F1498EC154A1}" type="pres">
      <dgm:prSet presAssocID="{33FF1843-FD99-0C49-A4F7-8CF6CA5C40FA}" presName="node" presStyleLbl="node1" presStyleIdx="2" presStyleCnt="5" custScaleX="61868" custScaleY="72862" custRadScaleRad="68542" custRadScaleInc="-22750">
        <dgm:presLayoutVars>
          <dgm:bulletEnabled val="1"/>
        </dgm:presLayoutVars>
      </dgm:prSet>
      <dgm:spPr/>
    </dgm:pt>
    <dgm:pt modelId="{56813EA6-DB44-DA4C-998B-D8E0C55A8F11}" type="pres">
      <dgm:prSet presAssocID="{33FF1843-FD99-0C49-A4F7-8CF6CA5C40FA}" presName="spNode" presStyleCnt="0"/>
      <dgm:spPr/>
    </dgm:pt>
    <dgm:pt modelId="{660DEABF-5084-3E4F-B279-92B8E1EDA783}" type="pres">
      <dgm:prSet presAssocID="{E727EB08-1950-A74D-9291-F4D70D4C933E}" presName="sibTrans" presStyleLbl="sibTrans1D1" presStyleIdx="2" presStyleCnt="5"/>
      <dgm:spPr/>
    </dgm:pt>
    <dgm:pt modelId="{5E206841-D875-F44D-A2E0-83677307CEFC}" type="pres">
      <dgm:prSet presAssocID="{C881D150-3360-D44B-BF9C-5FEE15A3F067}" presName="node" presStyleLbl="node1" presStyleIdx="3" presStyleCnt="5" custScaleX="61405" custScaleY="74168" custRadScaleRad="67901" custRadScaleInc="32094">
        <dgm:presLayoutVars>
          <dgm:bulletEnabled val="1"/>
        </dgm:presLayoutVars>
      </dgm:prSet>
      <dgm:spPr/>
    </dgm:pt>
    <dgm:pt modelId="{B1C10D1C-907B-CE46-A49F-488E5E822440}" type="pres">
      <dgm:prSet presAssocID="{C881D150-3360-D44B-BF9C-5FEE15A3F067}" presName="spNode" presStyleCnt="0"/>
      <dgm:spPr/>
    </dgm:pt>
    <dgm:pt modelId="{50F2DBCC-0F8F-9149-9DE1-A74A2E5F9DBE}" type="pres">
      <dgm:prSet presAssocID="{E08D9406-A0FE-CB4A-83D0-4630D715B20B}" presName="sibTrans" presStyleLbl="sibTrans1D1" presStyleIdx="3" presStyleCnt="5"/>
      <dgm:spPr/>
    </dgm:pt>
    <dgm:pt modelId="{59DDCE6D-994A-8D45-9724-0CF338EE8073}" type="pres">
      <dgm:prSet presAssocID="{5F6BF2E9-EDF7-5042-B275-E2EAF20C8E83}" presName="node" presStyleLbl="node1" presStyleIdx="4" presStyleCnt="5" custScaleX="63173" custScaleY="71946" custRadScaleRad="85574" custRadScaleInc="30589">
        <dgm:presLayoutVars>
          <dgm:bulletEnabled val="1"/>
        </dgm:presLayoutVars>
      </dgm:prSet>
      <dgm:spPr/>
    </dgm:pt>
    <dgm:pt modelId="{1C2B2A74-02F3-914B-897B-BFE2A9EB66BB}" type="pres">
      <dgm:prSet presAssocID="{5F6BF2E9-EDF7-5042-B275-E2EAF20C8E83}" presName="spNode" presStyleCnt="0"/>
      <dgm:spPr/>
    </dgm:pt>
    <dgm:pt modelId="{FBDA3FAC-E3A6-B449-BE0B-519384EF4613}" type="pres">
      <dgm:prSet presAssocID="{D98BC66D-4517-0348-B953-182556BE94C2}" presName="sibTrans" presStyleLbl="sibTrans1D1" presStyleIdx="4" presStyleCnt="5"/>
      <dgm:spPr/>
    </dgm:pt>
  </dgm:ptLst>
  <dgm:cxnLst>
    <dgm:cxn modelId="{FEB77D03-C5E7-DC4E-A64E-E3E9D586FD82}" type="presOf" srcId="{E08D9406-A0FE-CB4A-83D0-4630D715B20B}" destId="{50F2DBCC-0F8F-9149-9DE1-A74A2E5F9DBE}" srcOrd="0" destOrd="0" presId="urn:microsoft.com/office/officeart/2005/8/layout/cycle5"/>
    <dgm:cxn modelId="{D4857B0A-467F-8B42-9709-A8A5814BFF99}" srcId="{EACB1B9F-17E4-9946-8B31-09D2A3B1DCF9}" destId="{C881D150-3360-D44B-BF9C-5FEE15A3F067}" srcOrd="3" destOrd="0" parTransId="{4249FC97-E1F9-D843-A859-2DA399EFEDE9}" sibTransId="{E08D9406-A0FE-CB4A-83D0-4630D715B20B}"/>
    <dgm:cxn modelId="{7DB2041E-7E28-7941-846E-FD0ACD17AA55}" srcId="{EACB1B9F-17E4-9946-8B31-09D2A3B1DCF9}" destId="{12A3E240-B906-234E-AD3C-0C836C6B480C}" srcOrd="1" destOrd="0" parTransId="{57877FA0-80AD-5F4C-A972-93990FE2F253}" sibTransId="{1A5C4D3A-A438-0048-B84A-5250597F1358}"/>
    <dgm:cxn modelId="{203AA137-FD86-CE4A-A2C1-F86E6568FE8D}" type="presOf" srcId="{E727EB08-1950-A74D-9291-F4D70D4C933E}" destId="{660DEABF-5084-3E4F-B279-92B8E1EDA783}" srcOrd="0" destOrd="0" presId="urn:microsoft.com/office/officeart/2005/8/layout/cycle5"/>
    <dgm:cxn modelId="{2F59E95B-928A-B243-82D2-AE9E4F5D3D15}" srcId="{EACB1B9F-17E4-9946-8B31-09D2A3B1DCF9}" destId="{6501ED0C-FADF-8149-AD80-4ED5CE127DAA}" srcOrd="0" destOrd="0" parTransId="{27A42484-D501-684C-A075-3B6BB7FB1537}" sibTransId="{F0E8927D-6D7A-3A40-9254-82A9C5C6D745}"/>
    <dgm:cxn modelId="{69FC456E-7020-7746-B192-FBBC183C118F}" type="presOf" srcId="{1A5C4D3A-A438-0048-B84A-5250597F1358}" destId="{374F98A2-4B3C-EE45-BB70-A4C3E86C0875}" srcOrd="0" destOrd="0" presId="urn:microsoft.com/office/officeart/2005/8/layout/cycle5"/>
    <dgm:cxn modelId="{89481677-4225-4446-A4E5-4734C385D476}" srcId="{EACB1B9F-17E4-9946-8B31-09D2A3B1DCF9}" destId="{5F6BF2E9-EDF7-5042-B275-E2EAF20C8E83}" srcOrd="4" destOrd="0" parTransId="{ABB7212E-EA3D-AE42-8F68-C015184B276D}" sibTransId="{D98BC66D-4517-0348-B953-182556BE94C2}"/>
    <dgm:cxn modelId="{E881A178-887C-414F-AB15-F4A4612D6B00}" type="presOf" srcId="{D98BC66D-4517-0348-B953-182556BE94C2}" destId="{FBDA3FAC-E3A6-B449-BE0B-519384EF4613}" srcOrd="0" destOrd="0" presId="urn:microsoft.com/office/officeart/2005/8/layout/cycle5"/>
    <dgm:cxn modelId="{6BDE5684-81C4-5342-B869-CFA65C3BE17C}" type="presOf" srcId="{F0E8927D-6D7A-3A40-9254-82A9C5C6D745}" destId="{EDD2E6FF-FAD6-5240-824C-45D75E5C88E3}" srcOrd="0" destOrd="0" presId="urn:microsoft.com/office/officeart/2005/8/layout/cycle5"/>
    <dgm:cxn modelId="{78DE0A88-D406-F341-B47B-808B1C92C884}" type="presOf" srcId="{C881D150-3360-D44B-BF9C-5FEE15A3F067}" destId="{5E206841-D875-F44D-A2E0-83677307CEFC}" srcOrd="0" destOrd="0" presId="urn:microsoft.com/office/officeart/2005/8/layout/cycle5"/>
    <dgm:cxn modelId="{A4507298-9070-1144-B7DC-EAED3552DED3}" type="presOf" srcId="{5F6BF2E9-EDF7-5042-B275-E2EAF20C8E83}" destId="{59DDCE6D-994A-8D45-9724-0CF338EE8073}" srcOrd="0" destOrd="0" presId="urn:microsoft.com/office/officeart/2005/8/layout/cycle5"/>
    <dgm:cxn modelId="{C9F16BA5-41D5-7743-8C95-2489F072BE39}" type="presOf" srcId="{12A3E240-B906-234E-AD3C-0C836C6B480C}" destId="{9064A5B2-11D4-A741-9A92-367E92857658}" srcOrd="0" destOrd="0" presId="urn:microsoft.com/office/officeart/2005/8/layout/cycle5"/>
    <dgm:cxn modelId="{5AA5F3BF-CFE6-C54B-BB74-4B4277323BB1}" type="presOf" srcId="{6501ED0C-FADF-8149-AD80-4ED5CE127DAA}" destId="{21E7B63B-1B08-BE49-85E6-45156F6C9159}" srcOrd="0" destOrd="0" presId="urn:microsoft.com/office/officeart/2005/8/layout/cycle5"/>
    <dgm:cxn modelId="{F118AAD4-B7DA-8841-934D-50F1686E0903}" srcId="{EACB1B9F-17E4-9946-8B31-09D2A3B1DCF9}" destId="{33FF1843-FD99-0C49-A4F7-8CF6CA5C40FA}" srcOrd="2" destOrd="0" parTransId="{F4D65E89-E02A-2247-837B-05B79CC180E9}" sibTransId="{E727EB08-1950-A74D-9291-F4D70D4C933E}"/>
    <dgm:cxn modelId="{34927CDA-34F0-8F44-9DCE-96745C6CB5C0}" type="presOf" srcId="{33FF1843-FD99-0C49-A4F7-8CF6CA5C40FA}" destId="{3E4EBCD7-7C8C-C14A-879B-F1498EC154A1}" srcOrd="0" destOrd="0" presId="urn:microsoft.com/office/officeart/2005/8/layout/cycle5"/>
    <dgm:cxn modelId="{5CE90FE2-01EA-2744-AF6F-209EF909F21E}" type="presOf" srcId="{EACB1B9F-17E4-9946-8B31-09D2A3B1DCF9}" destId="{AE904EFE-11A1-494C-9F93-2728B935E866}" srcOrd="0" destOrd="0" presId="urn:microsoft.com/office/officeart/2005/8/layout/cycle5"/>
    <dgm:cxn modelId="{D4CC7AFE-FC3F-284C-8A90-9136ECF9603B}" type="presParOf" srcId="{AE904EFE-11A1-494C-9F93-2728B935E866}" destId="{21E7B63B-1B08-BE49-85E6-45156F6C9159}" srcOrd="0" destOrd="0" presId="urn:microsoft.com/office/officeart/2005/8/layout/cycle5"/>
    <dgm:cxn modelId="{D89EC40D-EF42-7A46-AEE7-D7DFC24571D8}" type="presParOf" srcId="{AE904EFE-11A1-494C-9F93-2728B935E866}" destId="{30689C37-AFDD-324E-A0F6-BD0110689096}" srcOrd="1" destOrd="0" presId="urn:microsoft.com/office/officeart/2005/8/layout/cycle5"/>
    <dgm:cxn modelId="{640248C8-6421-444E-A319-52B46C94256F}" type="presParOf" srcId="{AE904EFE-11A1-494C-9F93-2728B935E866}" destId="{EDD2E6FF-FAD6-5240-824C-45D75E5C88E3}" srcOrd="2" destOrd="0" presId="urn:microsoft.com/office/officeart/2005/8/layout/cycle5"/>
    <dgm:cxn modelId="{B96D9A4C-60E6-2641-8527-A2ECC039EDE3}" type="presParOf" srcId="{AE904EFE-11A1-494C-9F93-2728B935E866}" destId="{9064A5B2-11D4-A741-9A92-367E92857658}" srcOrd="3" destOrd="0" presId="urn:microsoft.com/office/officeart/2005/8/layout/cycle5"/>
    <dgm:cxn modelId="{7FDE348C-59ED-954E-9F7A-B436E318E144}" type="presParOf" srcId="{AE904EFE-11A1-494C-9F93-2728B935E866}" destId="{613806A7-D321-EB41-A6C2-4980BA316B12}" srcOrd="4" destOrd="0" presId="urn:microsoft.com/office/officeart/2005/8/layout/cycle5"/>
    <dgm:cxn modelId="{E7D51432-BB14-114C-802C-B910C7A75EC3}" type="presParOf" srcId="{AE904EFE-11A1-494C-9F93-2728B935E866}" destId="{374F98A2-4B3C-EE45-BB70-A4C3E86C0875}" srcOrd="5" destOrd="0" presId="urn:microsoft.com/office/officeart/2005/8/layout/cycle5"/>
    <dgm:cxn modelId="{2C8ECDE3-AF42-4D4B-BCBB-8DF0B50D6494}" type="presParOf" srcId="{AE904EFE-11A1-494C-9F93-2728B935E866}" destId="{3E4EBCD7-7C8C-C14A-879B-F1498EC154A1}" srcOrd="6" destOrd="0" presId="urn:microsoft.com/office/officeart/2005/8/layout/cycle5"/>
    <dgm:cxn modelId="{1AD8ADE3-D2C5-D54B-93E8-3781547BF285}" type="presParOf" srcId="{AE904EFE-11A1-494C-9F93-2728B935E866}" destId="{56813EA6-DB44-DA4C-998B-D8E0C55A8F11}" srcOrd="7" destOrd="0" presId="urn:microsoft.com/office/officeart/2005/8/layout/cycle5"/>
    <dgm:cxn modelId="{44EF6A6B-06CB-B64F-AAE0-45E27B58C1F8}" type="presParOf" srcId="{AE904EFE-11A1-494C-9F93-2728B935E866}" destId="{660DEABF-5084-3E4F-B279-92B8E1EDA783}" srcOrd="8" destOrd="0" presId="urn:microsoft.com/office/officeart/2005/8/layout/cycle5"/>
    <dgm:cxn modelId="{A16AAC66-C36D-774F-99EB-D0CAA53CF676}" type="presParOf" srcId="{AE904EFE-11A1-494C-9F93-2728B935E866}" destId="{5E206841-D875-F44D-A2E0-83677307CEFC}" srcOrd="9" destOrd="0" presId="urn:microsoft.com/office/officeart/2005/8/layout/cycle5"/>
    <dgm:cxn modelId="{2740CCD5-00F1-1948-9406-D755CE495821}" type="presParOf" srcId="{AE904EFE-11A1-494C-9F93-2728B935E866}" destId="{B1C10D1C-907B-CE46-A49F-488E5E822440}" srcOrd="10" destOrd="0" presId="urn:microsoft.com/office/officeart/2005/8/layout/cycle5"/>
    <dgm:cxn modelId="{301B0CA3-F745-884D-9500-31E05E9DB2A5}" type="presParOf" srcId="{AE904EFE-11A1-494C-9F93-2728B935E866}" destId="{50F2DBCC-0F8F-9149-9DE1-A74A2E5F9DBE}" srcOrd="11" destOrd="0" presId="urn:microsoft.com/office/officeart/2005/8/layout/cycle5"/>
    <dgm:cxn modelId="{832937C9-7C79-2F4C-870E-ABD7062A7D5E}" type="presParOf" srcId="{AE904EFE-11A1-494C-9F93-2728B935E866}" destId="{59DDCE6D-994A-8D45-9724-0CF338EE8073}" srcOrd="12" destOrd="0" presId="urn:microsoft.com/office/officeart/2005/8/layout/cycle5"/>
    <dgm:cxn modelId="{74B468FD-7280-C24C-A075-0B495191DE6C}" type="presParOf" srcId="{AE904EFE-11A1-494C-9F93-2728B935E866}" destId="{1C2B2A74-02F3-914B-897B-BFE2A9EB66BB}" srcOrd="13" destOrd="0" presId="urn:microsoft.com/office/officeart/2005/8/layout/cycle5"/>
    <dgm:cxn modelId="{3D21D8F2-A9AC-5C4E-9005-D7C3A54809EF}" type="presParOf" srcId="{AE904EFE-11A1-494C-9F93-2728B935E866}" destId="{FBDA3FAC-E3A6-B449-BE0B-519384EF4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7B63B-1B08-BE49-85E6-45156F6C9159}">
      <dsp:nvSpPr>
        <dsp:cNvPr id="0" name=""/>
        <dsp:cNvSpPr/>
      </dsp:nvSpPr>
      <dsp:spPr>
        <a:xfrm>
          <a:off x="3791380" y="99796"/>
          <a:ext cx="1573133" cy="1080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S1 rơi vào line</a:t>
          </a:r>
        </a:p>
      </dsp:txBody>
      <dsp:txXfrm>
        <a:off x="3844105" y="152521"/>
        <a:ext cx="1467683" cy="974626"/>
      </dsp:txXfrm>
    </dsp:sp>
    <dsp:sp modelId="{EDD2E6FF-FAD6-5240-824C-45D75E5C88E3}">
      <dsp:nvSpPr>
        <dsp:cNvPr id="0" name=""/>
        <dsp:cNvSpPr/>
      </dsp:nvSpPr>
      <dsp:spPr>
        <a:xfrm>
          <a:off x="1194048" y="468648"/>
          <a:ext cx="5848067" cy="5848067"/>
        </a:xfrm>
        <a:custGeom>
          <a:avLst/>
          <a:gdLst/>
          <a:ahLst/>
          <a:cxnLst/>
          <a:rect l="0" t="0" r="0" b="0"/>
          <a:pathLst>
            <a:path>
              <a:moveTo>
                <a:pt x="4472128" y="443434"/>
              </a:moveTo>
              <a:arcTo wR="2924033" hR="2924033" stAng="18118050" swAng="124283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4A5B2-11D4-A741-9A92-367E92857658}">
      <dsp:nvSpPr>
        <dsp:cNvPr id="0" name=""/>
        <dsp:cNvSpPr/>
      </dsp:nvSpPr>
      <dsp:spPr>
        <a:xfrm>
          <a:off x="6251316" y="1905009"/>
          <a:ext cx="1399193" cy="990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S2 rơi vào line</a:t>
          </a:r>
        </a:p>
      </dsp:txBody>
      <dsp:txXfrm>
        <a:off x="6299673" y="1953366"/>
        <a:ext cx="1302479" cy="893875"/>
      </dsp:txXfrm>
    </dsp:sp>
    <dsp:sp modelId="{374F98A2-4B3C-EE45-BB70-A4C3E86C0875}">
      <dsp:nvSpPr>
        <dsp:cNvPr id="0" name=""/>
        <dsp:cNvSpPr/>
      </dsp:nvSpPr>
      <dsp:spPr>
        <a:xfrm>
          <a:off x="1314998" y="-432946"/>
          <a:ext cx="5848067" cy="5848067"/>
        </a:xfrm>
        <a:custGeom>
          <a:avLst/>
          <a:gdLst/>
          <a:ahLst/>
          <a:cxnLst/>
          <a:rect l="0" t="0" r="0" b="0"/>
          <a:pathLst>
            <a:path>
              <a:moveTo>
                <a:pt x="5747163" y="3685552"/>
              </a:moveTo>
              <a:arcTo wR="2924033" hR="2924033" stAng="905751" swAng="132224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BCD7-7C8C-C14A-879B-F1498EC154A1}">
      <dsp:nvSpPr>
        <dsp:cNvPr id="0" name=""/>
        <dsp:cNvSpPr/>
      </dsp:nvSpPr>
      <dsp:spPr>
        <a:xfrm>
          <a:off x="5208123" y="4532446"/>
          <a:ext cx="1393585" cy="1066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S3 rơi vào line</a:t>
          </a:r>
        </a:p>
      </dsp:txBody>
      <dsp:txXfrm>
        <a:off x="5260200" y="4584523"/>
        <a:ext cx="1289431" cy="962643"/>
      </dsp:txXfrm>
    </dsp:sp>
    <dsp:sp modelId="{660DEABF-5084-3E4F-B279-92B8E1EDA783}">
      <dsp:nvSpPr>
        <dsp:cNvPr id="0" name=""/>
        <dsp:cNvSpPr/>
      </dsp:nvSpPr>
      <dsp:spPr>
        <a:xfrm>
          <a:off x="1709860" y="-324719"/>
          <a:ext cx="5848067" cy="5848067"/>
        </a:xfrm>
        <a:custGeom>
          <a:avLst/>
          <a:gdLst/>
          <a:ahLst/>
          <a:cxnLst/>
          <a:rect l="0" t="0" r="0" b="0"/>
          <a:pathLst>
            <a:path>
              <a:moveTo>
                <a:pt x="3239225" y="5831029"/>
              </a:moveTo>
              <a:arcTo wR="2924033" hR="2924033" stAng="5028712" swAng="9379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06841-D875-F44D-A2E0-83677307CEFC}">
      <dsp:nvSpPr>
        <dsp:cNvPr id="0" name=""/>
        <dsp:cNvSpPr/>
      </dsp:nvSpPr>
      <dsp:spPr>
        <a:xfrm>
          <a:off x="2514593" y="4456261"/>
          <a:ext cx="1383156" cy="1085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S4 rơi vào line</a:t>
          </a:r>
        </a:p>
      </dsp:txBody>
      <dsp:txXfrm>
        <a:off x="2567603" y="4509271"/>
        <a:ext cx="1277136" cy="979898"/>
      </dsp:txXfrm>
    </dsp:sp>
    <dsp:sp modelId="{50F2DBCC-0F8F-9149-9DE1-A74A2E5F9DBE}">
      <dsp:nvSpPr>
        <dsp:cNvPr id="0" name=""/>
        <dsp:cNvSpPr/>
      </dsp:nvSpPr>
      <dsp:spPr>
        <a:xfrm>
          <a:off x="2097726" y="-373834"/>
          <a:ext cx="5848067" cy="5848067"/>
        </a:xfrm>
        <a:custGeom>
          <a:avLst/>
          <a:gdLst/>
          <a:ahLst/>
          <a:cxnLst/>
          <a:rect l="0" t="0" r="0" b="0"/>
          <a:pathLst>
            <a:path>
              <a:moveTo>
                <a:pt x="513445" y="4579036"/>
              </a:moveTo>
              <a:arcTo wR="2924033" hR="2924033" stAng="8731694" swAng="11414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DCE6D-994A-8D45-9724-0CF338EE8073}">
      <dsp:nvSpPr>
        <dsp:cNvPr id="0" name=""/>
        <dsp:cNvSpPr/>
      </dsp:nvSpPr>
      <dsp:spPr>
        <a:xfrm>
          <a:off x="1605022" y="1966202"/>
          <a:ext cx="1422980" cy="1053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S5 rơi vào line</a:t>
          </a:r>
        </a:p>
      </dsp:txBody>
      <dsp:txXfrm>
        <a:off x="1656444" y="2017624"/>
        <a:ext cx="1320136" cy="950541"/>
      </dsp:txXfrm>
    </dsp:sp>
    <dsp:sp modelId="{FBDA3FAC-E3A6-B449-BE0B-519384EF4613}">
      <dsp:nvSpPr>
        <dsp:cNvPr id="0" name=""/>
        <dsp:cNvSpPr/>
      </dsp:nvSpPr>
      <dsp:spPr>
        <a:xfrm>
          <a:off x="2345030" y="346758"/>
          <a:ext cx="5848067" cy="5848067"/>
        </a:xfrm>
        <a:custGeom>
          <a:avLst/>
          <a:gdLst/>
          <a:ahLst/>
          <a:cxnLst/>
          <a:rect l="0" t="0" r="0" b="0"/>
          <a:pathLst>
            <a:path>
              <a:moveTo>
                <a:pt x="472706" y="1329992"/>
              </a:moveTo>
              <a:arcTo wR="2924033" hR="2924033" stAng="12782101" swAng="12043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8AD7-E71C-4EF3-8479-A49C30280DCE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 flipV="1">
            <a:off x="14514" y="-14514"/>
            <a:ext cx="9129486" cy="15750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Robot do line\Logo TO -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2282"/>
            <a:ext cx="1444752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ết quả hình ảnh cho logo đoàn thanh niê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19" y="-1524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25580" y="3858965"/>
            <a:ext cx="3038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NĂM 2020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307" y="1663781"/>
            <a:ext cx="8723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 TRƯỜNG ĐH GIAO THÔNG VẬN TẢI – PHÂN HIỆU TẠI TPHCM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989" y="3449491"/>
            <a:ext cx="7610021" cy="3637109"/>
          </a:xfrm>
          <a:prstGeom prst="rect">
            <a:avLst/>
          </a:prstGeom>
        </p:spPr>
        <p:txBody>
          <a:bodyPr>
            <a:prstTxWarp prst="textArchUp">
              <a:avLst/>
            </a:prstTxWarp>
            <a:spAutoFit/>
          </a:bodyPr>
          <a:lstStyle/>
          <a:p>
            <a:pPr algn="ctr"/>
            <a:r>
              <a:rPr lang="en-US" sz="88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CUỘC THI ROBOT DÒ LINE</a:t>
            </a:r>
          </a:p>
          <a:p>
            <a:pPr algn="ctr"/>
            <a:r>
              <a:rPr lang="en-US" sz="88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UTC2-LINE</a:t>
            </a:r>
          </a:p>
        </p:txBody>
      </p:sp>
      <p:pic>
        <p:nvPicPr>
          <p:cNvPr id="5122" name="Picture 2" descr="Kết quả hình ảnh cho line following robot chassis de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1035" y="4646421"/>
            <a:ext cx="2828765" cy="2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7"/>
          <a:stretch/>
        </p:blipFill>
        <p:spPr>
          <a:xfrm>
            <a:off x="0" y="1"/>
            <a:ext cx="91440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399" y="241013"/>
            <a:ext cx="457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 HÌNH XE DEMO</a:t>
            </a:r>
            <a:endParaRPr lang="en-US" sz="3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71675" y="1600200"/>
            <a:ext cx="5200650" cy="39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3082498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1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74472"/>
            <a:ext cx="8839200" cy="515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4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Mỗi cặp thi đấu 3 hiệp. Kết quả đội nào thắng 2/3 hiệp sẽ thắng chung cuộc.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- Mỗi hiệp đấu các đội có thể giành chiến thắng theo tiêu chí như sau: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 đích trước: hiệp đấu kết thúc. Robot nào về đích trước thì đèn Led màu (xanh/đỏ) bên đội đó sẽ sáng còn led màu (đỏ/xanh) bên đội về sau sẽ tắt.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Hết thời gian thi đấu 1 hiệp, cả 2 Robot đều không về đích thì xét xem Robot nào đi được quãng đường xa hơn theo vạch line sẽ chiến thắng.</a:t>
            </a:r>
          </a:p>
          <a:p>
            <a:pPr algn="just">
              <a:spcAft>
                <a:spcPts val="1000"/>
              </a:spcAft>
            </a:pPr>
            <a:r>
              <a:rPr lang="en-US" sz="24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Trong một Bảng, nếu đội nào có số trận, hiệp thắng nhiều nhất sẽ </a:t>
            </a:r>
            <a:r>
              <a:rPr lang="en-US" sz="2400" b="1" u="sng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vào vòng trong.</a:t>
            </a:r>
          </a:p>
          <a:p>
            <a:pPr algn="just">
              <a:spcAft>
                <a:spcPts val="1000"/>
              </a:spcAft>
            </a:pPr>
            <a:r>
              <a:rPr lang="en-US" sz="24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Nếu các đội trong cùng Bảng có số hiệp thắng bằng nhau thì thực hiện bốc thăm để chọn đội </a:t>
            </a:r>
            <a:r>
              <a:rPr lang="en-US" sz="2400" b="1" u="sng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vào vòng trong.</a:t>
            </a:r>
            <a:r>
              <a:rPr lang="en-US" sz="1600" b="1" u="sng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u="sng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7"/>
          <a:stretch/>
        </p:blipFill>
        <p:spPr>
          <a:xfrm>
            <a:off x="0" y="1"/>
            <a:ext cx="9144000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41013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 LỆ THI</a:t>
            </a:r>
            <a:endParaRPr lang="en-US" sz="3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1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7"/>
          <a:stretch/>
        </p:blipFill>
        <p:spPr>
          <a:xfrm>
            <a:off x="0" y="1"/>
            <a:ext cx="91440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41013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SÂN THI ĐẤU</a:t>
            </a:r>
            <a:endParaRPr lang="en-US" sz="3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066801"/>
            <a:ext cx="48863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6A3307F2-B08F-5D44-92E1-E3B2C33D7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5" y="1273410"/>
            <a:ext cx="1946411" cy="3979466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80769C-89B5-CD4C-9E65-D7CB5102B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4623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148B57-F704-A941-839E-B89DDC752D7D}"/>
              </a:ext>
            </a:extLst>
          </p:cNvPr>
          <p:cNvSpPr/>
          <p:nvPr/>
        </p:nvSpPr>
        <p:spPr>
          <a:xfrm>
            <a:off x="6629400" y="43403"/>
            <a:ext cx="2514600" cy="109959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VN"/>
              <a:t>Thoát vòng lặp</a:t>
            </a:r>
          </a:p>
          <a:p>
            <a:pPr marL="285750" indent="-285750" algn="ctr">
              <a:buFontTx/>
              <a:buChar char="-"/>
            </a:pPr>
            <a:r>
              <a:rPr lang="en-VN"/>
              <a:t>Xử lý ngã ba ngã tư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7A4C9-680D-484D-9B2F-CD89953BDA37}"/>
              </a:ext>
            </a:extLst>
          </p:cNvPr>
          <p:cNvCxnSpPr>
            <a:cxnSpLocks/>
          </p:cNvCxnSpPr>
          <p:nvPr/>
        </p:nvCxnSpPr>
        <p:spPr>
          <a:xfrm>
            <a:off x="5638800" y="685799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E92249-D86A-054B-B5EE-23E51B768244}"/>
              </a:ext>
            </a:extLst>
          </p:cNvPr>
          <p:cNvSpPr/>
          <p:nvPr/>
        </p:nvSpPr>
        <p:spPr>
          <a:xfrm>
            <a:off x="7081777" y="3541850"/>
            <a:ext cx="20574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Xe đang lệch PHẢI</a:t>
            </a:r>
          </a:p>
          <a:p>
            <a:pPr algn="ctr"/>
            <a:r>
              <a:rPr lang="en-VN">
                <a:sym typeface="Wingdings" pitchFamily="2" charset="2"/>
              </a:rPr>
              <a:t> Lấy về TRÁI</a:t>
            </a:r>
            <a:endParaRPr lang="en-V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942E7C1-88E2-8C48-B795-C856D6C3816C}"/>
              </a:ext>
            </a:extLst>
          </p:cNvPr>
          <p:cNvSpPr/>
          <p:nvPr/>
        </p:nvSpPr>
        <p:spPr>
          <a:xfrm>
            <a:off x="0" y="3655669"/>
            <a:ext cx="1981200" cy="9143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Xe đang lệch TRÁI</a:t>
            </a:r>
          </a:p>
          <a:p>
            <a:pPr algn="ctr"/>
            <a:r>
              <a:rPr lang="en-VN">
                <a:sym typeface="Wingdings" pitchFamily="2" charset="2"/>
              </a:rPr>
              <a:t> Lấy về PHẢI</a:t>
            </a:r>
            <a:endParaRPr lang="en-V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33FC6F-B5FF-284B-993B-898B40CD3194}"/>
              </a:ext>
            </a:extLst>
          </p:cNvPr>
          <p:cNvSpPr/>
          <p:nvPr/>
        </p:nvSpPr>
        <p:spPr>
          <a:xfrm>
            <a:off x="1" y="136004"/>
            <a:ext cx="2514600" cy="109959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VN"/>
              <a:t>Thoát vòng lặp</a:t>
            </a:r>
          </a:p>
          <a:p>
            <a:pPr marL="285750" indent="-285750" algn="ctr">
              <a:buFontTx/>
              <a:buChar char="-"/>
            </a:pPr>
            <a:r>
              <a:rPr lang="en-VN"/>
              <a:t>Xử lý ngã ba ngã tư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D806EB-EB43-9244-BF41-07D286F2B256}"/>
              </a:ext>
            </a:extLst>
          </p:cNvPr>
          <p:cNvSpPr/>
          <p:nvPr/>
        </p:nvSpPr>
        <p:spPr>
          <a:xfrm>
            <a:off x="4000500" y="6096000"/>
            <a:ext cx="11430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</a:t>
            </a:r>
            <a:r>
              <a:rPr lang="en-VN"/>
              <a:t>i thẳng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40D10-003E-2D43-8E88-437580A37F04}"/>
              </a:ext>
            </a:extLst>
          </p:cNvPr>
          <p:cNvCxnSpPr/>
          <p:nvPr/>
        </p:nvCxnSpPr>
        <p:spPr>
          <a:xfrm flipH="1">
            <a:off x="7162800" y="1235595"/>
            <a:ext cx="304800" cy="59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AA97F-6E78-A447-BBF2-F0F516E1A755}"/>
              </a:ext>
            </a:extLst>
          </p:cNvPr>
          <p:cNvCxnSpPr/>
          <p:nvPr/>
        </p:nvCxnSpPr>
        <p:spPr>
          <a:xfrm>
            <a:off x="7696200" y="2971800"/>
            <a:ext cx="41427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B69E9-5B04-5746-B71D-6A682D2686EB}"/>
              </a:ext>
            </a:extLst>
          </p:cNvPr>
          <p:cNvCxnSpPr>
            <a:cxnSpLocks/>
          </p:cNvCxnSpPr>
          <p:nvPr/>
        </p:nvCxnSpPr>
        <p:spPr>
          <a:xfrm flipH="1">
            <a:off x="6705600" y="4570068"/>
            <a:ext cx="1404877" cy="5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D5A67D-0A7D-694C-BF78-19C817E4EBFD}"/>
              </a:ext>
            </a:extLst>
          </p:cNvPr>
          <p:cNvCxnSpPr/>
          <p:nvPr/>
        </p:nvCxnSpPr>
        <p:spPr>
          <a:xfrm flipH="1" flipV="1">
            <a:off x="1181101" y="4744656"/>
            <a:ext cx="1104899" cy="38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35D027-E545-BF46-A570-597E3A6FE633}"/>
              </a:ext>
            </a:extLst>
          </p:cNvPr>
          <p:cNvCxnSpPr>
            <a:cxnSpLocks/>
          </p:cNvCxnSpPr>
          <p:nvPr/>
        </p:nvCxnSpPr>
        <p:spPr>
          <a:xfrm flipV="1">
            <a:off x="914400" y="2971800"/>
            <a:ext cx="685800" cy="60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8A5FEC-0503-B343-BF21-044CC7C10F0B}"/>
              </a:ext>
            </a:extLst>
          </p:cNvPr>
          <p:cNvCxnSpPr/>
          <p:nvPr/>
        </p:nvCxnSpPr>
        <p:spPr>
          <a:xfrm flipH="1" flipV="1">
            <a:off x="1371600" y="1367737"/>
            <a:ext cx="914400" cy="55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97C7D5-4EEC-C148-8686-F9F553461F65}"/>
              </a:ext>
            </a:extLst>
          </p:cNvPr>
          <p:cNvCxnSpPr/>
          <p:nvPr/>
        </p:nvCxnSpPr>
        <p:spPr>
          <a:xfrm>
            <a:off x="2667000" y="683868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4ADA49-7F6C-3943-92CE-1CE0DDDD06A3}"/>
              </a:ext>
            </a:extLst>
          </p:cNvPr>
          <p:cNvSpPr txBox="1"/>
          <p:nvPr/>
        </p:nvSpPr>
        <p:spPr>
          <a:xfrm>
            <a:off x="5893432" y="31453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3C902-B5D6-0841-8EBD-4E0A00AC3F8E}"/>
              </a:ext>
            </a:extLst>
          </p:cNvPr>
          <p:cNvSpPr txBox="1"/>
          <p:nvPr/>
        </p:nvSpPr>
        <p:spPr>
          <a:xfrm>
            <a:off x="7886700" y="290678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93B400-03DA-C54B-998B-D276D4D380D5}"/>
              </a:ext>
            </a:extLst>
          </p:cNvPr>
          <p:cNvSpPr txBox="1"/>
          <p:nvPr/>
        </p:nvSpPr>
        <p:spPr>
          <a:xfrm>
            <a:off x="5575616" y="592247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20D878-E6CE-5947-9D16-D8F4EAE74054}"/>
              </a:ext>
            </a:extLst>
          </p:cNvPr>
          <p:cNvCxnSpPr/>
          <p:nvPr/>
        </p:nvCxnSpPr>
        <p:spPr>
          <a:xfrm flipH="1">
            <a:off x="5257800" y="5715000"/>
            <a:ext cx="63563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E2EA72-1E43-D44B-B724-5E3C5C3A2978}"/>
              </a:ext>
            </a:extLst>
          </p:cNvPr>
          <p:cNvCxnSpPr>
            <a:cxnSpLocks/>
          </p:cNvCxnSpPr>
          <p:nvPr/>
        </p:nvCxnSpPr>
        <p:spPr>
          <a:xfrm flipH="1" flipV="1">
            <a:off x="3276601" y="5638800"/>
            <a:ext cx="6095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79BE95-7BC5-3D49-ADDC-BAB8CDB449DB}"/>
              </a:ext>
            </a:extLst>
          </p:cNvPr>
          <p:cNvSpPr txBox="1"/>
          <p:nvPr/>
        </p:nvSpPr>
        <p:spPr>
          <a:xfrm>
            <a:off x="1569082" y="489126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E421E-3D14-0A45-8B6E-4A6CB66BE883}"/>
              </a:ext>
            </a:extLst>
          </p:cNvPr>
          <p:cNvSpPr txBox="1"/>
          <p:nvPr/>
        </p:nvSpPr>
        <p:spPr>
          <a:xfrm>
            <a:off x="1816732" y="138220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3CECF3-DD49-3E4B-9B10-7D022C37F9AF}"/>
              </a:ext>
            </a:extLst>
          </p:cNvPr>
          <p:cNvSpPr txBox="1"/>
          <p:nvPr/>
        </p:nvSpPr>
        <p:spPr>
          <a:xfrm>
            <a:off x="5842671" y="115128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7EE37-D223-F74B-8DEB-43D52AD83979}"/>
              </a:ext>
            </a:extLst>
          </p:cNvPr>
          <p:cNvSpPr txBox="1"/>
          <p:nvPr/>
        </p:nvSpPr>
        <p:spPr>
          <a:xfrm>
            <a:off x="6555545" y="35350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FD08E9-1F04-9D4F-BD6E-E9D7D8812455}"/>
              </a:ext>
            </a:extLst>
          </p:cNvPr>
          <p:cNvSpPr txBox="1"/>
          <p:nvPr/>
        </p:nvSpPr>
        <p:spPr>
          <a:xfrm>
            <a:off x="4426768" y="521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D1CBF-F681-5240-8A4C-5F7EDD0DD8A1}"/>
              </a:ext>
            </a:extLst>
          </p:cNvPr>
          <p:cNvSpPr txBox="1"/>
          <p:nvPr/>
        </p:nvSpPr>
        <p:spPr>
          <a:xfrm>
            <a:off x="2376536" y="35804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F6182-7CAF-8744-A7EB-9645F5E8DF45}"/>
              </a:ext>
            </a:extLst>
          </p:cNvPr>
          <p:cNvSpPr txBox="1"/>
          <p:nvPr/>
        </p:nvSpPr>
        <p:spPr>
          <a:xfrm>
            <a:off x="3157488" y="11830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117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694D232-7EF4-E747-87EE-68BAA232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242067" y="-3302290"/>
            <a:ext cx="2659863" cy="9264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FE0BBC-FFE0-1F42-BAD3-CA5C99FAD25B}"/>
              </a:ext>
            </a:extLst>
          </p:cNvPr>
          <p:cNvGrpSpPr/>
          <p:nvPr/>
        </p:nvGrpSpPr>
        <p:grpSpPr>
          <a:xfrm>
            <a:off x="6860081" y="1072513"/>
            <a:ext cx="457200" cy="1066800"/>
            <a:chOff x="2995518" y="1381325"/>
            <a:chExt cx="457200" cy="10668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DE4DBF-67C6-184F-816E-813E7755D84B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5A1B3C-05E0-0E40-B4CB-E47F3A8A0507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00DEC0-007F-C248-840B-CD8E22F4CC36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3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FE9BEFC-CF80-BB4B-AC3B-2590F4DC779C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4170E7-D4AA-BA4F-8167-CCA9D97ED0CB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4</a:t>
                </a:r>
              </a:p>
            </p:txBody>
          </p: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56318CA0-DFFD-AA4E-808E-444244AC1C3F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BCD86A-9560-BF4E-A3C8-DD9D21DD287B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F5EA47-AE5B-DF4C-BADE-EB7C0814EA90}"/>
              </a:ext>
            </a:extLst>
          </p:cNvPr>
          <p:cNvGrpSpPr/>
          <p:nvPr/>
        </p:nvGrpSpPr>
        <p:grpSpPr>
          <a:xfrm rot="19245561">
            <a:off x="7475713" y="607668"/>
            <a:ext cx="457200" cy="1066800"/>
            <a:chOff x="2995518" y="1381325"/>
            <a:chExt cx="457200" cy="10668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68C95F-F7CA-D04C-86DC-A8417E7C0125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6D1C494-B830-7C46-BA8D-612A3C2CFB69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2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4092499-1603-9F4C-A41E-174735133538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3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919CFFE-95E8-3744-A720-AC85EC83D647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024566A-737E-DF48-B3A6-F50D70A121D7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4</a:t>
                </a:r>
              </a:p>
            </p:txBody>
          </p:sp>
          <p:sp>
            <p:nvSpPr>
              <p:cNvPr id="45" name="Frame 44">
                <a:extLst>
                  <a:ext uri="{FF2B5EF4-FFF2-40B4-BE49-F238E27FC236}">
                    <a16:creationId xmlns:a16="http://schemas.microsoft.com/office/drawing/2014/main" id="{AF9C51F9-8077-1E4F-8D72-DACAEA674B37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D6113A-4C0E-574D-B504-900D50D172D9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/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B6CA4-C5BB-7B4D-9F33-93018C4DDAC0}"/>
              </a:ext>
            </a:extLst>
          </p:cNvPr>
          <p:cNvGrpSpPr/>
          <p:nvPr/>
        </p:nvGrpSpPr>
        <p:grpSpPr>
          <a:xfrm>
            <a:off x="1618866" y="1000933"/>
            <a:ext cx="457200" cy="1066800"/>
            <a:chOff x="2995518" y="1381325"/>
            <a:chExt cx="457200" cy="1066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E6D295-D3A6-DC4F-9A73-11A633059561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CE4D201-6464-1F4E-A643-0B800D8265D9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ACD6FC-A918-1F45-8E25-CDC56E04C6E3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6173C4-BB3E-0840-8C59-9C6097DCFD90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1F2502-717D-CA42-96C5-EFE074CD9075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88D7AFEE-700D-7B48-A8A2-6AD521F3DBB6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A66AAF-2DFB-114E-96E8-350536B385F1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4F16A9-382A-1B4E-B0D7-301D51349111}"/>
              </a:ext>
            </a:extLst>
          </p:cNvPr>
          <p:cNvGrpSpPr/>
          <p:nvPr/>
        </p:nvGrpSpPr>
        <p:grpSpPr>
          <a:xfrm rot="19199115">
            <a:off x="8112622" y="184122"/>
            <a:ext cx="457200" cy="1066800"/>
            <a:chOff x="2995518" y="1381325"/>
            <a:chExt cx="457200" cy="10668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4507A4-B05E-234E-884E-EF42865FC082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8ECE86-90C0-084C-979B-46A6CB7073E0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B1BBB-D2FE-A646-810A-9676F979D528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3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C90703-35C3-4545-B774-243D67575E63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5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6652D28-7F35-0A47-B352-3ADD7A41D2C4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/>
                  <a:t>4</a:t>
                </a:r>
              </a:p>
            </p:txBody>
          </p:sp>
          <p:sp>
            <p:nvSpPr>
              <p:cNvPr id="55" name="Frame 54">
                <a:extLst>
                  <a:ext uri="{FF2B5EF4-FFF2-40B4-BE49-F238E27FC236}">
                    <a16:creationId xmlns:a16="http://schemas.microsoft.com/office/drawing/2014/main" id="{D9F78291-E983-6346-BA90-75D5849C9510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C58569-00C6-BD4E-B258-7CC6B64FE7D0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/>
                <a:t>1</a:t>
              </a: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174E051-F465-E547-8DA6-A919ADB21676}"/>
              </a:ext>
            </a:extLst>
          </p:cNvPr>
          <p:cNvSpPr txBox="1">
            <a:spLocks/>
          </p:cNvSpPr>
          <p:nvPr/>
        </p:nvSpPr>
        <p:spPr>
          <a:xfrm>
            <a:off x="457200" y="3723468"/>
            <a:ext cx="8229600" cy="313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VN">
              <a:latin typeface="Courier" pitchFamily="2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09D1F712-CC29-9244-8ACC-7C81B7FE6382}"/>
              </a:ext>
            </a:extLst>
          </p:cNvPr>
          <p:cNvSpPr txBox="1">
            <a:spLocks/>
          </p:cNvSpPr>
          <p:nvPr/>
        </p:nvSpPr>
        <p:spPr>
          <a:xfrm>
            <a:off x="457200" y="2321720"/>
            <a:ext cx="8229600" cy="437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Khi S3 nằm trên line </a:t>
            </a:r>
            <a:r>
              <a:rPr lang="en-VN">
                <a:sym typeface="Wingdings" pitchFamily="2" charset="2"/>
              </a:rPr>
              <a:t> Xe đi thẳng</a:t>
            </a:r>
          </a:p>
          <a:p>
            <a:r>
              <a:rPr lang="vi-VN"/>
              <a:t>Cân bằng 2 động cơ</a:t>
            </a:r>
          </a:p>
          <a:p>
            <a:pPr marL="0" indent="0">
              <a:buFont typeface="Arial" pitchFamily="34" charset="0"/>
              <a:buNone/>
            </a:pPr>
            <a:endParaRPr lang="en-VN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if (port == B11011)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analogWrite(rightmotor, 50);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analogWrite(leftmotor, 50);</a:t>
            </a:r>
            <a:endParaRPr lang="en-VN">
              <a:latin typeface="Courier" pitchFamily="2" charset="0"/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2528017-608C-9044-B729-CCC0571D3553}"/>
              </a:ext>
            </a:extLst>
          </p:cNvPr>
          <p:cNvSpPr txBox="1">
            <a:spLocks/>
          </p:cNvSpPr>
          <p:nvPr/>
        </p:nvSpPr>
        <p:spPr>
          <a:xfrm>
            <a:off x="457200" y="2321720"/>
            <a:ext cx="8229600" cy="4536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Khi S2 nằm trên line </a:t>
            </a:r>
            <a:r>
              <a:rPr lang="en-VN">
                <a:sym typeface="Wingdings" pitchFamily="2" charset="2"/>
              </a:rPr>
              <a:t> Xe đang lệch sang PHẢI</a:t>
            </a:r>
          </a:p>
          <a:p>
            <a:r>
              <a:rPr lang="vi-VN"/>
              <a:t>Tăng tốc bánh PHẢI, giảm tốc bánh TRÁI</a:t>
            </a:r>
          </a:p>
          <a:p>
            <a:r>
              <a:rPr lang="vi-VN"/>
              <a:t>Lấy xe về bên TRÁI</a:t>
            </a:r>
          </a:p>
          <a:p>
            <a:pPr marL="0" indent="0">
              <a:buFont typeface="Arial" pitchFamily="34" charset="0"/>
              <a:buNone/>
            </a:pPr>
            <a:endParaRPr lang="en-VN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if (port==B10111){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analogWrite(leftmotor, 40);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analogWrite(rightmotor, 90);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}</a:t>
            </a:r>
            <a:endParaRPr lang="en-V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69 0.00162 L 0.0967 0.00162 L 0.23525 0.00162 L 0.36233 0.01042 L 0.49618 0.02199 C 0.53125 0.02199 0.55209 0.01482 0.57327 0.01042 " pathEditMode="relative" rAng="0" ptsTypes="AAAA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C 0.01372 0.00139 0.02778 0.00208 0.03941 -0.01019 C 0.05122 -0.02153 0.06007 -0.0456 0.06945 -0.06921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139 L 0.06754 -0.0620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32 C 0.00556 -0.01435 0.0099 -0.02593 0.01163 -0.04051 C 0.01337 -0.05509 0.01163 -0.08982 0.01163 -0.08958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31F7A78-A09D-364A-9CAC-72600FB14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39" y="37171"/>
            <a:ext cx="7945122" cy="452596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5FEF2FD-A909-FD4A-9561-F63E233B1856}"/>
              </a:ext>
            </a:extLst>
          </p:cNvPr>
          <p:cNvGrpSpPr/>
          <p:nvPr/>
        </p:nvGrpSpPr>
        <p:grpSpPr>
          <a:xfrm>
            <a:off x="3373956" y="1765436"/>
            <a:ext cx="457200" cy="1578248"/>
            <a:chOff x="2995518" y="1381325"/>
            <a:chExt cx="457200" cy="10668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E4B4DE-9FEE-F54E-AACE-3B4B60B14AAA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4E5CA1-A74B-4745-928B-96B771B8C90C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8C6634-B76E-344A-8AC3-0854EC58A807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0307E2F-62D5-064B-A865-1DA628EB681B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C4603E-48FC-7F49-A064-A57D6693EA67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30" name="Frame 29">
                <a:extLst>
                  <a:ext uri="{FF2B5EF4-FFF2-40B4-BE49-F238E27FC236}">
                    <a16:creationId xmlns:a16="http://schemas.microsoft.com/office/drawing/2014/main" id="{13255633-5258-8748-B68B-9709A83209F8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C1C79D-5423-7542-9579-905733CB3806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473697-0494-6B4D-89AC-8710313AB591}"/>
              </a:ext>
            </a:extLst>
          </p:cNvPr>
          <p:cNvGrpSpPr/>
          <p:nvPr/>
        </p:nvGrpSpPr>
        <p:grpSpPr>
          <a:xfrm rot="21417724">
            <a:off x="4305294" y="1919856"/>
            <a:ext cx="457200" cy="1573106"/>
            <a:chOff x="2995518" y="1381325"/>
            <a:chExt cx="457200" cy="1066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303E0B-C2DA-764C-9D76-02232E82C9D0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356C43-2BED-C448-BA85-89574564E90F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B71174-FB5A-4648-A580-B5E60DDC879F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05D5ECA-F1F8-A145-8981-32E710647D90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F9F57A0-4EBE-9947-A441-5DEA58B821AB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D22B7829-2E4B-0C4D-9B75-09A005852B12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5CF454-71D8-184E-A0CA-C8D1BFAEC649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EC913D-50D0-3143-9747-776017A325BF}"/>
              </a:ext>
            </a:extLst>
          </p:cNvPr>
          <p:cNvGrpSpPr/>
          <p:nvPr/>
        </p:nvGrpSpPr>
        <p:grpSpPr>
          <a:xfrm rot="7071971">
            <a:off x="4301407" y="1919856"/>
            <a:ext cx="457200" cy="1573106"/>
            <a:chOff x="2995518" y="1381325"/>
            <a:chExt cx="457200" cy="1066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A69CDDC-A4E2-264F-AED2-C300667D5A8A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A44DFCC-B05A-A342-A3B7-5A2E9AF1732C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20A59B-F6B7-5F4C-B555-080EB4F0B455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E4F9EAB-AC1F-304C-986E-A322A2C1D74B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ACB242B-46BD-9B4E-ACA6-70E33B32EDEB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46" name="Frame 45">
                <a:extLst>
                  <a:ext uri="{FF2B5EF4-FFF2-40B4-BE49-F238E27FC236}">
                    <a16:creationId xmlns:a16="http://schemas.microsoft.com/office/drawing/2014/main" id="{B2926BDE-745E-684D-9D55-B2F8FD7AC942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5743B3-0CE2-174D-85DB-D7BC01D133BD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CBF1722-D5C0-A944-9592-E1025A59294F}"/>
              </a:ext>
            </a:extLst>
          </p:cNvPr>
          <p:cNvSpPr txBox="1">
            <a:spLocks/>
          </p:cNvSpPr>
          <p:nvPr/>
        </p:nvSpPr>
        <p:spPr>
          <a:xfrm>
            <a:off x="361768" y="4539144"/>
            <a:ext cx="8229600" cy="2471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Khi S5 nằm trên line </a:t>
            </a:r>
            <a:r>
              <a:rPr lang="en-VN">
                <a:sym typeface="Wingdings" pitchFamily="2" charset="2"/>
              </a:rPr>
              <a:t> Gặp ngã ba</a:t>
            </a:r>
          </a:p>
          <a:p>
            <a:r>
              <a:rPr lang="vi-VN"/>
              <a:t>Quay động cơ TRÁI, dừng hẳn động cơ PHẢI</a:t>
            </a:r>
          </a:p>
          <a:p>
            <a:r>
              <a:rPr lang="en-VN">
                <a:sym typeface="Wingdings" pitchFamily="2" charset="2"/>
              </a:rPr>
              <a:t>Cho đến khi S2 rơi vào line thì ngừng cả hai động cơ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while (port &amp; B01000) != 0) {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  analogWrite(leftmotor, 50);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  digitalWrite(rightmotor, 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onStop();</a:t>
            </a:r>
            <a:endParaRPr lang="en-V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0974 0.0231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7FE23EF-980E-3A4A-A146-B134C1424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28907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9BD41-239B-3844-8BBA-876E5DE78BFD}"/>
              </a:ext>
            </a:extLst>
          </p:cNvPr>
          <p:cNvGrpSpPr/>
          <p:nvPr/>
        </p:nvGrpSpPr>
        <p:grpSpPr>
          <a:xfrm rot="5400000">
            <a:off x="4359935" y="-262303"/>
            <a:ext cx="457200" cy="2084524"/>
            <a:chOff x="2995518" y="1381325"/>
            <a:chExt cx="457200" cy="10668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9BD3B3-7619-6644-8971-8F1B87839F37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13918AB-124C-B248-AF6E-E1FE28708FC4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F01924D-77CA-9240-87C9-B835A8978464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D250A60-9FEF-3248-89A7-2BC402863EC8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A0E1B68-0994-7C40-97EB-E434F75CE0CB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8C5DFD9E-B07A-6C4C-A3C9-D7124A2FF924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9DD4D8-CFD5-F74E-9FE4-4428C495EABB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661AAB-906D-164B-80B6-BBFD60EAFAB1}"/>
              </a:ext>
            </a:extLst>
          </p:cNvPr>
          <p:cNvGrpSpPr/>
          <p:nvPr/>
        </p:nvGrpSpPr>
        <p:grpSpPr>
          <a:xfrm rot="5400000">
            <a:off x="4343399" y="450198"/>
            <a:ext cx="457200" cy="2084523"/>
            <a:chOff x="2995518" y="1381325"/>
            <a:chExt cx="457200" cy="10668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BF646F-379D-6244-BF6B-1ABBACAB3014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62F519-362F-E945-B751-D4805346F46F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5BF52C9-EA1C-7943-8AEC-E372BB6B1B28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C622474-FB3F-C44C-8137-1880200E411D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926FE7-D786-B54B-B2BD-E3DD46852A34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B4843402-D383-9D44-BC6F-0115D92D5FDB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97B41F-2C96-B54A-A44A-C078A86DEFD0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86B0C3-4AC5-4845-BC42-774DE7A147FE}"/>
              </a:ext>
            </a:extLst>
          </p:cNvPr>
          <p:cNvGrpSpPr/>
          <p:nvPr/>
        </p:nvGrpSpPr>
        <p:grpSpPr>
          <a:xfrm rot="5400000">
            <a:off x="4343399" y="612559"/>
            <a:ext cx="457200" cy="2084523"/>
            <a:chOff x="2995518" y="1381325"/>
            <a:chExt cx="457200" cy="10668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229BB6-0BD3-1846-8E2A-D769E7B21AD7}"/>
                </a:ext>
              </a:extLst>
            </p:cNvPr>
            <p:cNvGrpSpPr/>
            <p:nvPr/>
          </p:nvGrpSpPr>
          <p:grpSpPr>
            <a:xfrm rot="5400000">
              <a:off x="2690718" y="1686125"/>
              <a:ext cx="1066800" cy="457200"/>
              <a:chOff x="1568829" y="2506679"/>
              <a:chExt cx="2362200" cy="8382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B2FBC0-F9CC-C642-A20D-3E57BEC2A27A}"/>
                  </a:ext>
                </a:extLst>
              </p:cNvPr>
              <p:cNvSpPr/>
              <p:nvPr/>
            </p:nvSpPr>
            <p:spPr>
              <a:xfrm>
                <a:off x="2271467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4CB23F4-B9DC-0F41-83DF-63DF4071CE4F}"/>
                  </a:ext>
                </a:extLst>
              </p:cNvPr>
              <p:cNvSpPr/>
              <p:nvPr/>
            </p:nvSpPr>
            <p:spPr>
              <a:xfrm>
                <a:off x="2635628" y="2818614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C1A336D-70EC-9746-8DEE-02B550ABFB47}"/>
                  </a:ext>
                </a:extLst>
              </p:cNvPr>
              <p:cNvSpPr/>
              <p:nvPr/>
            </p:nvSpPr>
            <p:spPr>
              <a:xfrm>
                <a:off x="3358104" y="2811478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F3D212A-B989-D64C-BC8E-3561409784D3}"/>
                  </a:ext>
                </a:extLst>
              </p:cNvPr>
              <p:cNvSpPr/>
              <p:nvPr/>
            </p:nvSpPr>
            <p:spPr>
              <a:xfrm>
                <a:off x="2999789" y="2818614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800">
                    <a:solidFill>
                      <a:srgbClr val="FFC000"/>
                    </a:solidFill>
                  </a:rPr>
                  <a:t>4</a:t>
                </a:r>
              </a:p>
            </p:txBody>
          </p:sp>
          <p:sp>
            <p:nvSpPr>
              <p:cNvPr id="53" name="Frame 52">
                <a:extLst>
                  <a:ext uri="{FF2B5EF4-FFF2-40B4-BE49-F238E27FC236}">
                    <a16:creationId xmlns:a16="http://schemas.microsoft.com/office/drawing/2014/main" id="{960C7959-2027-9A42-B48D-5A44F15BE4A1}"/>
                  </a:ext>
                </a:extLst>
              </p:cNvPr>
              <p:cNvSpPr/>
              <p:nvPr/>
            </p:nvSpPr>
            <p:spPr>
              <a:xfrm>
                <a:off x="1568829" y="2506679"/>
                <a:ext cx="2362200" cy="838200"/>
              </a:xfrm>
              <a:prstGeom prst="fram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6CA916-DBF8-CB49-AD24-6639A175EE5F}"/>
                </a:ext>
              </a:extLst>
            </p:cNvPr>
            <p:cNvSpPr/>
            <p:nvPr/>
          </p:nvSpPr>
          <p:spPr>
            <a:xfrm rot="5400000">
              <a:off x="3168607" y="1524779"/>
              <a:ext cx="103239" cy="1246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800">
                  <a:solidFill>
                    <a:srgbClr val="FFC000"/>
                  </a:solidFill>
                </a:rPr>
                <a:t>1</a:t>
              </a:r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165E3DF-D9E1-DD4D-9039-8DDE772240C0}"/>
              </a:ext>
            </a:extLst>
          </p:cNvPr>
          <p:cNvSpPr txBox="1">
            <a:spLocks/>
          </p:cNvSpPr>
          <p:nvPr/>
        </p:nvSpPr>
        <p:spPr>
          <a:xfrm>
            <a:off x="457200" y="2890755"/>
            <a:ext cx="8229600" cy="4119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Khi S1 và S5 cùng nằm trên line </a:t>
            </a:r>
            <a:r>
              <a:rPr lang="en-VN">
                <a:sym typeface="Wingdings" pitchFamily="2" charset="2"/>
              </a:rPr>
              <a:t> Gặp ngã tư</a:t>
            </a:r>
          </a:p>
          <a:p>
            <a:r>
              <a:rPr lang="vi-VN"/>
              <a:t>Xe đi thẳng, cả 2 động cơ quay đều</a:t>
            </a:r>
          </a:p>
          <a:p>
            <a:r>
              <a:rPr lang="vi-VN"/>
              <a:t>Cho đến khi S3 rơi vào line trắng đồng thời S1 S2 S4 S5 rơi vào line đen thì ngừng cả hai động cơ</a:t>
            </a:r>
          </a:p>
          <a:p>
            <a:pPr marL="0" indent="0">
              <a:buFont typeface="Arial" pitchFamily="34" charset="0"/>
              <a:buNone/>
            </a:pPr>
            <a:endParaRPr lang="en-VN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while (port != B11011) {	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   analogWrite(rightmotor, 50);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   analogWrite(leftmotor, 50);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>
                <a:latin typeface="Courier" pitchFamily="2" charset="0"/>
              </a:rPr>
              <a:t>onStop();</a:t>
            </a:r>
            <a:endParaRPr lang="en-V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162 L 3.88889E-6 0.102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63 L 0 0.022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7"/>
          <a:stretch/>
        </p:blipFill>
        <p:spPr>
          <a:xfrm>
            <a:off x="0" y="1"/>
            <a:ext cx="91440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41013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BẢNG THI ĐẤU</a:t>
            </a:r>
            <a:endParaRPr lang="en-US" sz="3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7855"/>
              </p:ext>
            </p:extLst>
          </p:nvPr>
        </p:nvGraphicFramePr>
        <p:xfrm>
          <a:off x="1143001" y="1905000"/>
          <a:ext cx="3605862" cy="21777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0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943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BẢNG</a:t>
                      </a:r>
                      <a:r>
                        <a:rPr lang="en-US" sz="2800" b="1" baseline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1</a:t>
                      </a:r>
                      <a:endParaRPr lang="en-US" sz="2800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2</a:t>
                      </a:r>
                      <a:endParaRPr lang="en-US" sz="28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4</a:t>
                      </a:r>
                      <a:endParaRPr lang="en-US" sz="2800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1549"/>
              </p:ext>
            </p:extLst>
          </p:nvPr>
        </p:nvGraphicFramePr>
        <p:xfrm>
          <a:off x="4928538" y="1905000"/>
          <a:ext cx="3404128" cy="21777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4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943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BẢNG</a:t>
                      </a:r>
                      <a:r>
                        <a:rPr lang="en-US" sz="2800" b="1" baseline="0">
                          <a:latin typeface="Times New Roman" pitchFamily="18" charset="0"/>
                          <a:cs typeface="Times New Roman" pitchFamily="18" charset="0"/>
                        </a:rPr>
                        <a:t> B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3</a:t>
                      </a:r>
                      <a:endParaRPr lang="en-US" sz="2800" b="1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5</a:t>
                      </a:r>
                      <a:endParaRPr lang="en-US" sz="2800" b="1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6</a:t>
                      </a:r>
                      <a:endParaRPr lang="en-US" sz="2800" b="1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66070"/>
              </p:ext>
            </p:extLst>
          </p:nvPr>
        </p:nvGraphicFramePr>
        <p:xfrm>
          <a:off x="1143000" y="4299217"/>
          <a:ext cx="3581400" cy="21777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943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BẢNG</a:t>
                      </a:r>
                      <a:r>
                        <a:rPr lang="en-US" sz="2800" b="1" baseline="0">
                          <a:latin typeface="Times New Roman" pitchFamily="18" charset="0"/>
                          <a:cs typeface="Times New Roman" pitchFamily="18" charset="0"/>
                        </a:rPr>
                        <a:t> C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1</a:t>
                      </a:r>
                      <a:endParaRPr lang="en-US" sz="2800" b="1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3</a:t>
                      </a:r>
                      <a:endParaRPr lang="en-US" sz="2800" b="1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5</a:t>
                      </a:r>
                      <a:endParaRPr lang="en-US" sz="2800" b="1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78869"/>
              </p:ext>
            </p:extLst>
          </p:nvPr>
        </p:nvGraphicFramePr>
        <p:xfrm>
          <a:off x="4928537" y="4299217"/>
          <a:ext cx="3453463" cy="21777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5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943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Times New Roman" pitchFamily="18" charset="0"/>
                          <a:cs typeface="Times New Roman" pitchFamily="18" charset="0"/>
                        </a:rPr>
                        <a:t>BẢNG</a:t>
                      </a:r>
                      <a:r>
                        <a:rPr lang="en-US" sz="2800" b="1" baseline="0"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endParaRPr 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2</a:t>
                      </a:r>
                      <a:endParaRPr lang="en-US" sz="28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4</a:t>
                      </a:r>
                      <a:endParaRPr lang="en-US" sz="2800" b="1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Trường</a:t>
                      </a:r>
                      <a:r>
                        <a:rPr lang="en-US" sz="2800" b="1" baseline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số 6</a:t>
                      </a:r>
                      <a:endParaRPr lang="en-US" sz="2800" b="1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97"/>
          <a:stretch/>
        </p:blipFill>
        <p:spPr>
          <a:xfrm>
            <a:off x="0" y="1"/>
            <a:ext cx="91440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41013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VÒNG CHUNG KẾT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130697" y="2401088"/>
            <a:ext cx="6882606" cy="3345120"/>
            <a:chOff x="1720852" y="1696493"/>
            <a:chExt cx="5548112" cy="2229708"/>
          </a:xfrm>
        </p:grpSpPr>
        <p:grpSp>
          <p:nvGrpSpPr>
            <p:cNvPr id="6" name="Group 5"/>
            <p:cNvGrpSpPr/>
            <p:nvPr/>
          </p:nvGrpSpPr>
          <p:grpSpPr>
            <a:xfrm>
              <a:off x="1720852" y="1696493"/>
              <a:ext cx="2424666" cy="2229708"/>
              <a:chOff x="2133599" y="1718832"/>
              <a:chExt cx="3062733" cy="235786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133599" y="1718832"/>
                <a:ext cx="1676400" cy="5971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>
                    <a:solidFill>
                      <a:srgbClr val="FFFF00"/>
                    </a:solidFill>
                  </a:rPr>
                  <a:t>NHẤT A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133599" y="3479507"/>
                <a:ext cx="1676400" cy="5971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>
                    <a:solidFill>
                      <a:srgbClr val="FFFF00"/>
                    </a:solidFill>
                  </a:rPr>
                  <a:t>NHẤT B</a:t>
                </a:r>
              </a:p>
            </p:txBody>
          </p:sp>
          <p:sp>
            <p:nvSpPr>
              <p:cNvPr id="34" name="Right Brace 33"/>
              <p:cNvSpPr/>
              <p:nvPr/>
            </p:nvSpPr>
            <p:spPr>
              <a:xfrm>
                <a:off x="3800474" y="2049921"/>
                <a:ext cx="318772" cy="1780440"/>
              </a:xfrm>
              <a:prstGeom prst="righ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129328" y="2641548"/>
                <a:ext cx="1067004" cy="5870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273131" y="1722339"/>
              <a:ext cx="2995833" cy="2178710"/>
              <a:chOff x="4273131" y="1722339"/>
              <a:chExt cx="2995833" cy="217871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828877" y="1722339"/>
                <a:ext cx="2440087" cy="2178710"/>
                <a:chOff x="3752255" y="1763460"/>
                <a:chExt cx="3097500" cy="243279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752255" y="1763460"/>
                  <a:ext cx="3097500" cy="2432791"/>
                  <a:chOff x="-3234333" y="1701548"/>
                  <a:chExt cx="3097500" cy="2432791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-1819278" y="1701548"/>
                    <a:ext cx="1676400" cy="5971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>
                        <a:solidFill>
                          <a:srgbClr val="FFFF00"/>
                        </a:solidFill>
                      </a:rPr>
                      <a:t>NHẤT C</a:t>
                    </a: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-1813233" y="3537152"/>
                    <a:ext cx="1676400" cy="59718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>
                        <a:solidFill>
                          <a:srgbClr val="FFFF00"/>
                        </a:solidFill>
                      </a:rPr>
                      <a:t>NHẤT D</a:t>
                    </a: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-3234333" y="2663571"/>
                    <a:ext cx="1089919" cy="5867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>
                      <a:solidFill>
                        <a:srgbClr val="FFFF00"/>
                      </a:solidFill>
                    </a:endParaRPr>
                  </a:p>
                </p:txBody>
              </p:sp>
            </p:grpSp>
            <p:sp>
              <p:nvSpPr>
                <p:cNvPr id="33" name="Left Brace 32"/>
                <p:cNvSpPr/>
                <p:nvPr/>
              </p:nvSpPr>
              <p:spPr>
                <a:xfrm>
                  <a:off x="4862507" y="2084206"/>
                  <a:ext cx="290514" cy="1880019"/>
                </a:xfrm>
                <a:prstGeom prst="leftBrac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b="1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273131" y="2661962"/>
                <a:ext cx="497752" cy="389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>
                    <a:solidFill>
                      <a:srgbClr val="FF0000"/>
                    </a:solidFill>
                  </a:rPr>
                  <a:t>VS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70" y="1061296"/>
            <a:ext cx="1345259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8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579</Words>
  <Application>Microsoft Macintosh PowerPoint</Application>
  <PresentationFormat>On-screen Show (4:3)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Microsoft Office User</cp:lastModifiedBy>
  <cp:revision>181</cp:revision>
  <dcterms:created xsi:type="dcterms:W3CDTF">2017-10-17T01:43:35Z</dcterms:created>
  <dcterms:modified xsi:type="dcterms:W3CDTF">2020-03-10T15:26:06Z</dcterms:modified>
</cp:coreProperties>
</file>