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80" r:id="rId6"/>
    <p:sldId id="260" r:id="rId7"/>
    <p:sldId id="261" r:id="rId8"/>
    <p:sldId id="282" r:id="rId9"/>
    <p:sldId id="263" r:id="rId10"/>
    <p:sldId id="264" r:id="rId11"/>
    <p:sldId id="277" r:id="rId12"/>
    <p:sldId id="273" r:id="rId13"/>
    <p:sldId id="274" r:id="rId14"/>
    <p:sldId id="276" r:id="rId15"/>
    <p:sldId id="275" r:id="rId16"/>
    <p:sldId id="262" r:id="rId17"/>
    <p:sldId id="265" r:id="rId18"/>
    <p:sldId id="267" r:id="rId19"/>
    <p:sldId id="270" r:id="rId20"/>
    <p:sldId id="269" r:id="rId21"/>
    <p:sldId id="268" r:id="rId22"/>
    <p:sldId id="257" r:id="rId23"/>
    <p:sldId id="271" r:id="rId24"/>
    <p:sldId id="266" r:id="rId25"/>
    <p:sldId id="278" r:id="rId26"/>
    <p:sldId id="272" r:id="rId27"/>
    <p:sldId id="279" r:id="rId28"/>
    <p:sldId id="258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Uvarov" initials="PU" lastIdx="1" clrIdx="0">
    <p:extLst>
      <p:ext uri="{19B8F6BF-5375-455C-9EA6-DF929625EA0E}">
        <p15:presenceInfo xmlns:p15="http://schemas.microsoft.com/office/powerpoint/2012/main" userId="S::Pavel_Uvarov@epam.com::a8806e27-4b71-4e54-8615-dbc5dff4fea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D2AE0-C3B1-4453-A729-8CA152FD463B}" v="63" dt="2020-01-20T07:36:54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 Uvarov" userId="a8806e27-4b71-4e54-8615-dbc5dff4feae" providerId="ADAL" clId="{5EFD2AE0-C3B1-4453-A729-8CA152FD463B}"/>
    <pc:docChg chg="undo custSel addSld delSld modSld sldOrd">
      <pc:chgData name="Pavel Uvarov" userId="a8806e27-4b71-4e54-8615-dbc5dff4feae" providerId="ADAL" clId="{5EFD2AE0-C3B1-4453-A729-8CA152FD463B}" dt="2020-01-20T07:37:50.849" v="1098" actId="1076"/>
      <pc:docMkLst>
        <pc:docMk/>
      </pc:docMkLst>
      <pc:sldChg chg="addSp delSp modSp ord">
        <pc:chgData name="Pavel Uvarov" userId="a8806e27-4b71-4e54-8615-dbc5dff4feae" providerId="ADAL" clId="{5EFD2AE0-C3B1-4453-A729-8CA152FD463B}" dt="2020-01-20T07:24:48.281" v="837"/>
        <pc:sldMkLst>
          <pc:docMk/>
          <pc:sldMk cId="2210732140" sldId="257"/>
        </pc:sldMkLst>
        <pc:spChg chg="mod">
          <ac:chgData name="Pavel Uvarov" userId="a8806e27-4b71-4e54-8615-dbc5dff4feae" providerId="ADAL" clId="{5EFD2AE0-C3B1-4453-A729-8CA152FD463B}" dt="2020-01-20T07:11:00.597" v="774" actId="20577"/>
          <ac:spMkLst>
            <pc:docMk/>
            <pc:sldMk cId="2210732140" sldId="257"/>
            <ac:spMk id="2" creationId="{CF50EA38-22E7-4C41-B0D5-43D776F8EE42}"/>
          </ac:spMkLst>
        </pc:spChg>
        <pc:spChg chg="del">
          <ac:chgData name="Pavel Uvarov" userId="a8806e27-4b71-4e54-8615-dbc5dff4feae" providerId="ADAL" clId="{5EFD2AE0-C3B1-4453-A729-8CA152FD463B}" dt="2020-01-20T07:10:37.130" v="740"/>
          <ac:spMkLst>
            <pc:docMk/>
            <pc:sldMk cId="2210732140" sldId="257"/>
            <ac:spMk id="3" creationId="{062C0AD8-22B5-4141-9B08-0860D09ED4EC}"/>
          </ac:spMkLst>
        </pc:spChg>
        <pc:picChg chg="add mod">
          <ac:chgData name="Pavel Uvarov" userId="a8806e27-4b71-4e54-8615-dbc5dff4feae" providerId="ADAL" clId="{5EFD2AE0-C3B1-4453-A729-8CA152FD463B}" dt="2020-01-20T07:10:49.497" v="745" actId="1076"/>
          <ac:picMkLst>
            <pc:docMk/>
            <pc:sldMk cId="2210732140" sldId="257"/>
            <ac:picMk id="5" creationId="{A81C4C33-A59F-44EF-9823-A1003AFB5003}"/>
          </ac:picMkLst>
        </pc:picChg>
        <pc:picChg chg="mod">
          <ac:chgData name="Pavel Uvarov" userId="a8806e27-4b71-4e54-8615-dbc5dff4feae" providerId="ADAL" clId="{5EFD2AE0-C3B1-4453-A729-8CA152FD463B}" dt="2020-01-20T07:10:45.680" v="743" actId="14100"/>
          <ac:picMkLst>
            <pc:docMk/>
            <pc:sldMk cId="2210732140" sldId="257"/>
            <ac:picMk id="2050" creationId="{ED177A81-5193-406E-93DF-A0BB47A0ADA7}"/>
          </ac:picMkLst>
        </pc:picChg>
      </pc:sldChg>
      <pc:sldChg chg="addSp delSp modSp">
        <pc:chgData name="Pavel Uvarov" userId="a8806e27-4b71-4e54-8615-dbc5dff4feae" providerId="ADAL" clId="{5EFD2AE0-C3B1-4453-A729-8CA152FD463B}" dt="2020-01-20T07:06:22.879" v="736" actId="1076"/>
        <pc:sldMkLst>
          <pc:docMk/>
          <pc:sldMk cId="2999424102" sldId="265"/>
        </pc:sldMkLst>
        <pc:spChg chg="mod">
          <ac:chgData name="Pavel Uvarov" userId="a8806e27-4b71-4e54-8615-dbc5dff4feae" providerId="ADAL" clId="{5EFD2AE0-C3B1-4453-A729-8CA152FD463B}" dt="2020-01-20T06:31:24.656" v="56" actId="20577"/>
          <ac:spMkLst>
            <pc:docMk/>
            <pc:sldMk cId="2999424102" sldId="265"/>
            <ac:spMk id="2" creationId="{5FFB6316-CDFC-4C0C-B48F-939722DCB317}"/>
          </ac:spMkLst>
        </pc:spChg>
        <pc:spChg chg="mod">
          <ac:chgData name="Pavel Uvarov" userId="a8806e27-4b71-4e54-8615-dbc5dff4feae" providerId="ADAL" clId="{5EFD2AE0-C3B1-4453-A729-8CA152FD463B}" dt="2020-01-20T06:58:59.463" v="604" actId="21"/>
          <ac:spMkLst>
            <pc:docMk/>
            <pc:sldMk cId="2999424102" sldId="265"/>
            <ac:spMk id="3" creationId="{445D9457-8049-4968-AFDE-41CCA7BA2687}"/>
          </ac:spMkLst>
        </pc:spChg>
        <pc:picChg chg="add del mod">
          <ac:chgData name="Pavel Uvarov" userId="a8806e27-4b71-4e54-8615-dbc5dff4feae" providerId="ADAL" clId="{5EFD2AE0-C3B1-4453-A729-8CA152FD463B}" dt="2020-01-20T06:46:27.582" v="267" actId="21"/>
          <ac:picMkLst>
            <pc:docMk/>
            <pc:sldMk cId="2999424102" sldId="265"/>
            <ac:picMk id="5122" creationId="{A23B9C61-F51A-44B0-8DAF-00C3B8205B5E}"/>
          </ac:picMkLst>
        </pc:picChg>
        <pc:picChg chg="add mod">
          <ac:chgData name="Pavel Uvarov" userId="a8806e27-4b71-4e54-8615-dbc5dff4feae" providerId="ADAL" clId="{5EFD2AE0-C3B1-4453-A729-8CA152FD463B}" dt="2020-01-20T07:06:22.879" v="736" actId="1076"/>
          <ac:picMkLst>
            <pc:docMk/>
            <pc:sldMk cId="2999424102" sldId="265"/>
            <ac:picMk id="5124" creationId="{7B5EB006-59D8-4309-B489-8A429F2938E5}"/>
          </ac:picMkLst>
        </pc:picChg>
      </pc:sldChg>
      <pc:sldChg chg="addSp delSp modSp">
        <pc:chgData name="Pavel Uvarov" userId="a8806e27-4b71-4e54-8615-dbc5dff4feae" providerId="ADAL" clId="{5EFD2AE0-C3B1-4453-A729-8CA152FD463B}" dt="2020-01-20T07:37:32.321" v="1097" actId="1076"/>
        <pc:sldMkLst>
          <pc:docMk/>
          <pc:sldMk cId="2802447895" sldId="266"/>
        </pc:sldMkLst>
        <pc:spChg chg="mod">
          <ac:chgData name="Pavel Uvarov" userId="a8806e27-4b71-4e54-8615-dbc5dff4feae" providerId="ADAL" clId="{5EFD2AE0-C3B1-4453-A729-8CA152FD463B}" dt="2020-01-20T07:37:18.826" v="1094" actId="20577"/>
          <ac:spMkLst>
            <pc:docMk/>
            <pc:sldMk cId="2802447895" sldId="266"/>
            <ac:spMk id="3" creationId="{718F8171-20AD-41CC-8A97-7BCF36FBD154}"/>
          </ac:spMkLst>
        </pc:spChg>
        <pc:picChg chg="add del mod">
          <ac:chgData name="Pavel Uvarov" userId="a8806e27-4b71-4e54-8615-dbc5dff4feae" providerId="ADAL" clId="{5EFD2AE0-C3B1-4453-A729-8CA152FD463B}" dt="2020-01-20T07:36:22.595" v="1064" actId="478"/>
          <ac:picMkLst>
            <pc:docMk/>
            <pc:sldMk cId="2802447895" sldId="266"/>
            <ac:picMk id="4" creationId="{D4E168B1-4CFD-4B78-8EF5-033D300B4BD2}"/>
          </ac:picMkLst>
        </pc:picChg>
        <pc:picChg chg="add mod">
          <ac:chgData name="Pavel Uvarov" userId="a8806e27-4b71-4e54-8615-dbc5dff4feae" providerId="ADAL" clId="{5EFD2AE0-C3B1-4453-A729-8CA152FD463B}" dt="2020-01-20T07:37:32.321" v="1097" actId="1076"/>
          <ac:picMkLst>
            <pc:docMk/>
            <pc:sldMk cId="2802447895" sldId="266"/>
            <ac:picMk id="5" creationId="{A4897982-F4A0-4A25-9828-9FDBBD9CD5AF}"/>
          </ac:picMkLst>
        </pc:picChg>
        <pc:picChg chg="add mod">
          <ac:chgData name="Pavel Uvarov" userId="a8806e27-4b71-4e54-8615-dbc5dff4feae" providerId="ADAL" clId="{5EFD2AE0-C3B1-4453-A729-8CA152FD463B}" dt="2020-01-20T07:37:30.585" v="1096" actId="1076"/>
          <ac:picMkLst>
            <pc:docMk/>
            <pc:sldMk cId="2802447895" sldId="266"/>
            <ac:picMk id="6" creationId="{A30BCD0E-9739-490D-B181-E3FAD36D6A51}"/>
          </ac:picMkLst>
        </pc:picChg>
      </pc:sldChg>
      <pc:sldChg chg="addSp delSp modSp add ord">
        <pc:chgData name="Pavel Uvarov" userId="a8806e27-4b71-4e54-8615-dbc5dff4feae" providerId="ADAL" clId="{5EFD2AE0-C3B1-4453-A729-8CA152FD463B}" dt="2020-01-20T07:07:45.071" v="737" actId="1076"/>
        <pc:sldMkLst>
          <pc:docMk/>
          <pc:sldMk cId="2775715192" sldId="267"/>
        </pc:sldMkLst>
        <pc:spChg chg="del">
          <ac:chgData name="Pavel Uvarov" userId="a8806e27-4b71-4e54-8615-dbc5dff4feae" providerId="ADAL" clId="{5EFD2AE0-C3B1-4453-A729-8CA152FD463B}" dt="2020-01-20T06:41:11.892" v="62" actId="478"/>
          <ac:spMkLst>
            <pc:docMk/>
            <pc:sldMk cId="2775715192" sldId="267"/>
            <ac:spMk id="3" creationId="{FE3646E7-F4C7-42FE-8AD2-97917B407155}"/>
          </ac:spMkLst>
        </pc:spChg>
        <pc:picChg chg="add mod">
          <ac:chgData name="Pavel Uvarov" userId="a8806e27-4b71-4e54-8615-dbc5dff4feae" providerId="ADAL" clId="{5EFD2AE0-C3B1-4453-A729-8CA152FD463B}" dt="2020-01-20T07:07:45.071" v="737" actId="1076"/>
          <ac:picMkLst>
            <pc:docMk/>
            <pc:sldMk cId="2775715192" sldId="267"/>
            <ac:picMk id="7170" creationId="{A06EF26E-735F-4E35-A5BB-7A7C14203726}"/>
          </ac:picMkLst>
        </pc:picChg>
      </pc:sldChg>
      <pc:sldChg chg="addSp delSp modSp add addCm">
        <pc:chgData name="Pavel Uvarov" userId="a8806e27-4b71-4e54-8615-dbc5dff4feae" providerId="ADAL" clId="{5EFD2AE0-C3B1-4453-A729-8CA152FD463B}" dt="2020-01-20T07:24:38.585" v="836" actId="14100"/>
        <pc:sldMkLst>
          <pc:docMk/>
          <pc:sldMk cId="285170828" sldId="268"/>
        </pc:sldMkLst>
        <pc:spChg chg="del mod">
          <ac:chgData name="Pavel Uvarov" userId="a8806e27-4b71-4e54-8615-dbc5dff4feae" providerId="ADAL" clId="{5EFD2AE0-C3B1-4453-A729-8CA152FD463B}" dt="2020-01-20T07:22:13.034" v="803" actId="478"/>
          <ac:spMkLst>
            <pc:docMk/>
            <pc:sldMk cId="285170828" sldId="268"/>
            <ac:spMk id="2" creationId="{B30F242D-8746-42C9-843D-F50668951924}"/>
          </ac:spMkLst>
        </pc:spChg>
        <pc:spChg chg="mod">
          <ac:chgData name="Pavel Uvarov" userId="a8806e27-4b71-4e54-8615-dbc5dff4feae" providerId="ADAL" clId="{5EFD2AE0-C3B1-4453-A729-8CA152FD463B}" dt="2020-01-20T07:23:16.169" v="816" actId="1076"/>
          <ac:spMkLst>
            <pc:docMk/>
            <pc:sldMk cId="285170828" sldId="268"/>
            <ac:spMk id="3" creationId="{CF336009-7465-4FC9-BB5F-C24355916CDD}"/>
          </ac:spMkLst>
        </pc:spChg>
        <pc:spChg chg="add mod">
          <ac:chgData name="Pavel Uvarov" userId="a8806e27-4b71-4e54-8615-dbc5dff4feae" providerId="ADAL" clId="{5EFD2AE0-C3B1-4453-A729-8CA152FD463B}" dt="2020-01-20T07:23:33.305" v="822" actId="1076"/>
          <ac:spMkLst>
            <pc:docMk/>
            <pc:sldMk cId="285170828" sldId="268"/>
            <ac:spMk id="7" creationId="{94AD298A-3BE0-4941-9FA7-A8113AA30208}"/>
          </ac:spMkLst>
        </pc:spChg>
        <pc:spChg chg="add mod">
          <ac:chgData name="Pavel Uvarov" userId="a8806e27-4b71-4e54-8615-dbc5dff4feae" providerId="ADAL" clId="{5EFD2AE0-C3B1-4453-A729-8CA152FD463B}" dt="2020-01-20T07:24:31.345" v="835" actId="20577"/>
          <ac:spMkLst>
            <pc:docMk/>
            <pc:sldMk cId="285170828" sldId="268"/>
            <ac:spMk id="8" creationId="{6A8DA097-38AA-430F-9943-5D85880F9786}"/>
          </ac:spMkLst>
        </pc:spChg>
        <pc:picChg chg="add mod">
          <ac:chgData name="Pavel Uvarov" userId="a8806e27-4b71-4e54-8615-dbc5dff4feae" providerId="ADAL" clId="{5EFD2AE0-C3B1-4453-A729-8CA152FD463B}" dt="2020-01-20T07:23:28.913" v="820" actId="14100"/>
          <ac:picMkLst>
            <pc:docMk/>
            <pc:sldMk cId="285170828" sldId="268"/>
            <ac:picMk id="4" creationId="{3D1F2ED1-F8AC-4C6A-B6AC-27A50427F70F}"/>
          </ac:picMkLst>
        </pc:picChg>
        <pc:picChg chg="add mod">
          <ac:chgData name="Pavel Uvarov" userId="a8806e27-4b71-4e54-8615-dbc5dff4feae" providerId="ADAL" clId="{5EFD2AE0-C3B1-4453-A729-8CA152FD463B}" dt="2020-01-20T07:24:38.585" v="836" actId="14100"/>
          <ac:picMkLst>
            <pc:docMk/>
            <pc:sldMk cId="285170828" sldId="268"/>
            <ac:picMk id="5" creationId="{ECDF8097-C874-42B2-86F6-35C5A5EEA7C5}"/>
          </ac:picMkLst>
        </pc:picChg>
        <pc:picChg chg="add mod">
          <ac:chgData name="Pavel Uvarov" userId="a8806e27-4b71-4e54-8615-dbc5dff4feae" providerId="ADAL" clId="{5EFD2AE0-C3B1-4453-A729-8CA152FD463B}" dt="2020-01-20T07:23:39.385" v="823" actId="1076"/>
          <ac:picMkLst>
            <pc:docMk/>
            <pc:sldMk cId="285170828" sldId="268"/>
            <ac:picMk id="6" creationId="{82BC3934-4521-486F-B252-31815748E464}"/>
          </ac:picMkLst>
        </pc:picChg>
      </pc:sldChg>
      <pc:sldChg chg="addSp modSp add">
        <pc:chgData name="Pavel Uvarov" userId="a8806e27-4b71-4e54-8615-dbc5dff4feae" providerId="ADAL" clId="{5EFD2AE0-C3B1-4453-A729-8CA152FD463B}" dt="2020-01-20T06:54:52.639" v="603" actId="1076"/>
        <pc:sldMkLst>
          <pc:docMk/>
          <pc:sldMk cId="1483236163" sldId="269"/>
        </pc:sldMkLst>
        <pc:spChg chg="mod">
          <ac:chgData name="Pavel Uvarov" userId="a8806e27-4b71-4e54-8615-dbc5dff4feae" providerId="ADAL" clId="{5EFD2AE0-C3B1-4453-A729-8CA152FD463B}" dt="2020-01-20T06:46:50.944" v="298" actId="20577"/>
          <ac:spMkLst>
            <pc:docMk/>
            <pc:sldMk cId="1483236163" sldId="269"/>
            <ac:spMk id="2" creationId="{30EB4DCE-6BA4-40A4-8249-E17C65274755}"/>
          </ac:spMkLst>
        </pc:spChg>
        <pc:spChg chg="mod">
          <ac:chgData name="Pavel Uvarov" userId="a8806e27-4b71-4e54-8615-dbc5dff4feae" providerId="ADAL" clId="{5EFD2AE0-C3B1-4453-A729-8CA152FD463B}" dt="2020-01-20T06:54:45.096" v="600" actId="1076"/>
          <ac:spMkLst>
            <pc:docMk/>
            <pc:sldMk cId="1483236163" sldId="269"/>
            <ac:spMk id="3" creationId="{B79F02DB-3173-446E-BF05-95DF99934527}"/>
          </ac:spMkLst>
        </pc:spChg>
        <pc:picChg chg="add mod">
          <ac:chgData name="Pavel Uvarov" userId="a8806e27-4b71-4e54-8615-dbc5dff4feae" providerId="ADAL" clId="{5EFD2AE0-C3B1-4453-A729-8CA152FD463B}" dt="2020-01-20T06:54:52.639" v="603" actId="1076"/>
          <ac:picMkLst>
            <pc:docMk/>
            <pc:sldMk cId="1483236163" sldId="269"/>
            <ac:picMk id="4" creationId="{1DB0D534-093B-4BE4-BAE5-44524A9B2056}"/>
          </ac:picMkLst>
        </pc:picChg>
      </pc:sldChg>
      <pc:sldChg chg="modSp add">
        <pc:chgData name="Pavel Uvarov" userId="a8806e27-4b71-4e54-8615-dbc5dff4feae" providerId="ADAL" clId="{5EFD2AE0-C3B1-4453-A729-8CA152FD463B}" dt="2020-01-20T07:04:50.098" v="732" actId="20577"/>
        <pc:sldMkLst>
          <pc:docMk/>
          <pc:sldMk cId="1815725784" sldId="270"/>
        </pc:sldMkLst>
        <pc:spChg chg="mod">
          <ac:chgData name="Pavel Uvarov" userId="a8806e27-4b71-4e54-8615-dbc5dff4feae" providerId="ADAL" clId="{5EFD2AE0-C3B1-4453-A729-8CA152FD463B}" dt="2020-01-20T07:01:49.960" v="638" actId="20577"/>
          <ac:spMkLst>
            <pc:docMk/>
            <pc:sldMk cId="1815725784" sldId="270"/>
            <ac:spMk id="2" creationId="{FDB526B0-5255-4E2F-B73C-65761AB4DC06}"/>
          </ac:spMkLst>
        </pc:spChg>
        <pc:spChg chg="mod">
          <ac:chgData name="Pavel Uvarov" userId="a8806e27-4b71-4e54-8615-dbc5dff4feae" providerId="ADAL" clId="{5EFD2AE0-C3B1-4453-A729-8CA152FD463B}" dt="2020-01-20T07:04:50.098" v="732" actId="20577"/>
          <ac:spMkLst>
            <pc:docMk/>
            <pc:sldMk cId="1815725784" sldId="270"/>
            <ac:spMk id="3" creationId="{F42AFD43-D056-4C2E-A3CF-0A2041032A5E}"/>
          </ac:spMkLst>
        </pc:spChg>
      </pc:sldChg>
      <pc:sldChg chg="addSp delSp add del">
        <pc:chgData name="Pavel Uvarov" userId="a8806e27-4b71-4e54-8615-dbc5dff4feae" providerId="ADAL" clId="{5EFD2AE0-C3B1-4453-A729-8CA152FD463B}" dt="2020-01-20T06:59:24.010" v="613" actId="47"/>
        <pc:sldMkLst>
          <pc:docMk/>
          <pc:sldMk cId="1505811062" sldId="271"/>
        </pc:sldMkLst>
        <pc:spChg chg="add del">
          <ac:chgData name="Pavel Uvarov" userId="a8806e27-4b71-4e54-8615-dbc5dff4feae" providerId="ADAL" clId="{5EFD2AE0-C3B1-4453-A729-8CA152FD463B}" dt="2020-01-20T06:59:16.226" v="609"/>
          <ac:spMkLst>
            <pc:docMk/>
            <pc:sldMk cId="1505811062" sldId="271"/>
            <ac:spMk id="4" creationId="{5C7F25FD-E54A-4015-95E4-A9E604505B83}"/>
          </ac:spMkLst>
        </pc:spChg>
      </pc:sldChg>
      <pc:sldChg chg="addSp delSp modSp add">
        <pc:chgData name="Pavel Uvarov" userId="a8806e27-4b71-4e54-8615-dbc5dff4feae" providerId="ADAL" clId="{5EFD2AE0-C3B1-4453-A729-8CA152FD463B}" dt="2020-01-20T07:37:50.849" v="1098" actId="1076"/>
        <pc:sldMkLst>
          <pc:docMk/>
          <pc:sldMk cId="3059535327" sldId="271"/>
        </pc:sldMkLst>
        <pc:spChg chg="mod">
          <ac:chgData name="Pavel Uvarov" userId="a8806e27-4b71-4e54-8615-dbc5dff4feae" providerId="ADAL" clId="{5EFD2AE0-C3B1-4453-A729-8CA152FD463B}" dt="2020-01-20T07:31:50.251" v="1022" actId="120"/>
          <ac:spMkLst>
            <pc:docMk/>
            <pc:sldMk cId="3059535327" sldId="271"/>
            <ac:spMk id="2" creationId="{B13F8FB8-A076-4B9D-97A7-DF60F0653249}"/>
          </ac:spMkLst>
        </pc:spChg>
        <pc:spChg chg="del mod">
          <ac:chgData name="Pavel Uvarov" userId="a8806e27-4b71-4e54-8615-dbc5dff4feae" providerId="ADAL" clId="{5EFD2AE0-C3B1-4453-A729-8CA152FD463B}" dt="2020-01-20T07:31:07.491" v="1013" actId="478"/>
          <ac:spMkLst>
            <pc:docMk/>
            <pc:sldMk cId="3059535327" sldId="271"/>
            <ac:spMk id="3" creationId="{94D9CC0F-A08E-4329-BA93-E3DE85C83EC6}"/>
          </ac:spMkLst>
        </pc:spChg>
        <pc:spChg chg="add del">
          <ac:chgData name="Pavel Uvarov" userId="a8806e27-4b71-4e54-8615-dbc5dff4feae" providerId="ADAL" clId="{5EFD2AE0-C3B1-4453-A729-8CA152FD463B}" dt="2020-01-20T07:30:21.476" v="956"/>
          <ac:spMkLst>
            <pc:docMk/>
            <pc:sldMk cId="3059535327" sldId="271"/>
            <ac:spMk id="4" creationId="{28EB2713-7450-43CA-95D9-31D23AD9CD05}"/>
          </ac:spMkLst>
        </pc:spChg>
        <pc:spChg chg="add del">
          <ac:chgData name="Pavel Uvarov" userId="a8806e27-4b71-4e54-8615-dbc5dff4feae" providerId="ADAL" clId="{5EFD2AE0-C3B1-4453-A729-8CA152FD463B}" dt="2020-01-20T07:30:21.207" v="955"/>
          <ac:spMkLst>
            <pc:docMk/>
            <pc:sldMk cId="3059535327" sldId="271"/>
            <ac:spMk id="5" creationId="{C12E293B-C469-4EA5-91E2-19708BAD8E19}"/>
          </ac:spMkLst>
        </pc:spChg>
        <pc:spChg chg="add del">
          <ac:chgData name="Pavel Uvarov" userId="a8806e27-4b71-4e54-8615-dbc5dff4feae" providerId="ADAL" clId="{5EFD2AE0-C3B1-4453-A729-8CA152FD463B}" dt="2020-01-20T07:30:23.692" v="959"/>
          <ac:spMkLst>
            <pc:docMk/>
            <pc:sldMk cId="3059535327" sldId="271"/>
            <ac:spMk id="6" creationId="{79329F26-FAC1-4F5B-9997-2DD44FBBC368}"/>
          </ac:spMkLst>
        </pc:spChg>
        <pc:spChg chg="add del">
          <ac:chgData name="Pavel Uvarov" userId="a8806e27-4b71-4e54-8615-dbc5dff4feae" providerId="ADAL" clId="{5EFD2AE0-C3B1-4453-A729-8CA152FD463B}" dt="2020-01-20T07:30:29.146" v="961"/>
          <ac:spMkLst>
            <pc:docMk/>
            <pc:sldMk cId="3059535327" sldId="271"/>
            <ac:spMk id="7" creationId="{7D0BCBEB-02AB-4206-A461-75070035007D}"/>
          </ac:spMkLst>
        </pc:spChg>
        <pc:spChg chg="add del mod">
          <ac:chgData name="Pavel Uvarov" userId="a8806e27-4b71-4e54-8615-dbc5dff4feae" providerId="ADAL" clId="{5EFD2AE0-C3B1-4453-A729-8CA152FD463B}" dt="2020-01-20T07:31:11.011" v="1014" actId="478"/>
          <ac:spMkLst>
            <pc:docMk/>
            <pc:sldMk cId="3059535327" sldId="271"/>
            <ac:spMk id="9" creationId="{281F8EE5-6C6A-4AD1-98BE-C0203A6E8BFD}"/>
          </ac:spMkLst>
        </pc:spChg>
        <pc:picChg chg="add mod">
          <ac:chgData name="Pavel Uvarov" userId="a8806e27-4b71-4e54-8615-dbc5dff4feae" providerId="ADAL" clId="{5EFD2AE0-C3B1-4453-A729-8CA152FD463B}" dt="2020-01-20T07:34:04.585" v="1036" actId="1076"/>
          <ac:picMkLst>
            <pc:docMk/>
            <pc:sldMk cId="3059535327" sldId="271"/>
            <ac:picMk id="10" creationId="{0C99DB43-54EE-43FA-B899-DD6CBB8FB927}"/>
          </ac:picMkLst>
        </pc:picChg>
        <pc:picChg chg="add mod">
          <ac:chgData name="Pavel Uvarov" userId="a8806e27-4b71-4e54-8615-dbc5dff4feae" providerId="ADAL" clId="{5EFD2AE0-C3B1-4453-A729-8CA152FD463B}" dt="2020-01-20T07:37:50.849" v="1098" actId="1076"/>
          <ac:picMkLst>
            <pc:docMk/>
            <pc:sldMk cId="3059535327" sldId="271"/>
            <ac:picMk id="11" creationId="{7B4A6DCC-0436-41C7-8594-6802D619EED1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0T10:21:49.52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A399-546F-4C19-9BFC-7361A4350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4501-D82B-4DC3-8FD9-460D77477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D7017-9C3B-439A-8D08-67F1AD5B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6F856-C724-4258-AAB3-7961E181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75CD1-0FDD-402D-BE84-29D27EC9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B145-1CFE-477A-8AAF-DC52ABCA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06947-3013-46C8-AC28-F6E76C142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D751B-C8FD-420B-87B4-451285BD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6DC34-767A-49AC-9779-762B052D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2C0A0-ECE9-40F1-8781-2E8988A1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4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3C7A4-EB66-4035-BF9D-E318D80A1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9246B-D2B9-4F3D-BF1A-D530A9A2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1FA8-F1C4-4206-ACC4-97B9F64A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63BEC-2C3E-4C85-BEAC-54C206F2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11A0-870E-4F9C-ABEF-A0294E80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2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7AA8-108F-4DBC-9D45-C8921D2C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3CCC-0171-4950-9D9B-D6F454A7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3889B-1499-4E33-AC62-608E3E7E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370A6-28D4-4A1E-A09E-C916569B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923A-3366-412D-9DB8-A798B5A4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6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70DE-6581-4F70-BA91-39C960C3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60C2F-6505-49E1-A8C7-9AA08FD49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144EE-592D-4F60-B787-5BABAB10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CE41-ADF0-4FE3-A52F-84567EA7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3BA4E-152A-4966-80CE-5050E488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DE8E-9687-4ECF-82CC-F5891D50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F993-43B2-4102-9861-B366A13B5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680C5-9202-49F5-BB1B-32707F836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15758-55DC-40B9-9772-5626EFE0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136DF-57D3-4875-93B5-6B36EFFA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0B1CD-066B-4729-95AA-9C47AA38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3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0386-B9F3-49A4-AD95-5E4D7B2B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E8710-4994-447E-9148-C3B2700F7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05A8F-E7EF-4EB9-B709-C12F5EB2B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FA94B-C186-4C71-9BE2-D7F0E7E3C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26556-6E08-471B-A95F-8E8725379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3999C-DE6A-4C54-9755-2691B04B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CD54C-D582-42A7-9202-9075B7F4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A5096-DF87-4015-B1A5-5D835B0D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4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1379-95D2-4289-AA94-23AE36A5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B7E0A-B42D-4F82-8B33-9A1EBF89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19659-3E8E-46CC-B355-F6B78A9C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1404D-1C51-469E-A061-0BD5C0EC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5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F6C26-97D1-4680-AA67-AEEBD425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52EC5-82B8-46FA-B19A-504940B0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BD568-8739-4A72-9B6B-8AB9AFAD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3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AD8F-A445-4CA2-8E60-F8F410D1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FBD7-AE08-49E5-A4C0-52A96715A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86A28-A957-4092-B238-B25C9064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E11FA-CE11-4FFE-B338-85833158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F8CB9-DAC3-4F72-A691-923EC88E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E1A57-CA68-4779-B42C-90EB4C73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31A9-9D7A-463F-87E9-AD6581D3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05726-CF6F-4155-92DB-6C9550092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C73ED-996C-4CE6-A657-52B76B6A1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4084A-4CA4-48B7-8BFE-EF42528E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EB74-79BD-4DE5-9D9C-3C389E86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C0B6B-C9B2-4AE4-A0CE-EC6AAC3B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6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32D37-75E3-4F96-BF5C-F3740874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2B2F3-43E3-424B-AA60-689FEFD05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5E82-172C-4B68-81DF-D95A3B411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9FAEB-4AD6-4364-B8B1-C87D190B56A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D02E5-B7E4-42BC-8E8E-2EB87928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730E4-4D37-4938-AC49-7380205F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iderpoul" TargetMode="External"/><Relationship Id="rId2" Type="http://schemas.openxmlformats.org/officeDocument/2006/relationships/hyperlink" Target="mailto:pavel_uvarov@epam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B541-5A5E-4E76-9EF9-7657F0E7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694" y="1040981"/>
            <a:ext cx="8743950" cy="103821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– Redux with Hooks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E3F9C322-8AFF-45B2-A8A1-7D8BD9386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80" y="2454443"/>
            <a:ext cx="3552898" cy="385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react hooked">
            <a:extLst>
              <a:ext uri="{FF2B5EF4-FFF2-40B4-BE49-F238E27FC236}">
                <a16:creationId xmlns:a16="http://schemas.microsoft.com/office/drawing/2014/main" id="{4A451A9F-E802-47F9-A086-67EC74513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40" y="3826294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80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B398-1A12-4B3E-84FE-90A9E638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07B8-26D2-417A-94B7-8230EFDE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1409C3-2FB7-45A8-8AFE-54DBB4C67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96"/>
          <a:stretch/>
        </p:blipFill>
        <p:spPr bwMode="auto">
          <a:xfrm>
            <a:off x="1017169" y="2109536"/>
            <a:ext cx="10443211" cy="314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0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464C-79FA-439B-B4BA-A5A57CE5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5ED1-47C4-4E6B-ABFE-1E061298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81E6F76-04AF-4D73-B65A-DD790C8F3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5"/>
          <a:stretch/>
        </p:blipFill>
        <p:spPr bwMode="auto">
          <a:xfrm>
            <a:off x="749637" y="1690688"/>
            <a:ext cx="10218821" cy="361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38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0A12-2AAF-4FBA-A466-349DAFDB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useMemo</a:t>
            </a:r>
            <a:r>
              <a:rPr lang="en-US" b="1" dirty="0"/>
              <a:t> </a:t>
            </a:r>
            <a:r>
              <a:rPr lang="en-US" b="1" dirty="0" err="1"/>
              <a:t>useCallback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1680-26F4-42A1-A856-4136530A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422294-3398-4BC2-9A6D-9D864411E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60"/>
          <a:stretch/>
        </p:blipFill>
        <p:spPr bwMode="auto">
          <a:xfrm>
            <a:off x="0" y="1551963"/>
            <a:ext cx="12192000" cy="18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67CB2EB-5F0A-4815-A424-E53DE1B135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11"/>
          <a:stretch/>
        </p:blipFill>
        <p:spPr bwMode="auto">
          <a:xfrm>
            <a:off x="207976" y="3070370"/>
            <a:ext cx="11408029" cy="354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722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0A83-CC29-4768-8B18-A1AAF394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66" y="278151"/>
            <a:ext cx="10515600" cy="1325563"/>
          </a:xfrm>
        </p:spPr>
        <p:txBody>
          <a:bodyPr/>
          <a:lstStyle/>
          <a:p>
            <a:r>
              <a:rPr lang="ru-RU" b="1" dirty="0"/>
              <a:t>Правила хуков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C682-1A9C-4456-8A2D-820249B2D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66" y="1167606"/>
            <a:ext cx="11519784" cy="4351338"/>
          </a:xfrm>
        </p:spPr>
        <p:txBody>
          <a:bodyPr/>
          <a:lstStyle/>
          <a:p>
            <a:r>
              <a:rPr lang="ru-RU" sz="2400" dirty="0"/>
              <a:t>Хуки следует вызывать только </a:t>
            </a:r>
            <a:r>
              <a:rPr lang="ru-RU" sz="2400" b="1" dirty="0"/>
              <a:t>на верхнем уровне</a:t>
            </a:r>
            <a:r>
              <a:rPr lang="ru-RU" sz="2400" dirty="0"/>
              <a:t>. Не вызывайте хуки внутри циклов, условий или вложенных функций.</a:t>
            </a:r>
          </a:p>
          <a:p>
            <a:r>
              <a:rPr lang="ru-RU" sz="2400" dirty="0"/>
              <a:t>Хуки следует вызывать только </a:t>
            </a:r>
            <a:r>
              <a:rPr lang="ru-RU" sz="2400" b="1" dirty="0"/>
              <a:t>из функциональных компонентов </a:t>
            </a:r>
            <a:r>
              <a:rPr lang="ru-RU" sz="2400" b="1" dirty="0" err="1"/>
              <a:t>React</a:t>
            </a:r>
            <a:r>
              <a:rPr lang="ru-RU" sz="2400" dirty="0"/>
              <a:t>. 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CDECEE-85F4-4881-A996-3AB4F905F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961" y="2664619"/>
            <a:ext cx="6316078" cy="391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15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6316-CDFC-4C0C-B48F-939722DC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D9457-8049-4968-AFDE-41CCA7BA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 – </a:t>
            </a:r>
            <a:r>
              <a:rPr lang="ru-RU" dirty="0"/>
              <a:t>библиотека для работы со </a:t>
            </a:r>
            <a:r>
              <a:rPr lang="ru-RU" dirty="0" err="1"/>
              <a:t>стейтом</a:t>
            </a:r>
            <a:r>
              <a:rPr lang="ru-RU" dirty="0"/>
              <a:t> приложения.</a:t>
            </a:r>
          </a:p>
          <a:p>
            <a:endParaRPr lang="en-US" dirty="0"/>
          </a:p>
        </p:txBody>
      </p:sp>
      <p:pic>
        <p:nvPicPr>
          <p:cNvPr id="5124" name="Picture 4" descr="Картинки по запросу redux">
            <a:extLst>
              <a:ext uri="{FF2B5EF4-FFF2-40B4-BE49-F238E27FC236}">
                <a16:creationId xmlns:a16="http://schemas.microsoft.com/office/drawing/2014/main" id="{7B5EB006-59D8-4309-B489-8A429F293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17" y="2876551"/>
            <a:ext cx="8624966" cy="285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424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E658-070A-44EE-B308-CD668F8E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06EF26E-735F-4E35-A5BB-7A7C14203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041818"/>
            <a:ext cx="4857750" cy="369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715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26B0-5255-4E2F-B73C-65761AB4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3 принципа </a:t>
            </a:r>
            <a:r>
              <a:rPr lang="en-US" b="1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AFD43-D056-4C2E-A3CF-0A204103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Стейт </a:t>
            </a:r>
            <a:r>
              <a:rPr lang="en-US" dirty="0"/>
              <a:t>- </a:t>
            </a:r>
            <a:r>
              <a:rPr lang="ru-RU" dirty="0"/>
              <a:t>единственный источник правды.</a:t>
            </a:r>
          </a:p>
          <a:p>
            <a:r>
              <a:rPr lang="ru-RU" dirty="0"/>
              <a:t>Стейт </a:t>
            </a:r>
            <a:r>
              <a:rPr lang="ru-RU" dirty="0" err="1"/>
              <a:t>иммутабельный</a:t>
            </a:r>
            <a:r>
              <a:rPr lang="ru-RU" dirty="0"/>
              <a:t>. </a:t>
            </a:r>
          </a:p>
          <a:p>
            <a:r>
              <a:rPr lang="ru-RU" dirty="0"/>
              <a:t>Все изменения происходят через чистые функции.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25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4DCE-6BA4-40A4-8249-E17C6527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3 основные части </a:t>
            </a:r>
            <a:r>
              <a:rPr lang="en-US" b="1" dirty="0"/>
              <a:t>Redux: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02DB-3173-446E-BF05-95DF9993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54" y="1690688"/>
            <a:ext cx="11283892" cy="4351338"/>
          </a:xfrm>
        </p:spPr>
        <p:txBody>
          <a:bodyPr/>
          <a:lstStyle/>
          <a:p>
            <a:r>
              <a:rPr lang="en-US" b="1" dirty="0"/>
              <a:t>Actions</a:t>
            </a:r>
            <a:r>
              <a:rPr lang="ru-RU" dirty="0"/>
              <a:t> – описывают что произошло (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ru-RU" dirty="0"/>
              <a:t>объект)</a:t>
            </a:r>
            <a:endParaRPr lang="en-US" dirty="0"/>
          </a:p>
          <a:p>
            <a:r>
              <a:rPr lang="en-US" b="1" dirty="0"/>
              <a:t>Reducers</a:t>
            </a:r>
            <a:r>
              <a:rPr lang="ru-RU" dirty="0"/>
              <a:t> – чистые функции, которые описывают как изменяется </a:t>
            </a:r>
            <a:r>
              <a:rPr lang="ru-RU" dirty="0" err="1"/>
              <a:t>стейт</a:t>
            </a:r>
            <a:endParaRPr lang="en-US" dirty="0"/>
          </a:p>
          <a:p>
            <a:r>
              <a:rPr lang="en-US" b="1" dirty="0"/>
              <a:t>Store </a:t>
            </a:r>
            <a:r>
              <a:rPr lang="en-US" dirty="0"/>
              <a:t>– </a:t>
            </a:r>
            <a:r>
              <a:rPr lang="ru-RU" dirty="0"/>
              <a:t>хранит состояние приложения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DB0D534-093B-4BE4-BAE5-44524A9B2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684" y="3589061"/>
            <a:ext cx="6184632" cy="27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36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6009-7465-4FC9-BB5F-C24355916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667714"/>
            <a:ext cx="1951860" cy="5191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Actions: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AD298A-3BE0-4941-9FA7-A8113AA30208}"/>
              </a:ext>
            </a:extLst>
          </p:cNvPr>
          <p:cNvSpPr txBox="1">
            <a:spLocks/>
          </p:cNvSpPr>
          <p:nvPr/>
        </p:nvSpPr>
        <p:spPr>
          <a:xfrm>
            <a:off x="266700" y="2663156"/>
            <a:ext cx="1951860" cy="51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Store: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8DA097-38AA-430F-9943-5D85880F9786}"/>
              </a:ext>
            </a:extLst>
          </p:cNvPr>
          <p:cNvSpPr txBox="1">
            <a:spLocks/>
          </p:cNvSpPr>
          <p:nvPr/>
        </p:nvSpPr>
        <p:spPr>
          <a:xfrm>
            <a:off x="6095999" y="667714"/>
            <a:ext cx="1951860" cy="51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Reducers: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FE626B-B2C4-4591-9D95-A7A478A3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401515"/>
            <a:ext cx="5506218" cy="943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3D485C-FBB6-4D61-A070-45F0A68A1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369365"/>
            <a:ext cx="4086795" cy="2953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4C809D-B576-4379-A94E-1D496AF12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562" y="1322002"/>
            <a:ext cx="6069438" cy="445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0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EA38-22E7-4C41-B0D5-43D776F8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Redux </a:t>
            </a:r>
            <a:r>
              <a:rPr lang="ru-RU" b="1" dirty="0"/>
              <a:t>в 7 строк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1C4C33-A59F-44EF-9823-A1003AFB5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854" y="2841858"/>
            <a:ext cx="6801144" cy="2234967"/>
          </a:xfrm>
          <a:prstGeom prst="rect">
            <a:avLst/>
          </a:prstGeom>
        </p:spPr>
      </p:pic>
      <p:pic>
        <p:nvPicPr>
          <p:cNvPr id="2050" name="Picture 2" descr="Image result for redux meme meme">
            <a:extLst>
              <a:ext uri="{FF2B5EF4-FFF2-40B4-BE49-F238E27FC236}">
                <a16:creationId xmlns:a16="http://schemas.microsoft.com/office/drawing/2014/main" id="{ED177A81-5193-406E-93DF-A0BB47A0A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449279"/>
            <a:ext cx="3156184" cy="31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73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Меньше боли, меньше кода!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98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miro.medium.com/max/958/1*SU5_ws88Kh_Oio_L4Myh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14" y="1792981"/>
            <a:ext cx="6967451" cy="454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45484" y="29925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82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8FB8-A076-4B9D-97A7-DF60F065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React + Redux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8C1F6B-2DF6-4692-80A7-512CA5608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9" y="1874311"/>
            <a:ext cx="5511563" cy="38406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21AB1D-097C-429F-9C7D-498913475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35" y="1874311"/>
            <a:ext cx="5486400" cy="4038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535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DF6C-0FE5-4092-A515-2BA67C04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Redux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F8171-20AD-41CC-8A97-7BCF36FBD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useSelector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useDispatch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3D04A-71CB-43D9-9F8C-60C7485B2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1395052"/>
            <a:ext cx="4936849" cy="1671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B66916-3C90-4392-9C07-C4C4581BE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3429000"/>
            <a:ext cx="6219825" cy="3200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2447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F1AC-9305-4000-99B2-2E43BEC5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9353"/>
            <a:ext cx="7563312" cy="841335"/>
          </a:xfrm>
        </p:spPr>
        <p:txBody>
          <a:bodyPr/>
          <a:lstStyle/>
          <a:p>
            <a:r>
              <a:rPr lang="en-US" b="1" dirty="0"/>
              <a:t>React Context</a:t>
            </a:r>
          </a:p>
        </p:txBody>
      </p:sp>
      <p:pic>
        <p:nvPicPr>
          <p:cNvPr id="7170" name="Picture 2" descr="Image result for react context">
            <a:extLst>
              <a:ext uri="{FF2B5EF4-FFF2-40B4-BE49-F238E27FC236}">
                <a16:creationId xmlns:a16="http://schemas.microsoft.com/office/drawing/2014/main" id="{ADBDEC0E-A503-4D00-A613-11C52E712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131" y="1825625"/>
            <a:ext cx="8186737" cy="467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163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6196-357E-4FA6-AC44-4A50D1EA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Redux vs React Context</a:t>
            </a:r>
          </a:p>
        </p:txBody>
      </p:sp>
      <p:pic>
        <p:nvPicPr>
          <p:cNvPr id="1026" name="Picture 2" descr="Image result for redux context meme">
            <a:extLst>
              <a:ext uri="{FF2B5EF4-FFF2-40B4-BE49-F238E27FC236}">
                <a16:creationId xmlns:a16="http://schemas.microsoft.com/office/drawing/2014/main" id="{EF8CB084-0460-496C-8F7C-A2F87E5F86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8"/>
          <a:stretch/>
        </p:blipFill>
        <p:spPr bwMode="auto">
          <a:xfrm>
            <a:off x="7168500" y="4032877"/>
            <a:ext cx="5023500" cy="282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DE9989-C5F7-4EB2-AE13-27360EC7E30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6286500" cy="28251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Более удобная отладка кода</a:t>
            </a:r>
          </a:p>
          <a:p>
            <a:r>
              <a:rPr lang="ru-RU" dirty="0"/>
              <a:t>Использование различных расширений (</a:t>
            </a:r>
            <a:r>
              <a:rPr lang="en-US" dirty="0"/>
              <a:t>middleware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Функция </a:t>
            </a:r>
            <a:r>
              <a:rPr lang="en-US" dirty="0"/>
              <a:t>time travel</a:t>
            </a:r>
            <a:endParaRPr lang="ru-RU" dirty="0"/>
          </a:p>
          <a:p>
            <a:r>
              <a:rPr lang="ru-RU" dirty="0"/>
              <a:t>Более организованная структура кода</a:t>
            </a:r>
          </a:p>
          <a:p>
            <a:r>
              <a:rPr lang="ru-RU" dirty="0"/>
              <a:t>Оптимизация рендеринга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51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369990-8FD4-4745-BE24-763FE6C65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62" y="1131971"/>
            <a:ext cx="4952499" cy="41433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9F548F-F2B0-427A-A042-7C96124C2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36" y="1131971"/>
            <a:ext cx="5109803" cy="42386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BBA4537-2D95-455D-BE6D-050E1B03CF02}"/>
              </a:ext>
            </a:extLst>
          </p:cNvPr>
          <p:cNvSpPr/>
          <p:nvPr/>
        </p:nvSpPr>
        <p:spPr>
          <a:xfrm>
            <a:off x="5735052" y="2580272"/>
            <a:ext cx="721895" cy="376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228005-F00F-4877-9A74-93377B01B77A}"/>
              </a:ext>
            </a:extLst>
          </p:cNvPr>
          <p:cNvSpPr txBox="1">
            <a:spLocks/>
          </p:cNvSpPr>
          <p:nvPr/>
        </p:nvSpPr>
        <p:spPr>
          <a:xfrm>
            <a:off x="5322536" y="3115426"/>
            <a:ext cx="2658979" cy="1058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Hooks</a:t>
            </a:r>
          </a:p>
          <a:p>
            <a:r>
              <a:rPr lang="en-US" dirty="0"/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3903900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EA68-B882-4ACD-94F8-192D31B8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E620-A9EB-4DAD-95F4-36B7747F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react redux meme">
            <a:extLst>
              <a:ext uri="{FF2B5EF4-FFF2-40B4-BE49-F238E27FC236}">
                <a16:creationId xmlns:a16="http://schemas.microsoft.com/office/drawing/2014/main" id="{249EA6A6-DA08-40E9-98A3-48444117E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61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React Hooks + </a:t>
            </a:r>
            <a:r>
              <a:rPr lang="en-US" b="1" dirty="0" err="1"/>
              <a:t>Redux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6451"/>
            <a:ext cx="6094615" cy="19717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Pavel Uvarov,</a:t>
            </a:r>
          </a:p>
          <a:p>
            <a:pPr marL="0" indent="0">
              <a:buNone/>
            </a:pPr>
            <a:r>
              <a:rPr lang="en-US" dirty="0"/>
              <a:t>software engineer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pavel_uvarov@epam.com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room 111, Ryazan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https://github.com/spiderpoul</a:t>
            </a:r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705" y="0"/>
            <a:ext cx="4677295" cy="687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99654" y="50396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pic>
        <p:nvPicPr>
          <p:cNvPr id="2052" name="Picture 4" descr="https://static.cdn.epam.com/avatar/fb83a8dea32d892c2d7ed1c59a659ff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46" y="174111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12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09ED-4169-4F88-B15D-15979989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0" y="184150"/>
            <a:ext cx="11186360" cy="2314575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Hooks</a:t>
            </a:r>
            <a:r>
              <a:rPr lang="ru-RU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 нововведение в </a:t>
            </a:r>
            <a:r>
              <a:rPr lang="ru-RU" dirty="0" err="1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ru-RU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16.8, которое позволяет использовать состояние и другие возможности </a:t>
            </a:r>
            <a:r>
              <a:rPr lang="ru-RU" dirty="0" err="1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ru-RU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без написания классов.</a:t>
            </a:r>
            <a:endParaRPr lang="en-US" dirty="0">
              <a:solidFill>
                <a:srgbClr val="5A5A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 result for react hook meme">
            <a:extLst>
              <a:ext uri="{FF2B5EF4-FFF2-40B4-BE49-F238E27FC236}">
                <a16:creationId xmlns:a16="http://schemas.microsoft.com/office/drawing/2014/main" id="{C7CBBD9A-56D4-429A-9DCE-A0A39263B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727" y="2697914"/>
            <a:ext cx="61150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46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8559-13A5-41B9-BB10-15AE3F7B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React Hooks</a:t>
            </a:r>
            <a:r>
              <a:rPr lang="ru-RU" b="1" dirty="0"/>
              <a:t> позволяют: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7155-9958-40BE-90FC-E690D0CD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иметь больше возможностей </a:t>
            </a:r>
            <a:r>
              <a:rPr lang="ru-RU" dirty="0" err="1"/>
              <a:t>React</a:t>
            </a:r>
            <a:r>
              <a:rPr lang="ru-RU" dirty="0"/>
              <a:t> без написания классов</a:t>
            </a:r>
          </a:p>
          <a:p>
            <a:r>
              <a:rPr lang="ru-RU" dirty="0"/>
              <a:t>извлечь логику состояния из компонента и повторно использовать</a:t>
            </a:r>
            <a:endParaRPr lang="en-US" dirty="0"/>
          </a:p>
          <a:p>
            <a:r>
              <a:rPr lang="ru-RU" dirty="0"/>
              <a:t>избавление от </a:t>
            </a:r>
            <a:r>
              <a:rPr lang="en-US" dirty="0"/>
              <a:t>HOC, render props </a:t>
            </a:r>
            <a:r>
              <a:rPr lang="ru-RU" dirty="0"/>
              <a:t>и </a:t>
            </a:r>
            <a:r>
              <a:rPr lang="en-US" dirty="0"/>
              <a:t>wrapper-hell</a:t>
            </a:r>
            <a:endParaRPr lang="ru-RU" dirty="0"/>
          </a:p>
          <a:p>
            <a:r>
              <a:rPr lang="ru-RU" dirty="0"/>
              <a:t>разбить один компонент на маленькие функции по их назначению (например, подписке или загрузке данных)</a:t>
            </a:r>
          </a:p>
          <a:p>
            <a:r>
              <a:rPr lang="ru-RU" dirty="0"/>
              <a:t>упрощение логики, связанной с жизненным циклом</a:t>
            </a:r>
          </a:p>
          <a:p>
            <a:r>
              <a:rPr lang="ru-RU" dirty="0"/>
              <a:t>писать меньше 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5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react hooks class vs hook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44" y="1442259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16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ADB-AEA7-450E-B64C-CE76B12F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Хук состояния </a:t>
            </a:r>
            <a:r>
              <a:rPr lang="en-US" b="1" dirty="0" err="1"/>
              <a:t>useState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1B7B9-84AD-4E86-B8FE-B40CD43C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8"/>
            <a:ext cx="6191250" cy="3143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AD9CF3-FD75-43A0-AF19-EF68DF27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27" y="1690688"/>
            <a:ext cx="5534025" cy="129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33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4841-1E11-48F0-9B5C-C538341E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/>
              <a:t>Хук эффекта</a:t>
            </a:r>
            <a:r>
              <a:rPr lang="en-US" b="1"/>
              <a:t> useEffect</a:t>
            </a:r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D3FC56F-CBAB-4094-9C89-3B26228BE5F5}"/>
              </a:ext>
            </a:extLst>
          </p:cNvPr>
          <p:cNvSpPr/>
          <p:nvPr/>
        </p:nvSpPr>
        <p:spPr>
          <a:xfrm>
            <a:off x="8224836" y="3889375"/>
            <a:ext cx="390525" cy="466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0C992C-B219-4F5C-84BD-D65AF601E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57" y="1598612"/>
            <a:ext cx="4200525" cy="5048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A9A535-2D0A-4F2E-AB56-5D2A80926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3" y="1467402"/>
            <a:ext cx="3448050" cy="2171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51956F-71D4-463B-AAFC-D4EF0ED25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648" y="4606373"/>
            <a:ext cx="3419475" cy="1123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029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003F-F57D-46ED-8F8E-ACE0BDC9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: unsubscribe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BF5F-2D3E-40E0-99B8-0525F6F16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9E90465-CAD8-4C8F-AC59-491B22B0F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5"/>
          <a:stretch/>
        </p:blipFill>
        <p:spPr bwMode="auto">
          <a:xfrm>
            <a:off x="247052" y="1825625"/>
            <a:ext cx="12192000" cy="38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70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D635-7AB9-44F6-AF8E-270F25F6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не так с кодом?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6EA2D-AB97-441A-AED9-17C07D2F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8052BB-FD85-4B08-BA25-13F957C76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12"/>
          <a:stretch/>
        </p:blipFill>
        <p:spPr bwMode="auto">
          <a:xfrm>
            <a:off x="838200" y="1756611"/>
            <a:ext cx="10932340" cy="317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06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06CC75B57D6E4D83EC88A35B325E1C" ma:contentTypeVersion="11" ma:contentTypeDescription="Create a new document." ma:contentTypeScope="" ma:versionID="ab11620176266e48924805f4bb45d84f">
  <xsd:schema xmlns:xsd="http://www.w3.org/2001/XMLSchema" xmlns:xs="http://www.w3.org/2001/XMLSchema" xmlns:p="http://schemas.microsoft.com/office/2006/metadata/properties" xmlns:ns3="f2002a93-7bda-4cbc-8612-fb29e2446453" xmlns:ns4="e1790abd-ae67-465d-bed3-840f6d97e514" targetNamespace="http://schemas.microsoft.com/office/2006/metadata/properties" ma:root="true" ma:fieldsID="77dd7eec0c879deba95b5856a64ec636" ns3:_="" ns4:_="">
    <xsd:import namespace="f2002a93-7bda-4cbc-8612-fb29e2446453"/>
    <xsd:import namespace="e1790abd-ae67-465d-bed3-840f6d97e5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002a93-7bda-4cbc-8612-fb29e24464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90abd-ae67-465d-bed3-840f6d97e51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800929-FD15-4FCE-B863-7CC612F65BDB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e1790abd-ae67-465d-bed3-840f6d97e514"/>
    <ds:schemaRef ds:uri="http://purl.org/dc/elements/1.1/"/>
    <ds:schemaRef ds:uri="http://purl.org/dc/terms/"/>
    <ds:schemaRef ds:uri="http://schemas.openxmlformats.org/package/2006/metadata/core-properties"/>
    <ds:schemaRef ds:uri="f2002a93-7bda-4cbc-8612-fb29e244645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E1E3851-0FEA-4D7D-B543-8D5F66D03B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38B1D8-D86E-4C6A-A542-4E73DE7D91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002a93-7bda-4cbc-8612-fb29e2446453"/>
    <ds:schemaRef ds:uri="e1790abd-ae67-465d-bed3-840f6d97e5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16113</TotalTime>
  <Words>270</Words>
  <Application>Microsoft Office PowerPoint</Application>
  <PresentationFormat>Widescreen</PresentationFormat>
  <Paragraphs>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React – Redux with Hooks</vt:lpstr>
      <vt:lpstr>Меньше боли, меньше кода!</vt:lpstr>
      <vt:lpstr>Hooks — нововведение в React 16.8, которое позволяет использовать состояние и другие возможности React без написания классов.</vt:lpstr>
      <vt:lpstr>React Hooks позволяют:</vt:lpstr>
      <vt:lpstr>PowerPoint Presentation</vt:lpstr>
      <vt:lpstr>Хук состояния useState</vt:lpstr>
      <vt:lpstr>Хук эффекта useEffect</vt:lpstr>
      <vt:lpstr>useEffect: unsubscribe</vt:lpstr>
      <vt:lpstr>Что не так с кодом?</vt:lpstr>
      <vt:lpstr>PowerPoint Presentation</vt:lpstr>
      <vt:lpstr>React.memo</vt:lpstr>
      <vt:lpstr>useMemo useCallback</vt:lpstr>
      <vt:lpstr>Правила хуков </vt:lpstr>
      <vt:lpstr>Redux</vt:lpstr>
      <vt:lpstr>PowerPoint Presentation</vt:lpstr>
      <vt:lpstr>3 принципа Redux</vt:lpstr>
      <vt:lpstr>3 основные части Redux:</vt:lpstr>
      <vt:lpstr>PowerPoint Presentation</vt:lpstr>
      <vt:lpstr>Redux в 7 строк</vt:lpstr>
      <vt:lpstr>React + Redux</vt:lpstr>
      <vt:lpstr>Redux Hooks</vt:lpstr>
      <vt:lpstr>React Context</vt:lpstr>
      <vt:lpstr>Redux vs React Context</vt:lpstr>
      <vt:lpstr>PowerPoint Presentation</vt:lpstr>
      <vt:lpstr>PowerPoint Presentation</vt:lpstr>
      <vt:lpstr>React Hooks + Redux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Uvarov</dc:creator>
  <cp:lastModifiedBy>Pavel Uvarov</cp:lastModifiedBy>
  <cp:revision>34</cp:revision>
  <dcterms:created xsi:type="dcterms:W3CDTF">2020-01-09T19:34:38Z</dcterms:created>
  <dcterms:modified xsi:type="dcterms:W3CDTF">2020-02-03T14:34:07Z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0x0101009506CC75B57D6E4D83EC88A35B325E1C</vt:lpwstr>
  </property>
</Properties>
</file>