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61" r:id="rId15"/>
    <p:sldId id="263" r:id="rId16"/>
    <p:sldId id="276" r:id="rId17"/>
    <p:sldId id="277" r:id="rId18"/>
    <p:sldId id="281" r:id="rId19"/>
    <p:sldId id="282" r:id="rId20"/>
    <p:sldId id="297" r:id="rId21"/>
    <p:sldId id="287" r:id="rId22"/>
    <p:sldId id="28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Building a Web Project</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#9</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554480" y="2052116"/>
            <a:ext cx="9015659" cy="3997828"/>
          </a:xfrm>
        </p:spPr>
        <p:txBody>
          <a:bodyPr>
            <a:normAutofit/>
          </a:bodyPr>
          <a:lstStyle/>
          <a:p>
            <a:pPr fontAlgn="base"/>
            <a:r>
              <a:rPr lang="en-US" sz="2800" dirty="0"/>
              <a:t>Test the project.</a:t>
            </a:r>
          </a:p>
          <a:p>
            <a:pPr lvl="1" fontAlgn="base"/>
            <a:r>
              <a:rPr lang="en-US" sz="2400" dirty="0"/>
              <a:t>Testing is about finding errors.  Don't </a:t>
            </a:r>
            <a:r>
              <a:rPr lang="en-US" sz="2400" b="1" i="1" dirty="0"/>
              <a:t>just</a:t>
            </a:r>
            <a:r>
              <a:rPr lang="en-US" sz="2400" dirty="0"/>
              <a:t> follow the correct steps.  Try to break it. Have your friends test it, too.</a:t>
            </a:r>
          </a:p>
          <a:p>
            <a:pPr lvl="1" fontAlgn="base"/>
            <a:r>
              <a:rPr lang="en-US" sz="2400" dirty="0"/>
              <a:t>Test those individually coded parts individually.  It’s much easier to debug a piece of a program than it is to debug a whole program at once.</a:t>
            </a:r>
          </a:p>
        </p:txBody>
      </p:sp>
    </p:spTree>
    <p:extLst>
      <p:ext uri="{BB962C8B-B14F-4D97-AF65-F5344CB8AC3E}">
        <p14:creationId xmlns:p14="http://schemas.microsoft.com/office/powerpoint/2010/main" val="362836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143000" y="1668780"/>
            <a:ext cx="9829800" cy="4381164"/>
          </a:xfrm>
        </p:spPr>
        <p:txBody>
          <a:bodyPr>
            <a:normAutofit fontScale="85000" lnSpcReduction="10000"/>
          </a:bodyPr>
          <a:lstStyle/>
          <a:p>
            <a:pPr fontAlgn="base"/>
            <a:r>
              <a:rPr lang="en-US" sz="2800" dirty="0"/>
              <a:t>Debug</a:t>
            </a:r>
          </a:p>
          <a:p>
            <a:pPr lvl="1" fontAlgn="base"/>
            <a:r>
              <a:rPr lang="en-US" sz="2400" dirty="0"/>
              <a:t>Fix the errors you found through testing.</a:t>
            </a:r>
          </a:p>
          <a:p>
            <a:pPr lvl="1" fontAlgn="base"/>
            <a:r>
              <a:rPr lang="en-US" sz="2400" dirty="0"/>
              <a:t>Sometimes you'll be able to read through your code and </a:t>
            </a:r>
            <a:r>
              <a:rPr lang="en-US" sz="2400" i="1" dirty="0"/>
              <a:t>see</a:t>
            </a:r>
            <a:r>
              <a:rPr lang="en-US" sz="2400" dirty="0"/>
              <a:t> what you've done wrong, but that is the most inefficient method of debugging. </a:t>
            </a:r>
          </a:p>
          <a:p>
            <a:pPr lvl="1" fontAlgn="base"/>
            <a:r>
              <a:rPr lang="en-US" sz="2400" dirty="0"/>
              <a:t>Your browser has a debugger that will help you find syntax errors.  You can find the debugger in the menu (or use F12 for Chrome and Internet Explorer).</a:t>
            </a:r>
          </a:p>
          <a:p>
            <a:pPr lvl="1" fontAlgn="base"/>
            <a:r>
              <a:rPr lang="en-US" sz="2400" dirty="0"/>
              <a:t>Look for the red number and click on it.  An error window should pop up to tell where and what the errors are.</a:t>
            </a:r>
          </a:p>
          <a:p>
            <a:pPr lvl="1" fontAlgn="base"/>
            <a:r>
              <a:rPr lang="en-US" sz="2400" dirty="0"/>
              <a:t>Spend some time with the debugger.   It is your first best line of defense against errors.</a:t>
            </a:r>
          </a:p>
        </p:txBody>
      </p:sp>
    </p:spTree>
    <p:extLst>
      <p:ext uri="{BB962C8B-B14F-4D97-AF65-F5344CB8AC3E}">
        <p14:creationId xmlns:p14="http://schemas.microsoft.com/office/powerpoint/2010/main" val="8995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440180" y="1531620"/>
            <a:ext cx="9129959" cy="4518324"/>
          </a:xfrm>
        </p:spPr>
        <p:txBody>
          <a:bodyPr>
            <a:normAutofit lnSpcReduction="10000"/>
          </a:bodyPr>
          <a:lstStyle/>
          <a:p>
            <a:pPr fontAlgn="base"/>
            <a:r>
              <a:rPr lang="en-US" sz="2400" dirty="0"/>
              <a:t>Debug</a:t>
            </a:r>
          </a:p>
          <a:p>
            <a:pPr lvl="1" fontAlgn="base"/>
            <a:r>
              <a:rPr lang="en-US" dirty="0"/>
              <a:t>If your debugger doesn't give you errors and your page still isn't working, you've made a runtime error.  You'll need to figure out what logical mistakes you've made.</a:t>
            </a:r>
          </a:p>
          <a:p>
            <a:pPr lvl="1" fontAlgn="base"/>
            <a:r>
              <a:rPr lang="en-US" dirty="0"/>
              <a:t>Sometimes logical mistakes come from errors in sequencing.  Other times, calculations. Whatever the cause of the problem, the key to isolating it is in your variables.  They are carrying all of your information and, most of the time, if there’s an error, it means they have the wrong information at the wrong time.</a:t>
            </a:r>
          </a:p>
          <a:p>
            <a:pPr lvl="1" fontAlgn="base"/>
            <a:r>
              <a:rPr lang="en-US" dirty="0"/>
              <a:t>Your debugger has a way to set breakpoints so that you can stop your program and see the values of your variables at a particular point in the execution.</a:t>
            </a:r>
          </a:p>
          <a:p>
            <a:pPr lvl="1"/>
            <a:r>
              <a:rPr lang="en-US" dirty="0"/>
              <a:t>Additionally, you can use alerts or just output test information to the screen.  </a:t>
            </a:r>
            <a:r>
              <a:rPr lang="en-US" b="1" i="1" dirty="0"/>
              <a:t>Always remember to remove test code from your final product.</a:t>
            </a:r>
            <a:endParaRPr lang="en-US" dirty="0"/>
          </a:p>
        </p:txBody>
      </p:sp>
    </p:spTree>
    <p:extLst>
      <p:ext uri="{BB962C8B-B14F-4D97-AF65-F5344CB8AC3E}">
        <p14:creationId xmlns:p14="http://schemas.microsoft.com/office/powerpoint/2010/main" val="18548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623060" y="2052116"/>
            <a:ext cx="8947079" cy="3997828"/>
          </a:xfrm>
        </p:spPr>
        <p:txBody>
          <a:bodyPr>
            <a:normAutofit/>
          </a:bodyPr>
          <a:lstStyle/>
          <a:p>
            <a:pPr fontAlgn="base"/>
            <a:r>
              <a:rPr lang="en-US" sz="2800" dirty="0"/>
              <a:t>Unless your project is finished, go back to step 4.</a:t>
            </a:r>
          </a:p>
          <a:p>
            <a:pPr lvl="1" fontAlgn="base"/>
            <a:r>
              <a:rPr lang="en-US" sz="2400" dirty="0"/>
              <a:t>Remember that, every time you integrate a new piece of code into your project, you need to make sure the old code works properly with it.</a:t>
            </a:r>
          </a:p>
        </p:txBody>
      </p:sp>
    </p:spTree>
    <p:extLst>
      <p:ext uri="{BB962C8B-B14F-4D97-AF65-F5344CB8AC3E}">
        <p14:creationId xmlns:p14="http://schemas.microsoft.com/office/powerpoint/2010/main" val="303832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3600" dirty="0"/>
              <a:t>Download and review the completed Calorie Counter Project.  It is a Level 1 project that has met all of its specifications.</a:t>
            </a:r>
          </a:p>
        </p:txBody>
      </p:sp>
    </p:spTree>
    <p:extLst>
      <p:ext uri="{BB962C8B-B14F-4D97-AF65-F5344CB8AC3E}">
        <p14:creationId xmlns:p14="http://schemas.microsoft.com/office/powerpoint/2010/main" val="165479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3200" dirty="0"/>
              <a:t>You can't cut corners on these projects.  Completing each and every one to spec is very important.  It will teach you how to commit to something and follow through with it.</a:t>
            </a:r>
          </a:p>
        </p:txBody>
      </p:sp>
    </p:spTree>
    <p:extLst>
      <p:ext uri="{BB962C8B-B14F-4D97-AF65-F5344CB8AC3E}">
        <p14:creationId xmlns:p14="http://schemas.microsoft.com/office/powerpoint/2010/main" val="6433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fontScale="92500"/>
          </a:bodyPr>
          <a:lstStyle/>
          <a:p>
            <a:pPr fontAlgn="base"/>
            <a:r>
              <a:rPr lang="en-US" sz="3200" dirty="0"/>
              <a:t>Do I need to read the whole spec sheet?</a:t>
            </a:r>
          </a:p>
          <a:p>
            <a:pPr lvl="1" fontAlgn="base">
              <a:buFont typeface="Wingdings" panose="05000000000000000000" pitchFamily="2" charset="2"/>
              <a:buChar char="v"/>
            </a:pPr>
            <a:r>
              <a:rPr lang="en-US" sz="2800" dirty="0"/>
              <a:t>Okay, this isn't really a “frequently asked question”.  In fact, no one </a:t>
            </a:r>
            <a:r>
              <a:rPr lang="en-US" sz="2800" b="1" i="1" dirty="0"/>
              <a:t>ever</a:t>
            </a:r>
            <a:r>
              <a:rPr lang="en-US" sz="2800" dirty="0"/>
              <a:t> asks this question.  However, there are too many students who skim the spec sheet and don't complete the project properly.  Don't be that person.</a:t>
            </a:r>
          </a:p>
        </p:txBody>
      </p:sp>
    </p:spTree>
    <p:extLst>
      <p:ext uri="{BB962C8B-B14F-4D97-AF65-F5344CB8AC3E}">
        <p14:creationId xmlns:p14="http://schemas.microsoft.com/office/powerpoint/2010/main" val="255609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fontScale="92500"/>
          </a:bodyPr>
          <a:lstStyle/>
          <a:p>
            <a:pPr fontAlgn="base"/>
            <a:r>
              <a:rPr lang="en-US" sz="2800" dirty="0"/>
              <a:t>Should I continue with the tutorials or should I focus on my project?</a:t>
            </a:r>
            <a:endParaRPr lang="en-US" sz="4000" dirty="0"/>
          </a:p>
          <a:p>
            <a:pPr lvl="1" fontAlgn="base">
              <a:buFont typeface="Wingdings" panose="05000000000000000000" pitchFamily="2" charset="2"/>
              <a:buChar char="v"/>
            </a:pPr>
            <a:r>
              <a:rPr lang="en-US" sz="2400" dirty="0"/>
              <a:t> While developing your project, you may discover that there are elements you want it to have, but haven't learned yet.  You may need to go on (</a:t>
            </a:r>
            <a:r>
              <a:rPr lang="en-US" sz="2400" i="1" dirty="0"/>
              <a:t>don't skip</a:t>
            </a:r>
            <a:r>
              <a:rPr lang="en-US" sz="2400" dirty="0"/>
              <a:t>) a bit in order to make what you want to make.  If you go too far, however, you can end up making something simple way too complicated.  If you're unsure, the best thing you can do is ask for advice.</a:t>
            </a:r>
            <a:endParaRPr lang="en-US" sz="3600" dirty="0"/>
          </a:p>
        </p:txBody>
      </p:sp>
    </p:spTree>
    <p:extLst>
      <p:ext uri="{BB962C8B-B14F-4D97-AF65-F5344CB8AC3E}">
        <p14:creationId xmlns:p14="http://schemas.microsoft.com/office/powerpoint/2010/main" val="186507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Activity Title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92500" lnSpcReduction="10000"/>
          </a:bodyPr>
          <a:lstStyle/>
          <a:p>
            <a:pPr marL="0" indent="0">
              <a:buNone/>
            </a:pPr>
            <a:r>
              <a:rPr lang="en-US" sz="2800" dirty="0"/>
              <a:t>You're ready to select a Level 1.  For Level 1, you must work alone. You must get authorization to work on the project of your choice (there are limited slots available).</a:t>
            </a:r>
          </a:p>
          <a:p>
            <a:pPr marL="0" indent="0">
              <a:buNone/>
            </a:pPr>
            <a:r>
              <a:rPr lang="en-US" sz="2800" dirty="0"/>
              <a:t>You may create your own project if you like.  You must create a spec sheet, using the template available.  Your spec sheet must be approved before you can begin.</a:t>
            </a:r>
          </a:p>
        </p:txBody>
      </p:sp>
    </p:spTree>
    <p:extLst>
      <p:ext uri="{BB962C8B-B14F-4D97-AF65-F5344CB8AC3E}">
        <p14:creationId xmlns:p14="http://schemas.microsoft.com/office/powerpoint/2010/main" val="7908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600" dirty="0"/>
              <a:t>This tutorial will instruct you on how to design and build a web development project.</a:t>
            </a:r>
            <a:endParaRPr lang="en-US" sz="6000" b="1" dirty="0"/>
          </a:p>
        </p:txBody>
      </p:sp>
    </p:spTree>
    <p:extLst>
      <p:ext uri="{BB962C8B-B14F-4D97-AF65-F5344CB8AC3E}">
        <p14:creationId xmlns:p14="http://schemas.microsoft.com/office/powerpoint/2010/main" val="35094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Completing a project in web design, (or any computer programming project) is a multi-step process and you are </a:t>
            </a:r>
            <a:r>
              <a:rPr lang="en-US" sz="3200" b="1" i="1" dirty="0"/>
              <a:t>required</a:t>
            </a:r>
            <a:r>
              <a:rPr lang="en-US" sz="3200" dirty="0"/>
              <a:t> to follow each and every step..</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074420" y="2052116"/>
            <a:ext cx="9495719" cy="3997828"/>
          </a:xfrm>
        </p:spPr>
        <p:txBody>
          <a:bodyPr>
            <a:normAutofit/>
          </a:bodyPr>
          <a:lstStyle/>
          <a:p>
            <a:pPr fontAlgn="base"/>
            <a:r>
              <a:rPr lang="en-US" sz="3600" dirty="0"/>
              <a:t>Read the specifications sheet.</a:t>
            </a:r>
          </a:p>
          <a:p>
            <a:pPr marL="908050" lvl="1" indent="-457200"/>
            <a:r>
              <a:rPr lang="en-US" sz="3200" dirty="0"/>
              <a:t>This does not mean skim or skip to the good parts or decide that you know what to do based on the title.  You need to read the </a:t>
            </a:r>
            <a:r>
              <a:rPr lang="en-US" sz="3200" b="1" i="1" dirty="0"/>
              <a:t>entire</a:t>
            </a:r>
            <a:r>
              <a:rPr lang="en-US" sz="3200" dirty="0"/>
              <a:t> spec sheet.</a:t>
            </a:r>
          </a:p>
        </p:txBody>
      </p:sp>
    </p:spTree>
    <p:extLst>
      <p:ext uri="{BB962C8B-B14F-4D97-AF65-F5344CB8AC3E}">
        <p14:creationId xmlns:p14="http://schemas.microsoft.com/office/powerpoint/2010/main" val="92617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440180" y="2052116"/>
            <a:ext cx="9129959" cy="3997828"/>
          </a:xfrm>
        </p:spPr>
        <p:txBody>
          <a:bodyPr>
            <a:normAutofit/>
          </a:bodyPr>
          <a:lstStyle/>
          <a:p>
            <a:pPr fontAlgn="base"/>
            <a:r>
              <a:rPr lang="en-US" sz="3600" dirty="0"/>
              <a:t>Create a design document for the project using the template provided.</a:t>
            </a:r>
          </a:p>
          <a:p>
            <a:pPr marL="908050" lvl="1" indent="-457200"/>
            <a:r>
              <a:rPr lang="en-US" sz="3200" dirty="0"/>
              <a:t>Fill in </a:t>
            </a:r>
            <a:r>
              <a:rPr lang="en-US" sz="3200" b="1" i="1" dirty="0"/>
              <a:t>all</a:t>
            </a:r>
            <a:r>
              <a:rPr lang="en-US" sz="3200" dirty="0"/>
              <a:t> of the parts of the template.</a:t>
            </a:r>
          </a:p>
        </p:txBody>
      </p:sp>
    </p:spTree>
    <p:extLst>
      <p:ext uri="{BB962C8B-B14F-4D97-AF65-F5344CB8AC3E}">
        <p14:creationId xmlns:p14="http://schemas.microsoft.com/office/powerpoint/2010/main" val="387735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1257300" y="2052116"/>
            <a:ext cx="9312839" cy="3997828"/>
          </a:xfrm>
        </p:spPr>
        <p:txBody>
          <a:bodyPr>
            <a:normAutofit/>
          </a:bodyPr>
          <a:lstStyle/>
          <a:p>
            <a:pPr fontAlgn="base"/>
            <a:r>
              <a:rPr lang="en-US" sz="3200" dirty="0"/>
              <a:t>Read the spec sheet again and compare it to your design document.</a:t>
            </a:r>
          </a:p>
          <a:p>
            <a:pPr lvl="1" fontAlgn="base"/>
            <a:r>
              <a:rPr lang="en-US" sz="2800" dirty="0"/>
              <a:t>If your program does not meet all of the specifications (work to spec), you will be asked to fix it.</a:t>
            </a:r>
          </a:p>
        </p:txBody>
      </p:sp>
    </p:spTree>
    <p:extLst>
      <p:ext uri="{BB962C8B-B14F-4D97-AF65-F5344CB8AC3E}">
        <p14:creationId xmlns:p14="http://schemas.microsoft.com/office/powerpoint/2010/main" val="363248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457200" indent="-457200" fontAlgn="base">
              <a:buFont typeface="+mj-lt"/>
              <a:buAutoNum type="arabicPeriod"/>
            </a:pPr>
            <a:r>
              <a:rPr lang="en-US" sz="3200" dirty="0"/>
              <a:t>Code the project.</a:t>
            </a:r>
          </a:p>
          <a:p>
            <a:pPr marL="800100" lvl="1" indent="-342900" fontAlgn="base">
              <a:buFont typeface="+mj-lt"/>
              <a:buAutoNum type="alphaLcPeriod"/>
            </a:pPr>
            <a:r>
              <a:rPr lang="en-US" sz="2800" dirty="0"/>
              <a:t>If written correctly, your design document will have broken down the parts of your page.  You and your team should code the parts separately and integrate them later.</a:t>
            </a:r>
          </a:p>
        </p:txBody>
      </p:sp>
    </p:spTree>
    <p:extLst>
      <p:ext uri="{BB962C8B-B14F-4D97-AF65-F5344CB8AC3E}">
        <p14:creationId xmlns:p14="http://schemas.microsoft.com/office/powerpoint/2010/main" val="949536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380</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MS Shell Dlg 2</vt:lpstr>
      <vt:lpstr>Wingdings</vt:lpstr>
      <vt:lpstr>Wingdings 3</vt:lpstr>
      <vt:lpstr>Madison</vt:lpstr>
      <vt:lpstr>Building a Web Project</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A DEEPER MEANING</vt:lpstr>
      <vt:lpstr>A Deeper Meaning</vt:lpstr>
      <vt:lpstr>FAQ</vt:lpstr>
      <vt:lpstr>FAQ</vt:lpstr>
      <vt:lpstr>FAQ</vt:lpstr>
      <vt:lpstr>ACTIVITY</vt:lpstr>
      <vt:lpstr>Activity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12</cp:revision>
  <dcterms:created xsi:type="dcterms:W3CDTF">2018-06-30T13:23:20Z</dcterms:created>
  <dcterms:modified xsi:type="dcterms:W3CDTF">2018-09-01T14:48:46Z</dcterms:modified>
</cp:coreProperties>
</file>