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61" r:id="rId8"/>
    <p:sldId id="297" r:id="rId9"/>
    <p:sldId id="262" r:id="rId10"/>
    <p:sldId id="263" r:id="rId11"/>
    <p:sldId id="290" r:id="rId12"/>
    <p:sldId id="291" r:id="rId13"/>
    <p:sldId id="292" r:id="rId14"/>
    <p:sldId id="293" r:id="rId15"/>
    <p:sldId id="294" r:id="rId16"/>
    <p:sldId id="295" r:id="rId17"/>
    <p:sldId id="296" r:id="rId18"/>
    <p:sldId id="298" r:id="rId19"/>
    <p:sldId id="299" r:id="rId20"/>
    <p:sldId id="300" r:id="rId21"/>
    <p:sldId id="276" r:id="rId22"/>
    <p:sldId id="277" r:id="rId23"/>
    <p:sldId id="301" r:id="rId24"/>
    <p:sldId id="302" r:id="rId25"/>
    <p:sldId id="303" r:id="rId26"/>
    <p:sldId id="281" r:id="rId27"/>
    <p:sldId id="282" r:id="rId28"/>
    <p:sldId id="304" r:id="rId29"/>
    <p:sldId id="305"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normAutofit/>
          </a:bodyPr>
          <a:lstStyle/>
          <a:p>
            <a:r>
              <a:rPr lang="en-US" dirty="0"/>
              <a:t>HTML Structure</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a:t>Tutorial #2</a:t>
            </a:r>
            <a:endParaRPr lang="en-US" dirty="0"/>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5" name="Picture 4">
            <a:extLst>
              <a:ext uri="{FF2B5EF4-FFF2-40B4-BE49-F238E27FC236}">
                <a16:creationId xmlns:a16="http://schemas.microsoft.com/office/drawing/2014/main" id="{832E8D2D-B057-43B4-9FE1-950C28FBAEEF}"/>
              </a:ext>
            </a:extLst>
          </p:cNvPr>
          <p:cNvPicPr>
            <a:picLocks noChangeAspect="1"/>
          </p:cNvPicPr>
          <p:nvPr/>
        </p:nvPicPr>
        <p:blipFill>
          <a:blip r:embed="rId2"/>
          <a:stretch>
            <a:fillRect/>
          </a:stretch>
        </p:blipFill>
        <p:spPr>
          <a:xfrm>
            <a:off x="2255520" y="1573131"/>
            <a:ext cx="7680960" cy="4655722"/>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937A6C3-AB92-4728-9F04-9F4470A3C6AD}"/>
              </a:ext>
            </a:extLst>
          </p:cNvPr>
          <p:cNvPicPr>
            <a:picLocks noChangeAspect="1"/>
          </p:cNvPicPr>
          <p:nvPr/>
        </p:nvPicPr>
        <p:blipFill>
          <a:blip r:embed="rId2"/>
          <a:stretch>
            <a:fillRect/>
          </a:stretch>
        </p:blipFill>
        <p:spPr>
          <a:xfrm>
            <a:off x="1434582" y="2138361"/>
            <a:ext cx="9355337" cy="4129147"/>
          </a:xfrm>
          <a:prstGeom prst="rect">
            <a:avLst/>
          </a:prstGeom>
        </p:spPr>
      </p:pic>
    </p:spTree>
    <p:extLst>
      <p:ext uri="{BB962C8B-B14F-4D97-AF65-F5344CB8AC3E}">
        <p14:creationId xmlns:p14="http://schemas.microsoft.com/office/powerpoint/2010/main" val="417276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60A1AB2-3D16-481B-B8DB-EAEA75E21B2A}"/>
              </a:ext>
            </a:extLst>
          </p:cNvPr>
          <p:cNvPicPr>
            <a:picLocks noChangeAspect="1"/>
          </p:cNvPicPr>
          <p:nvPr/>
        </p:nvPicPr>
        <p:blipFill>
          <a:blip r:embed="rId2"/>
          <a:stretch>
            <a:fillRect/>
          </a:stretch>
        </p:blipFill>
        <p:spPr>
          <a:xfrm>
            <a:off x="1179053" y="2205037"/>
            <a:ext cx="9963844" cy="3844907"/>
          </a:xfrm>
          <a:prstGeom prst="rect">
            <a:avLst/>
          </a:prstGeom>
        </p:spPr>
      </p:pic>
    </p:spTree>
    <p:extLst>
      <p:ext uri="{BB962C8B-B14F-4D97-AF65-F5344CB8AC3E}">
        <p14:creationId xmlns:p14="http://schemas.microsoft.com/office/powerpoint/2010/main" val="66796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8341E59-E1B1-46AD-982E-2225B1A4752A}"/>
              </a:ext>
            </a:extLst>
          </p:cNvPr>
          <p:cNvPicPr>
            <a:picLocks noChangeAspect="1"/>
          </p:cNvPicPr>
          <p:nvPr/>
        </p:nvPicPr>
        <p:blipFill>
          <a:blip r:embed="rId2"/>
          <a:stretch>
            <a:fillRect/>
          </a:stretch>
        </p:blipFill>
        <p:spPr>
          <a:xfrm>
            <a:off x="1301988" y="2173792"/>
            <a:ext cx="9588023" cy="3693272"/>
          </a:xfrm>
          <a:prstGeom prst="rect">
            <a:avLst/>
          </a:prstGeom>
        </p:spPr>
      </p:pic>
    </p:spTree>
    <p:extLst>
      <p:ext uri="{BB962C8B-B14F-4D97-AF65-F5344CB8AC3E}">
        <p14:creationId xmlns:p14="http://schemas.microsoft.com/office/powerpoint/2010/main" val="129226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9E946BC-C275-44EB-AA2D-821FCB269DF2}"/>
              </a:ext>
            </a:extLst>
          </p:cNvPr>
          <p:cNvPicPr>
            <a:picLocks noChangeAspect="1"/>
          </p:cNvPicPr>
          <p:nvPr/>
        </p:nvPicPr>
        <p:blipFill>
          <a:blip r:embed="rId2"/>
          <a:stretch>
            <a:fillRect/>
          </a:stretch>
        </p:blipFill>
        <p:spPr>
          <a:xfrm>
            <a:off x="2103121" y="1287779"/>
            <a:ext cx="7477071" cy="5345703"/>
          </a:xfrm>
          <a:prstGeom prst="rect">
            <a:avLst/>
          </a:prstGeom>
        </p:spPr>
      </p:pic>
    </p:spTree>
    <p:extLst>
      <p:ext uri="{BB962C8B-B14F-4D97-AF65-F5344CB8AC3E}">
        <p14:creationId xmlns:p14="http://schemas.microsoft.com/office/powerpoint/2010/main" val="3091035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F64C54A-230E-4D29-893B-E10223A403B9}"/>
              </a:ext>
            </a:extLst>
          </p:cNvPr>
          <p:cNvPicPr>
            <a:picLocks noChangeAspect="1"/>
          </p:cNvPicPr>
          <p:nvPr/>
        </p:nvPicPr>
        <p:blipFill>
          <a:blip r:embed="rId2"/>
          <a:stretch>
            <a:fillRect/>
          </a:stretch>
        </p:blipFill>
        <p:spPr>
          <a:xfrm>
            <a:off x="2649908" y="1346670"/>
            <a:ext cx="6572250" cy="5257800"/>
          </a:xfrm>
          <a:prstGeom prst="rect">
            <a:avLst/>
          </a:prstGeom>
        </p:spPr>
      </p:pic>
    </p:spTree>
    <p:extLst>
      <p:ext uri="{BB962C8B-B14F-4D97-AF65-F5344CB8AC3E}">
        <p14:creationId xmlns:p14="http://schemas.microsoft.com/office/powerpoint/2010/main" val="374872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0CD0C7D-B7AB-42F5-9201-A419F728F77C}"/>
              </a:ext>
            </a:extLst>
          </p:cNvPr>
          <p:cNvPicPr>
            <a:picLocks noChangeAspect="1"/>
          </p:cNvPicPr>
          <p:nvPr/>
        </p:nvPicPr>
        <p:blipFill rotWithShape="1">
          <a:blip r:embed="rId2"/>
          <a:srcRect l="15019"/>
          <a:stretch/>
        </p:blipFill>
        <p:spPr>
          <a:xfrm>
            <a:off x="1356464" y="2568892"/>
            <a:ext cx="9719692" cy="3008948"/>
          </a:xfrm>
          <a:prstGeom prst="rect">
            <a:avLst/>
          </a:prstGeom>
        </p:spPr>
      </p:pic>
    </p:spTree>
    <p:extLst>
      <p:ext uri="{BB962C8B-B14F-4D97-AF65-F5344CB8AC3E}">
        <p14:creationId xmlns:p14="http://schemas.microsoft.com/office/powerpoint/2010/main" val="1854945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42DD216-7B49-42FA-ACD1-C2D71FA0C489}"/>
              </a:ext>
            </a:extLst>
          </p:cNvPr>
          <p:cNvPicPr>
            <a:picLocks noChangeAspect="1"/>
          </p:cNvPicPr>
          <p:nvPr/>
        </p:nvPicPr>
        <p:blipFill>
          <a:blip r:embed="rId2"/>
          <a:stretch>
            <a:fillRect/>
          </a:stretch>
        </p:blipFill>
        <p:spPr>
          <a:xfrm>
            <a:off x="1923545" y="2066924"/>
            <a:ext cx="8344909" cy="3754420"/>
          </a:xfrm>
          <a:prstGeom prst="rect">
            <a:avLst/>
          </a:prstGeom>
        </p:spPr>
      </p:pic>
    </p:spTree>
    <p:extLst>
      <p:ext uri="{BB962C8B-B14F-4D97-AF65-F5344CB8AC3E}">
        <p14:creationId xmlns:p14="http://schemas.microsoft.com/office/powerpoint/2010/main" val="2370516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B82AFCE-A574-4EC4-974C-05216C61E0C9}"/>
              </a:ext>
            </a:extLst>
          </p:cNvPr>
          <p:cNvPicPr>
            <a:picLocks noChangeAspect="1"/>
          </p:cNvPicPr>
          <p:nvPr/>
        </p:nvPicPr>
        <p:blipFill>
          <a:blip r:embed="rId2"/>
          <a:stretch>
            <a:fillRect/>
          </a:stretch>
        </p:blipFill>
        <p:spPr>
          <a:xfrm>
            <a:off x="1482085" y="1885285"/>
            <a:ext cx="9227829" cy="3625832"/>
          </a:xfrm>
          <a:prstGeom prst="rect">
            <a:avLst/>
          </a:prstGeom>
        </p:spPr>
      </p:pic>
    </p:spTree>
    <p:extLst>
      <p:ext uri="{BB962C8B-B14F-4D97-AF65-F5344CB8AC3E}">
        <p14:creationId xmlns:p14="http://schemas.microsoft.com/office/powerpoint/2010/main" val="2902424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5B15EDF-AC19-480C-A012-A6D4433DBD9B}"/>
              </a:ext>
            </a:extLst>
          </p:cNvPr>
          <p:cNvPicPr>
            <a:picLocks noChangeAspect="1"/>
          </p:cNvPicPr>
          <p:nvPr/>
        </p:nvPicPr>
        <p:blipFill>
          <a:blip r:embed="rId2"/>
          <a:stretch>
            <a:fillRect/>
          </a:stretch>
        </p:blipFill>
        <p:spPr>
          <a:xfrm>
            <a:off x="3050873" y="1528762"/>
            <a:ext cx="6090254" cy="5032058"/>
          </a:xfrm>
          <a:prstGeom prst="rect">
            <a:avLst/>
          </a:prstGeom>
        </p:spPr>
      </p:pic>
    </p:spTree>
    <p:extLst>
      <p:ext uri="{BB962C8B-B14F-4D97-AF65-F5344CB8AC3E}">
        <p14:creationId xmlns:p14="http://schemas.microsoft.com/office/powerpoint/2010/main" val="335210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1949D7F-E7EC-4675-A3B6-F1CAD6AA4C3B}"/>
              </a:ext>
            </a:extLst>
          </p:cNvPr>
          <p:cNvPicPr>
            <a:picLocks noChangeAspect="1"/>
          </p:cNvPicPr>
          <p:nvPr/>
        </p:nvPicPr>
        <p:blipFill>
          <a:blip r:embed="rId2"/>
          <a:stretch>
            <a:fillRect/>
          </a:stretch>
        </p:blipFill>
        <p:spPr>
          <a:xfrm>
            <a:off x="2732463" y="1771650"/>
            <a:ext cx="6847729" cy="4278294"/>
          </a:xfrm>
          <a:prstGeom prst="rect">
            <a:avLst/>
          </a:prstGeom>
        </p:spPr>
      </p:pic>
    </p:spTree>
    <p:extLst>
      <p:ext uri="{BB962C8B-B14F-4D97-AF65-F5344CB8AC3E}">
        <p14:creationId xmlns:p14="http://schemas.microsoft.com/office/powerpoint/2010/main" val="39773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a:xfrm>
            <a:off x="2362119" y="2052116"/>
            <a:ext cx="7796540" cy="3997828"/>
          </a:xfrm>
        </p:spPr>
        <p:txBody>
          <a:bodyPr>
            <a:normAutofit/>
          </a:bodyPr>
          <a:lstStyle/>
          <a:p>
            <a:pPr marL="0" indent="0" algn="just">
              <a:buNone/>
            </a:pPr>
            <a:r>
              <a:rPr lang="en-US" sz="3600" dirty="0"/>
              <a:t>The concept of block and inline elements may be simple enough on the surface, but the field gets a bit muddied when you start moving things around with CSS..</a:t>
            </a:r>
          </a:p>
        </p:txBody>
      </p:sp>
    </p:spTree>
    <p:extLst>
      <p:ext uri="{BB962C8B-B14F-4D97-AF65-F5344CB8AC3E}">
        <p14:creationId xmlns:p14="http://schemas.microsoft.com/office/powerpoint/2010/main" val="643301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a:xfrm>
            <a:off x="2362119" y="2052116"/>
            <a:ext cx="7796540" cy="3997828"/>
          </a:xfrm>
        </p:spPr>
        <p:txBody>
          <a:bodyPr>
            <a:normAutofit/>
          </a:bodyPr>
          <a:lstStyle/>
          <a:p>
            <a:pPr marL="0" indent="0" algn="just">
              <a:buNone/>
            </a:pPr>
            <a:r>
              <a:rPr lang="en-US" sz="2400" dirty="0"/>
              <a:t>The most important thing to understand is that your HTML code directs the flow of output.  When you were completing the construction portion of this tutorial, you may have noticed that the elements you put into your code appeared on screen from left to right and then down (depending on whether they were inline or block and how much content there was).  This is because all of your elements have </a:t>
            </a:r>
            <a:r>
              <a:rPr lang="en-US" sz="2400" b="1" i="1" dirty="0"/>
              <a:t>static</a:t>
            </a:r>
            <a:r>
              <a:rPr lang="en-US" sz="2400" dirty="0"/>
              <a:t> positioning.</a:t>
            </a:r>
            <a:endParaRPr lang="en-US" sz="4000" dirty="0"/>
          </a:p>
        </p:txBody>
      </p:sp>
    </p:spTree>
    <p:extLst>
      <p:ext uri="{BB962C8B-B14F-4D97-AF65-F5344CB8AC3E}">
        <p14:creationId xmlns:p14="http://schemas.microsoft.com/office/powerpoint/2010/main" val="3068821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a:xfrm>
            <a:off x="2362119" y="2052116"/>
            <a:ext cx="7796540" cy="3997828"/>
          </a:xfrm>
        </p:spPr>
        <p:txBody>
          <a:bodyPr>
            <a:normAutofit/>
          </a:bodyPr>
          <a:lstStyle/>
          <a:p>
            <a:pPr marL="0" indent="0" algn="just">
              <a:buNone/>
            </a:pPr>
            <a:r>
              <a:rPr lang="en-US" sz="2400" dirty="0"/>
              <a:t>The word </a:t>
            </a:r>
            <a:r>
              <a:rPr lang="en-US" sz="2400" b="1" i="1" dirty="0"/>
              <a:t>static, </a:t>
            </a:r>
            <a:r>
              <a:rPr lang="en-US" sz="2400" dirty="0"/>
              <a:t>at least in the computer world, basically means that nothing changes.  From code to execution, something static will execute the same way every time.  Its arch nemesis is the word </a:t>
            </a:r>
            <a:r>
              <a:rPr lang="en-US" sz="2400" b="1" i="1" dirty="0"/>
              <a:t>dynamic</a:t>
            </a:r>
            <a:r>
              <a:rPr lang="en-US" sz="2400" dirty="0"/>
              <a:t>.  Something that's dynamic may have different results depending on different conditions.  You'll be hearing a lot about the many adventures of static and dynamic over the course of these tutorials.</a:t>
            </a:r>
            <a:endParaRPr lang="en-US" sz="4000" dirty="0"/>
          </a:p>
        </p:txBody>
      </p:sp>
    </p:spTree>
    <p:extLst>
      <p:ext uri="{BB962C8B-B14F-4D97-AF65-F5344CB8AC3E}">
        <p14:creationId xmlns:p14="http://schemas.microsoft.com/office/powerpoint/2010/main" val="1384736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a:xfrm>
            <a:off x="2362119" y="2052116"/>
            <a:ext cx="7796540" cy="3997828"/>
          </a:xfrm>
        </p:spPr>
        <p:txBody>
          <a:bodyPr>
            <a:normAutofit/>
          </a:bodyPr>
          <a:lstStyle/>
          <a:p>
            <a:pPr marL="0" indent="0" algn="just">
              <a:buNone/>
            </a:pPr>
            <a:r>
              <a:rPr lang="en-US" sz="2400" dirty="0"/>
              <a:t>Static positioning means exactly what you've seen.  Your elements appear on screen exactly as they appear in your code.  You may have guessed that there are ways to dynamically position your elements, but that information is a little too volatile for you right now.  That’s kind of advanced CSS so you’d best not ask about now. Let’s just get used to putting things in order for the time being.</a:t>
            </a:r>
            <a:endParaRPr lang="en-US" sz="4000" dirty="0"/>
          </a:p>
        </p:txBody>
      </p:sp>
    </p:spTree>
    <p:extLst>
      <p:ext uri="{BB962C8B-B14F-4D97-AF65-F5344CB8AC3E}">
        <p14:creationId xmlns:p14="http://schemas.microsoft.com/office/powerpoint/2010/main" val="759041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normAutofit/>
          </a:bodyPr>
          <a:lstStyle/>
          <a:p>
            <a:pPr fontAlgn="base"/>
            <a:r>
              <a:rPr lang="en-US" sz="3200" dirty="0"/>
              <a:t>The &lt;span&gt; doesn’t do anything.  Why would I ever want to use it?</a:t>
            </a:r>
          </a:p>
          <a:p>
            <a:pPr lvl="1" fontAlgn="base">
              <a:buFont typeface="Wingdings" panose="05000000000000000000" pitchFamily="2" charset="2"/>
              <a:buChar char="v"/>
            </a:pPr>
            <a:r>
              <a:rPr lang="en-US" sz="2800" dirty="0"/>
              <a:t>Patience, young </a:t>
            </a:r>
            <a:r>
              <a:rPr lang="en-US" sz="2800" dirty="0" err="1"/>
              <a:t>jedi</a:t>
            </a:r>
            <a:r>
              <a:rPr lang="en-US" sz="2800" dirty="0"/>
              <a:t>.  Patience.</a:t>
            </a:r>
          </a:p>
        </p:txBody>
      </p:sp>
    </p:spTree>
    <p:extLst>
      <p:ext uri="{BB962C8B-B14F-4D97-AF65-F5344CB8AC3E}">
        <p14:creationId xmlns:p14="http://schemas.microsoft.com/office/powerpoint/2010/main" val="255609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normAutofit lnSpcReduction="10000"/>
          </a:bodyPr>
          <a:lstStyle/>
          <a:p>
            <a:pPr fontAlgn="base"/>
            <a:r>
              <a:rPr lang="en-US" sz="2800" dirty="0"/>
              <a:t>How do I center the text, change the color, change the font?</a:t>
            </a:r>
          </a:p>
          <a:p>
            <a:pPr lvl="1" fontAlgn="base">
              <a:buFont typeface="Wingdings" panose="05000000000000000000" pitchFamily="2" charset="2"/>
              <a:buChar char="v"/>
            </a:pPr>
            <a:r>
              <a:rPr lang="en-US" sz="2400" dirty="0"/>
              <a:t>Relax.  All of these things are done through CSS.  Beware of old HTML that can have these effects, but is deprecated.  The most common HTML tags that you should </a:t>
            </a:r>
            <a:r>
              <a:rPr lang="en-US" sz="2400" b="1" i="1" dirty="0"/>
              <a:t>never</a:t>
            </a:r>
            <a:r>
              <a:rPr lang="en-US" sz="2400" dirty="0"/>
              <a:t> use are &lt;CENTER&gt;, &lt;FONT&gt;, &lt;U&gt;, &lt;STRONG&gt;, &lt;EM&gt;, and most especially &lt;MARQUEE&gt;.  These are all deprecated.</a:t>
            </a:r>
          </a:p>
        </p:txBody>
      </p:sp>
    </p:spTree>
    <p:extLst>
      <p:ext uri="{BB962C8B-B14F-4D97-AF65-F5344CB8AC3E}">
        <p14:creationId xmlns:p14="http://schemas.microsoft.com/office/powerpoint/2010/main" val="395875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normAutofit/>
          </a:bodyPr>
          <a:lstStyle/>
          <a:p>
            <a:pPr fontAlgn="base"/>
            <a:r>
              <a:rPr lang="en-US" sz="3200" dirty="0"/>
              <a:t>How can I position elements dynamically?</a:t>
            </a:r>
          </a:p>
          <a:p>
            <a:pPr lvl="1" fontAlgn="base">
              <a:buFont typeface="Wingdings" panose="05000000000000000000" pitchFamily="2" charset="2"/>
              <a:buChar char="v"/>
            </a:pPr>
            <a:r>
              <a:rPr lang="en-US" sz="2800" dirty="0"/>
              <a:t>You were specifically instructed not to ask that question.</a:t>
            </a:r>
          </a:p>
        </p:txBody>
      </p:sp>
    </p:spTree>
    <p:extLst>
      <p:ext uri="{BB962C8B-B14F-4D97-AF65-F5344CB8AC3E}">
        <p14:creationId xmlns:p14="http://schemas.microsoft.com/office/powerpoint/2010/main" val="73370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4000" dirty="0"/>
              <a:t>This tutorial demonstrates the general structure of an HTML document and illustrates some of the most important tags.</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b="1" dirty="0"/>
              <a:t>A Children’s Story</a:t>
            </a:r>
            <a:endParaRPr lang="en-US" dirty="0"/>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sz="2800" dirty="0"/>
              <a:t>Take a children’s story (any story that you know or want to make up) and put it into a web page.  Use HTML elements to differentiate between the title of the book, the author of the book, each paragraph, and each physical page of the book.</a:t>
            </a:r>
          </a:p>
        </p:txBody>
      </p:sp>
    </p:spTree>
    <p:extLst>
      <p:ext uri="{BB962C8B-B14F-4D97-AF65-F5344CB8AC3E}">
        <p14:creationId xmlns:p14="http://schemas.microsoft.com/office/powerpoint/2010/main" val="79081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r>
              <a:rPr lang="en-US" sz="2800" dirty="0"/>
              <a:t>HTML tags are designed to give the page a certain look and feel.  Back in the old days, HTML did a whole lot of looking and feeling, but most of that's been ported over to CSS.  Still, knowing how to use HTML to create a general layout is essential to the health and well being of your page. </a:t>
            </a:r>
          </a:p>
          <a:p>
            <a:pPr marL="0" indent="0">
              <a:buNone/>
            </a:pPr>
            <a:endParaRPr lang="en-US" sz="2800" dirty="0"/>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r>
              <a:rPr lang="en-US" sz="2400" dirty="0"/>
              <a:t>There are 2 types of HTML elements that we should know about.  If you know which is which, it'll save you from a handful of unpleasant surprises when testing.</a:t>
            </a:r>
            <a:endParaRPr lang="en-US" sz="3200" dirty="0"/>
          </a:p>
          <a:p>
            <a:r>
              <a:rPr lang="en-US" sz="2400" b="1" i="1" dirty="0"/>
              <a:t>Block Elements</a:t>
            </a:r>
            <a:r>
              <a:rPr lang="en-US" sz="2400" dirty="0"/>
              <a:t> take up a whole line.  It doesn't matter what’s in it.  It can be just one letter. It’s the whole line.</a:t>
            </a:r>
            <a:endParaRPr lang="en-US" sz="3200" dirty="0"/>
          </a:p>
          <a:p>
            <a:r>
              <a:rPr lang="en-US" sz="2400" b="1" i="1" dirty="0"/>
              <a:t>Inline Elements</a:t>
            </a:r>
            <a:r>
              <a:rPr lang="en-US" sz="2400" dirty="0"/>
              <a:t> take up only as much space as their content.</a:t>
            </a:r>
            <a:endParaRPr lang="en-US" sz="3200" dirty="0"/>
          </a:p>
        </p:txBody>
      </p:sp>
    </p:spTree>
    <p:extLst>
      <p:ext uri="{BB962C8B-B14F-4D97-AF65-F5344CB8AC3E}">
        <p14:creationId xmlns:p14="http://schemas.microsoft.com/office/powerpoint/2010/main" val="80438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r>
              <a:rPr lang="en-US" sz="4000" dirty="0"/>
              <a:t>Let’s play around with some of the essential tags and other HTML goodies that are available to you.</a:t>
            </a:r>
            <a:endParaRPr lang="en-US" sz="5400" dirty="0"/>
          </a:p>
        </p:txBody>
      </p:sp>
    </p:spTree>
    <p:extLst>
      <p:ext uri="{BB962C8B-B14F-4D97-AF65-F5344CB8AC3E}">
        <p14:creationId xmlns:p14="http://schemas.microsoft.com/office/powerpoint/2010/main" val="20724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HTML Structure.</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309</Words>
  <Application>Microsoft Office PowerPoint</Application>
  <PresentationFormat>Widescreen</PresentationFormat>
  <Paragraphs>54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MS Shell Dlg 2</vt:lpstr>
      <vt:lpstr>Wingdings</vt:lpstr>
      <vt:lpstr>Wingdings 3</vt:lpstr>
      <vt:lpstr>Madison</vt:lpstr>
      <vt:lpstr>HTML Structure</vt:lpstr>
      <vt:lpstr>OBJECTIVE</vt:lpstr>
      <vt:lpstr>Objective</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FAQ</vt:lpstr>
      <vt:lpstr>FAQ</vt:lpstr>
      <vt:lpstr>FAQ</vt:lpstr>
      <vt:lpstr>FAQ</vt:lpstr>
      <vt:lpstr>ACTIVITY</vt:lpstr>
      <vt:lpstr>A Children’s 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16</cp:revision>
  <dcterms:created xsi:type="dcterms:W3CDTF">2018-06-30T13:23:20Z</dcterms:created>
  <dcterms:modified xsi:type="dcterms:W3CDTF">2018-09-01T11:20:52Z</dcterms:modified>
</cp:coreProperties>
</file>