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6" r:id="rId2"/>
    <p:sldId id="299" r:id="rId3"/>
    <p:sldId id="256" r:id="rId4"/>
    <p:sldId id="297" r:id="rId5"/>
    <p:sldId id="30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精确查询" id="{8178ED65-2FC0-B146-9BCE-8DDD8C54753D}">
          <p14:sldIdLst>
            <p14:sldId id="296"/>
            <p14:sldId id="299"/>
          </p14:sldIdLst>
        </p14:section>
        <p14:section name="提柜" id="{F1D72F2A-2CA3-124B-9AC8-08F2D824276E}">
          <p14:sldIdLst>
            <p14:sldId id="256"/>
            <p14:sldId id="297"/>
          </p14:sldIdLst>
        </p14:section>
        <p14:section name="派送" id="{3D45FB65-25AF-314F-98AE-CEF39DDDED00}">
          <p14:sldIdLst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FC24"/>
    <a:srgbClr val="2BC52B"/>
    <a:srgbClr val="99511A"/>
    <a:srgbClr val="0070CD"/>
    <a:srgbClr val="FACA2A"/>
    <a:srgbClr val="006BC9"/>
    <a:srgbClr val="95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9481"/>
  </p:normalViewPr>
  <p:slideViewPr>
    <p:cSldViewPr snapToGrid="0" snapToObjects="1">
      <p:cViewPr varScale="1">
        <p:scale>
          <a:sx n="112" d="100"/>
          <a:sy n="112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766DC-D942-EA42-8F35-35B686978654}" type="datetimeFigureOut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3F9E-81EF-A743-957D-CB30F5143F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6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刷新、主题</a:t>
            </a:r>
            <a:r>
              <a:rPr kumimoji="1" lang="en-US" altLang="zh-CN" dirty="0"/>
              <a:t>icon</a:t>
            </a:r>
            <a:r>
              <a:rPr kumimoji="1" lang="zh-CN" altLang="en-US" dirty="0"/>
              <a:t>补充</a:t>
            </a:r>
            <a:endParaRPr kumimoji="1" lang="en-US" altLang="zh-CN" dirty="0"/>
          </a:p>
          <a:p>
            <a:r>
              <a:rPr kumimoji="1" lang="zh-CN" altLang="en-US" dirty="0"/>
              <a:t>时间轴</a:t>
            </a:r>
            <a:r>
              <a:rPr kumimoji="1" lang="en-US" altLang="zh-CN" dirty="0"/>
              <a:t>-</a:t>
            </a:r>
            <a:r>
              <a:rPr kumimoji="1" lang="zh-CN" altLang="en-US" dirty="0"/>
              <a:t>状态列异常</a:t>
            </a:r>
            <a:r>
              <a:rPr kumimoji="1" lang="en-US" altLang="zh-CN" dirty="0"/>
              <a:t>icon</a:t>
            </a:r>
            <a:r>
              <a:rPr kumimoji="1" lang="zh-CN" altLang="en-US" dirty="0"/>
              <a:t>红色改为黄色，</a:t>
            </a:r>
            <a:endParaRPr kumimoji="1" lang="en-US" altLang="zh-CN" dirty="0"/>
          </a:p>
          <a:p>
            <a:r>
              <a:rPr kumimoji="1" lang="zh-CN" altLang="en-US" dirty="0"/>
              <a:t>时间轴图片</a:t>
            </a:r>
            <a:r>
              <a:rPr kumimoji="1" lang="en-US" altLang="zh-CN" dirty="0"/>
              <a:t>icon</a:t>
            </a:r>
            <a:r>
              <a:rPr kumimoji="1" lang="zh-CN" altLang="en-US" dirty="0"/>
              <a:t>大小调整修改（比原先略小，大约与状态字等高）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715F9-90ED-D146-A2E5-D620AD29C9F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76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超长超重表内提醒</a:t>
            </a:r>
            <a:r>
              <a:rPr kumimoji="1" lang="en-US" altLang="zh-CN" dirty="0"/>
              <a:t>icon</a:t>
            </a:r>
            <a:r>
              <a:rPr kumimoji="1" lang="zh-CN" altLang="en-US" dirty="0"/>
              <a:t>颜色修改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3F9E-81EF-A743-957D-CB30F5143FB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2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表头紧急程度、异常</a:t>
            </a:r>
            <a:r>
              <a:rPr kumimoji="1" lang="en-US" altLang="zh-CN" dirty="0"/>
              <a:t>icon</a:t>
            </a:r>
            <a:r>
              <a:rPr kumimoji="1" lang="zh-CN" altLang="en-US" dirty="0"/>
              <a:t>颜色修改</a:t>
            </a:r>
            <a:endParaRPr kumimoji="1" lang="en-US" altLang="zh-CN" dirty="0"/>
          </a:p>
          <a:p>
            <a:r>
              <a:rPr kumimoji="1" lang="zh-CN" altLang="en-US" dirty="0"/>
              <a:t>紧急程度</a:t>
            </a:r>
            <a:r>
              <a:rPr kumimoji="1" lang="en-US" altLang="zh-CN" dirty="0"/>
              <a:t>icon</a:t>
            </a:r>
            <a:r>
              <a:rPr kumimoji="1" lang="zh-CN" altLang="en-US" dirty="0"/>
              <a:t>颜色修改</a:t>
            </a:r>
            <a:endParaRPr kumimoji="1" lang="en-US" altLang="zh-CN" dirty="0"/>
          </a:p>
          <a:p>
            <a:r>
              <a:rPr kumimoji="1" lang="zh-CN" altLang="en-US" dirty="0"/>
              <a:t>异常</a:t>
            </a:r>
            <a:r>
              <a:rPr kumimoji="1" lang="en-US" altLang="zh-CN" dirty="0"/>
              <a:t>icon</a:t>
            </a:r>
            <a:r>
              <a:rPr kumimoji="1" lang="zh-CN" altLang="en-US"/>
              <a:t>颜色修改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倒计时、海放、码头费、</a:t>
            </a:r>
            <a:r>
              <a:rPr kumimoji="1" lang="en-US" altLang="zh-CN" dirty="0"/>
              <a:t>AVA</a:t>
            </a:r>
            <a:r>
              <a:rPr kumimoji="1" lang="zh-CN" altLang="en-US" dirty="0"/>
              <a:t>表内内容颜色修改为如图所示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3F9E-81EF-A743-957D-CB30F5143FB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917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未提柜提醒表头、表内</a:t>
            </a:r>
            <a:r>
              <a:rPr kumimoji="1" lang="en-US" altLang="zh-CN" dirty="0"/>
              <a:t>icon</a:t>
            </a:r>
            <a:r>
              <a:rPr kumimoji="1" lang="zh-CN" altLang="en-US" dirty="0"/>
              <a:t>颜色修改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3F9E-81EF-A743-957D-CB30F5143FB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4555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红框部分加了线（现在看到的没有）</a:t>
            </a:r>
            <a:endParaRPr kumimoji="1" lang="en-US" altLang="zh-CN" dirty="0"/>
          </a:p>
          <a:p>
            <a:r>
              <a:rPr kumimoji="1" lang="zh-CN" altLang="en-US" dirty="0"/>
              <a:t>拦截的</a:t>
            </a:r>
            <a:r>
              <a:rPr kumimoji="1" lang="en-US" altLang="zh-CN" dirty="0"/>
              <a:t>icon</a:t>
            </a:r>
            <a:r>
              <a:rPr kumimoji="1" lang="zh-CN" altLang="en-US" dirty="0"/>
              <a:t>修改为黄色，大小比原先</a:t>
            </a:r>
            <a:r>
              <a:rPr kumimoji="1" lang="zh-CN" altLang="en-US"/>
              <a:t>略小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3F9E-81EF-A743-957D-CB30F5143FB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83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6588E-A9B8-61C2-47D8-13CCEC5BD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727B4-E8E5-9480-7EA6-1FA46A013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08AE1-9E32-C325-BDA4-99B2C358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33E6-3CA1-874E-B197-0CA97001923F}" type="datetimeFigureOut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725F8-3B27-1532-01B2-BBFE73FB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77134-EDEE-FC0F-B02D-BE64A45D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E6DE-DD58-0D49-BFFE-42B60EDA4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98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C380A-72BD-1579-1DA7-6CAF9944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C687F0-1A47-DF9C-1A90-FF1FFAF12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03B29-D802-260E-7489-70816BC5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33E6-3CA1-874E-B197-0CA97001923F}" type="datetimeFigureOut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9354C-EF7B-AE6B-0B9A-8515EDF0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2956F-A8E8-EAEF-2BFB-208DE377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E6DE-DD58-0D49-BFFE-42B60EDA4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219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BB94A8-2FA8-0CB1-83C2-37F9D817D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3D7F95-4C3C-F9F6-0895-2CA9C5DD0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D5804-E695-3D70-C282-6D791D1B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33E6-3CA1-874E-B197-0CA97001923F}" type="datetimeFigureOut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50017-278F-DA36-7D62-E4EF964A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4D5B6-F4F2-B960-FC0C-E8D8286A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E6DE-DD58-0D49-BFFE-42B60EDA4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4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CBEC9-A9A7-C8F0-F11D-AD3184BC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2A5A2-A20C-654B-95D1-9606F4345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BFEA8-1C69-9721-8F51-5B0B1D95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33E6-3CA1-874E-B197-0CA97001923F}" type="datetimeFigureOut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7B602-1C3F-0AE4-2E28-B7E0916C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F7FB4-EE61-0AFF-64E5-B52DB4D9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E6DE-DD58-0D49-BFFE-42B60EDA4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97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D182A-D528-2ECB-1C71-618FA0FF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4A1772-F672-BA53-B2F5-45F530864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9125B-4D22-5588-A5F7-81C9DF8B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33E6-3CA1-874E-B197-0CA97001923F}" type="datetimeFigureOut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87E6F-C56E-92D4-7423-598457E6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C76C4-CE73-458E-3B18-A1C176AD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E6DE-DD58-0D49-BFFE-42B60EDA4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525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ACD1F-C1FD-11EE-50EE-38E309E3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6FDCD-9D07-8166-D497-BCDBAD0E9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9099C4-FD9B-03E9-3C0D-08A17F4A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00C4E9-434E-7227-6F0F-EBB2FA85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33E6-3CA1-874E-B197-0CA97001923F}" type="datetimeFigureOut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9C1E08-53BD-0D0D-0568-36933DB8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4AC7B4-1BEA-D9C9-D161-8F4BFA81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E6DE-DD58-0D49-BFFE-42B60EDA4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37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0FFB3-E9D6-527A-BEAF-D69FB6FA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355C5C-BCFE-2C8D-7273-BF22A8A8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07F46B-C912-0B23-2196-3E275547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A62BB4-2A28-3B8A-ABEE-CC1F115A4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9A55E5-EF1B-0324-1B99-C7843841A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75F7D4-0E2F-4584-61AC-817F91E8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33E6-3CA1-874E-B197-0CA97001923F}" type="datetimeFigureOut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BA6D67-7347-B90A-795F-8D82CA62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1CD1B8-3EA6-FCAB-E807-E51992C9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E6DE-DD58-0D49-BFFE-42B60EDA4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47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03458-5A47-EEDD-56AF-A7B22A6E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94BDC9-2936-64A2-9FCC-A964A14C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33E6-3CA1-874E-B197-0CA97001923F}" type="datetimeFigureOut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C16552-54DC-0133-DF1A-7320D985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337682-1D9B-8E67-F5AE-185896BA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E6DE-DD58-0D49-BFFE-42B60EDA4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65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14085C-8B5F-CF76-368A-0143A66F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33E6-3CA1-874E-B197-0CA97001923F}" type="datetimeFigureOut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744965-DB9D-52BF-7FCF-255A67BF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440F6-4E5C-6A79-A511-92461116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E6DE-DD58-0D49-BFFE-42B60EDA4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91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D1A1E-E080-3766-9226-806E2EA3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5084B-481D-A8E0-5A9C-DDD31F557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5A0C1D-6AEE-8FB7-BEEA-9D5865C5A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179067-CF6E-9870-3932-0FDE069A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33E6-3CA1-874E-B197-0CA97001923F}" type="datetimeFigureOut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89305-74DA-BC16-D50F-93410F52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39A4D9-73CF-202A-E004-D2F068A4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E6DE-DD58-0D49-BFFE-42B60EDA4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0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77BC5-9BE1-058E-AA95-4F3B6D99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943261-271C-7090-2D9E-443E24E7E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B975F-958A-FEB0-1AC4-B2F638B2C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C0B429-BE6E-4515-A6D3-9EF77B34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33E6-3CA1-874E-B197-0CA97001923F}" type="datetimeFigureOut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39B96B-9C01-EEE8-7E6E-22652AA6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11D3A-FF7C-5B35-9973-E400684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E6DE-DD58-0D49-BFFE-42B60EDA4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01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595B8D-C466-F9B3-87A8-E41828A2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5EDC7E-3759-531A-64A9-69B6E1498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6881E-075F-375C-9F26-38FE08671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D33E6-3CA1-874E-B197-0CA97001923F}" type="datetimeFigureOut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66CA8-818E-35E0-F86E-E935609AF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A1B1C-B558-1158-0B73-BDA9C6F5C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6E6DE-DD58-0D49-BFFE-42B60EDA4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3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svg"/><Relationship Id="rId18" Type="http://schemas.openxmlformats.org/officeDocument/2006/relationships/image" Target="../media/image7.png"/><Relationship Id="rId3" Type="http://schemas.openxmlformats.org/officeDocument/2006/relationships/image" Target="../media/image4.png"/><Relationship Id="rId21" Type="http://schemas.openxmlformats.org/officeDocument/2006/relationships/image" Target="../media/image10.svg"/><Relationship Id="rId7" Type="http://schemas.openxmlformats.org/officeDocument/2006/relationships/image" Target="../media/image19.svg"/><Relationship Id="rId12" Type="http://schemas.openxmlformats.org/officeDocument/2006/relationships/image" Target="../media/image22.png"/><Relationship Id="rId1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.svg"/><Relationship Id="rId5" Type="http://schemas.openxmlformats.org/officeDocument/2006/relationships/image" Target="../media/image17.svg"/><Relationship Id="rId15" Type="http://schemas.openxmlformats.org/officeDocument/2006/relationships/image" Target="../media/image25.svg"/><Relationship Id="rId23" Type="http://schemas.openxmlformats.org/officeDocument/2006/relationships/image" Target="../media/image12.svg"/><Relationship Id="rId10" Type="http://schemas.openxmlformats.org/officeDocument/2006/relationships/image" Target="../media/image2.png"/><Relationship Id="rId19" Type="http://schemas.openxmlformats.org/officeDocument/2006/relationships/image" Target="../media/image8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4.png"/><Relationship Id="rId2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11" Type="http://schemas.openxmlformats.org/officeDocument/2006/relationships/image" Target="../media/image9.png"/><Relationship Id="rId5" Type="http://schemas.openxmlformats.org/officeDocument/2006/relationships/image" Target="../media/image27.pn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.pn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B2243C-004B-13A1-E4DF-78423D2F0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476"/>
            <a:ext cx="12192000" cy="60010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0C0B3E-746E-66AD-CCFF-5309796D1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35" r="24489"/>
          <a:stretch/>
        </p:blipFill>
        <p:spPr>
          <a:xfrm>
            <a:off x="9259747" y="430573"/>
            <a:ext cx="180000" cy="6001047"/>
          </a:xfrm>
          <a:prstGeom prst="rect">
            <a:avLst/>
          </a:prstGeom>
        </p:spPr>
      </p:pic>
      <p:pic>
        <p:nvPicPr>
          <p:cNvPr id="6" name="图形 5" descr="警告">
            <a:extLst>
              <a:ext uri="{FF2B5EF4-FFF2-40B4-BE49-F238E27FC236}">
                <a16:creationId xmlns:a16="http://schemas.microsoft.com/office/drawing/2014/main" id="{756B855B-CEA3-4C94-F6CB-FA35A395E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71176" y="2761375"/>
            <a:ext cx="144000" cy="1440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DAB8A6-7D36-A97E-2EA2-6C4A1B4D5065}"/>
              </a:ext>
            </a:extLst>
          </p:cNvPr>
          <p:cNvGrpSpPr/>
          <p:nvPr/>
        </p:nvGrpSpPr>
        <p:grpSpPr>
          <a:xfrm>
            <a:off x="1942012" y="660494"/>
            <a:ext cx="1794785" cy="235598"/>
            <a:chOff x="1942012" y="660494"/>
            <a:chExt cx="1794785" cy="235598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1487F1F-A2AD-C29B-F4C5-BAA98445E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435" r="62844" b="92879"/>
            <a:stretch/>
          </p:blipFill>
          <p:spPr>
            <a:xfrm>
              <a:off x="1942012" y="660494"/>
              <a:ext cx="1794785" cy="235450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B8AE3C2-DC74-0CD6-FA51-5D1460727FDA}"/>
                </a:ext>
              </a:extLst>
            </p:cNvPr>
            <p:cNvGrpSpPr/>
            <p:nvPr/>
          </p:nvGrpSpPr>
          <p:grpSpPr>
            <a:xfrm>
              <a:off x="2032947" y="710432"/>
              <a:ext cx="907023" cy="185660"/>
              <a:chOff x="2032947" y="710431"/>
              <a:chExt cx="1335752" cy="273417"/>
            </a:xfrm>
          </p:grpSpPr>
          <p:pic>
            <p:nvPicPr>
              <p:cNvPr id="15" name="图形 14" descr="重复">
                <a:extLst>
                  <a:ext uri="{FF2B5EF4-FFF2-40B4-BE49-F238E27FC236}">
                    <a16:creationId xmlns:a16="http://schemas.microsoft.com/office/drawing/2014/main" id="{54D0B502-52AE-E93B-9793-397BB9A31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86386" y="722006"/>
                <a:ext cx="261842" cy="261842"/>
              </a:xfrm>
              <a:prstGeom prst="rect">
                <a:avLst/>
              </a:prstGeom>
            </p:spPr>
          </p:pic>
          <p:pic>
            <p:nvPicPr>
              <p:cNvPr id="16" name="图形 15" descr="衬衫">
                <a:extLst>
                  <a:ext uri="{FF2B5EF4-FFF2-40B4-BE49-F238E27FC236}">
                    <a16:creationId xmlns:a16="http://schemas.microsoft.com/office/drawing/2014/main" id="{340B1E37-4E04-2C50-810B-083145C3C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32947" y="710431"/>
                <a:ext cx="261842" cy="261842"/>
              </a:xfrm>
              <a:prstGeom prst="rect">
                <a:avLst/>
              </a:prstGeom>
            </p:spPr>
          </p:pic>
          <p:pic>
            <p:nvPicPr>
              <p:cNvPr id="17" name="图形 16" descr="重复">
                <a:extLst>
                  <a:ext uri="{FF2B5EF4-FFF2-40B4-BE49-F238E27FC236}">
                    <a16:creationId xmlns:a16="http://schemas.microsoft.com/office/drawing/2014/main" id="{59C59250-668B-AA45-D151-4CBF504923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122798" y="737728"/>
                <a:ext cx="245901" cy="245901"/>
              </a:xfrm>
              <a:prstGeom prst="rect">
                <a:avLst/>
              </a:prstGeom>
            </p:spPr>
          </p:pic>
          <p:pic>
            <p:nvPicPr>
              <p:cNvPr id="18" name="图形 17" descr="衬衫">
                <a:extLst>
                  <a:ext uri="{FF2B5EF4-FFF2-40B4-BE49-F238E27FC236}">
                    <a16:creationId xmlns:a16="http://schemas.microsoft.com/office/drawing/2014/main" id="{323C9A65-C19F-C593-CC66-6238FE019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768226" y="720849"/>
                <a:ext cx="245900" cy="245900"/>
              </a:xfrm>
              <a:prstGeom prst="rect">
                <a:avLst/>
              </a:prstGeom>
            </p:spPr>
          </p:pic>
        </p:grp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99CEE5A5-2877-51D8-6B64-AE45C5CEA9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827" t="20269" r="69990" b="76426"/>
          <a:stretch/>
        </p:blipFill>
        <p:spPr>
          <a:xfrm>
            <a:off x="10179240" y="1340662"/>
            <a:ext cx="385839" cy="1787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0000000-0008-0000-1200-00001B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18722" r="11543" b="20580"/>
          <a:stretch/>
        </p:blipFill>
        <p:spPr>
          <a:xfrm>
            <a:off x="10310062" y="1391314"/>
            <a:ext cx="121681" cy="799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8D70D8-BE5D-714F-DD4D-0E6DB0885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19711" r="18997" b="19937"/>
          <a:stretch/>
        </p:blipFill>
        <p:spPr bwMode="auto">
          <a:xfrm flipH="1">
            <a:off x="11744788" y="202595"/>
            <a:ext cx="122092" cy="11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45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7F89BC9-53A4-9B29-F105-CCD899B4E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140"/>
            <a:ext cx="12192000" cy="598971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F25E1F-4E8D-6E15-3D1E-92B1E8A3B8BF}"/>
              </a:ext>
            </a:extLst>
          </p:cNvPr>
          <p:cNvSpPr/>
          <p:nvPr/>
        </p:nvSpPr>
        <p:spPr>
          <a:xfrm>
            <a:off x="11310326" y="1729344"/>
            <a:ext cx="108000" cy="10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9CB74F9-DDE5-643C-D9C8-A40FBF401FAE}"/>
              </a:ext>
            </a:extLst>
          </p:cNvPr>
          <p:cNvGrpSpPr/>
          <p:nvPr/>
        </p:nvGrpSpPr>
        <p:grpSpPr>
          <a:xfrm>
            <a:off x="1942012" y="660494"/>
            <a:ext cx="1794785" cy="235598"/>
            <a:chOff x="1942012" y="660494"/>
            <a:chExt cx="1794785" cy="23559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5BC16A-B466-1D46-C39E-E65B36441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435" r="62844" b="92879"/>
            <a:stretch/>
          </p:blipFill>
          <p:spPr>
            <a:xfrm>
              <a:off x="1942012" y="660494"/>
              <a:ext cx="1794785" cy="235450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0DF2731-D5FD-0874-817E-534EC32064CA}"/>
                </a:ext>
              </a:extLst>
            </p:cNvPr>
            <p:cNvGrpSpPr/>
            <p:nvPr/>
          </p:nvGrpSpPr>
          <p:grpSpPr>
            <a:xfrm>
              <a:off x="2032947" y="710432"/>
              <a:ext cx="907023" cy="185660"/>
              <a:chOff x="2032947" y="710431"/>
              <a:chExt cx="1335752" cy="273417"/>
            </a:xfrm>
          </p:grpSpPr>
          <p:pic>
            <p:nvPicPr>
              <p:cNvPr id="6" name="图形 5" descr="重复">
                <a:extLst>
                  <a:ext uri="{FF2B5EF4-FFF2-40B4-BE49-F238E27FC236}">
                    <a16:creationId xmlns:a16="http://schemas.microsoft.com/office/drawing/2014/main" id="{1B4ADCBD-F0F8-D294-30E2-CCCAD7ACD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386386" y="722006"/>
                <a:ext cx="261842" cy="261842"/>
              </a:xfrm>
              <a:prstGeom prst="rect">
                <a:avLst/>
              </a:prstGeom>
            </p:spPr>
          </p:pic>
          <p:pic>
            <p:nvPicPr>
              <p:cNvPr id="7" name="图形 6" descr="衬衫">
                <a:extLst>
                  <a:ext uri="{FF2B5EF4-FFF2-40B4-BE49-F238E27FC236}">
                    <a16:creationId xmlns:a16="http://schemas.microsoft.com/office/drawing/2014/main" id="{1A8158CA-4024-B975-2DFB-AFCEABFB9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32947" y="710431"/>
                <a:ext cx="261842" cy="261842"/>
              </a:xfrm>
              <a:prstGeom prst="rect">
                <a:avLst/>
              </a:prstGeom>
            </p:spPr>
          </p:pic>
          <p:pic>
            <p:nvPicPr>
              <p:cNvPr id="8" name="图形 7" descr="重复">
                <a:extLst>
                  <a:ext uri="{FF2B5EF4-FFF2-40B4-BE49-F238E27FC236}">
                    <a16:creationId xmlns:a16="http://schemas.microsoft.com/office/drawing/2014/main" id="{8E247FB2-7D29-F5E5-B89C-7CCBEAF53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22798" y="737728"/>
                <a:ext cx="245901" cy="245901"/>
              </a:xfrm>
              <a:prstGeom prst="rect">
                <a:avLst/>
              </a:prstGeom>
            </p:spPr>
          </p:pic>
          <p:pic>
            <p:nvPicPr>
              <p:cNvPr id="9" name="图形 8" descr="衬衫">
                <a:extLst>
                  <a:ext uri="{FF2B5EF4-FFF2-40B4-BE49-F238E27FC236}">
                    <a16:creationId xmlns:a16="http://schemas.microsoft.com/office/drawing/2014/main" id="{75CDA1DD-44DD-565B-6438-0EB7D2B12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768226" y="720849"/>
                <a:ext cx="245900" cy="245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0481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7596D0-CFEC-0FD4-741A-48602C1B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513"/>
            <a:ext cx="12192000" cy="59709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A66C0D-A9B4-6BA4-122D-A3007636D6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27" t="20269" r="69990" b="76426"/>
          <a:stretch/>
        </p:blipFill>
        <p:spPr>
          <a:xfrm>
            <a:off x="2453566" y="1643933"/>
            <a:ext cx="385839" cy="197452"/>
          </a:xfrm>
          <a:prstGeom prst="rect">
            <a:avLst/>
          </a:prstGeom>
        </p:spPr>
      </p:pic>
      <p:pic>
        <p:nvPicPr>
          <p:cNvPr id="11" name="图形 10" descr="叹号">
            <a:extLst>
              <a:ext uri="{FF2B5EF4-FFF2-40B4-BE49-F238E27FC236}">
                <a16:creationId xmlns:a16="http://schemas.microsoft.com/office/drawing/2014/main" id="{3756BBBC-8184-A899-D164-9043B718D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7909" y="1679656"/>
            <a:ext cx="126000" cy="126000"/>
          </a:xfrm>
          <a:prstGeom prst="rect">
            <a:avLst/>
          </a:prstGeom>
        </p:spPr>
      </p:pic>
      <p:pic>
        <p:nvPicPr>
          <p:cNvPr id="13" name="图形 12" descr="起点">
            <a:extLst>
              <a:ext uri="{FF2B5EF4-FFF2-40B4-BE49-F238E27FC236}">
                <a16:creationId xmlns:a16="http://schemas.microsoft.com/office/drawing/2014/main" id="{BC1FA71D-7746-B383-C661-CE6F3A85851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6579"/>
          <a:stretch/>
        </p:blipFill>
        <p:spPr>
          <a:xfrm rot="16200000">
            <a:off x="2718539" y="1666509"/>
            <a:ext cx="60158" cy="138546"/>
          </a:xfrm>
          <a:prstGeom prst="rect">
            <a:avLst/>
          </a:prstGeom>
        </p:spPr>
      </p:pic>
      <p:pic>
        <p:nvPicPr>
          <p:cNvPr id="76" name="图形 75" descr="警告">
            <a:extLst>
              <a:ext uri="{FF2B5EF4-FFF2-40B4-BE49-F238E27FC236}">
                <a16:creationId xmlns:a16="http://schemas.microsoft.com/office/drawing/2014/main" id="{FD1BB83A-316A-F6EE-8D39-0A0C8C2700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20453" y="1664231"/>
            <a:ext cx="180000" cy="18000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86AFC664-2A48-BBDB-255F-E611638342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98" t="24331" r="50420"/>
          <a:stretch/>
        </p:blipFill>
        <p:spPr>
          <a:xfrm>
            <a:off x="2933933" y="1896319"/>
            <a:ext cx="363531" cy="4518167"/>
          </a:xfrm>
          <a:prstGeom prst="rect">
            <a:avLst/>
          </a:prstGeom>
        </p:spPr>
      </p:pic>
      <p:pic>
        <p:nvPicPr>
          <p:cNvPr id="82" name="图形 81" descr="警告">
            <a:extLst>
              <a:ext uri="{FF2B5EF4-FFF2-40B4-BE49-F238E27FC236}">
                <a16:creationId xmlns:a16="http://schemas.microsoft.com/office/drawing/2014/main" id="{0E1D9DE6-F210-8D24-62F7-B40CDB21A7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20453" y="4218227"/>
            <a:ext cx="180000" cy="180000"/>
          </a:xfrm>
          <a:prstGeom prst="rect">
            <a:avLst/>
          </a:prstGeom>
        </p:spPr>
      </p:pic>
      <p:pic>
        <p:nvPicPr>
          <p:cNvPr id="83" name="图形 82" descr="警告">
            <a:extLst>
              <a:ext uri="{FF2B5EF4-FFF2-40B4-BE49-F238E27FC236}">
                <a16:creationId xmlns:a16="http://schemas.microsoft.com/office/drawing/2014/main" id="{26F7BEBE-95ED-8391-987A-9109E53B25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14126" y="4446031"/>
            <a:ext cx="180000" cy="180000"/>
          </a:xfrm>
          <a:prstGeom prst="rect">
            <a:avLst/>
          </a:prstGeom>
        </p:spPr>
      </p:pic>
      <p:pic>
        <p:nvPicPr>
          <p:cNvPr id="84" name="图形 83" descr="警告">
            <a:extLst>
              <a:ext uri="{FF2B5EF4-FFF2-40B4-BE49-F238E27FC236}">
                <a16:creationId xmlns:a16="http://schemas.microsoft.com/office/drawing/2014/main" id="{D7898596-364F-A18C-49BB-4C71D4B71C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14126" y="3053374"/>
            <a:ext cx="180000" cy="18000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87EEEB73-8097-DE19-F626-9292DD61C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98" t="24331" r="50420"/>
          <a:stretch/>
        </p:blipFill>
        <p:spPr>
          <a:xfrm>
            <a:off x="2449725" y="1886672"/>
            <a:ext cx="363531" cy="4518167"/>
          </a:xfrm>
          <a:prstGeom prst="rect">
            <a:avLst/>
          </a:prstGeom>
        </p:spPr>
      </p:pic>
      <p:pic>
        <p:nvPicPr>
          <p:cNvPr id="86" name="图形 85" descr="信号">
            <a:extLst>
              <a:ext uri="{FF2B5EF4-FFF2-40B4-BE49-F238E27FC236}">
                <a16:creationId xmlns:a16="http://schemas.microsoft.com/office/drawing/2014/main" id="{A7AA968A-9FA3-D8B4-F845-AAF34D6CAB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43184" y="3998933"/>
            <a:ext cx="174964" cy="174965"/>
          </a:xfrm>
          <a:prstGeom prst="rect">
            <a:avLst/>
          </a:prstGeom>
        </p:spPr>
      </p:pic>
      <p:pic>
        <p:nvPicPr>
          <p:cNvPr id="87" name="图形 86" descr="信号">
            <a:extLst>
              <a:ext uri="{FF2B5EF4-FFF2-40B4-BE49-F238E27FC236}">
                <a16:creationId xmlns:a16="http://schemas.microsoft.com/office/drawing/2014/main" id="{F255966E-E1C7-22C3-A858-51F5A41AE02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49771"/>
          <a:stretch/>
        </p:blipFill>
        <p:spPr>
          <a:xfrm>
            <a:off x="2542784" y="3998933"/>
            <a:ext cx="87882" cy="174965"/>
          </a:xfrm>
          <a:prstGeom prst="rect">
            <a:avLst/>
          </a:prstGeom>
        </p:spPr>
      </p:pic>
      <p:pic>
        <p:nvPicPr>
          <p:cNvPr id="88" name="图形 87" descr="信号">
            <a:extLst>
              <a:ext uri="{FF2B5EF4-FFF2-40B4-BE49-F238E27FC236}">
                <a16:creationId xmlns:a16="http://schemas.microsoft.com/office/drawing/2014/main" id="{DFE8BBD5-3157-D36A-9ED4-EFC9098862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7909" y="4223262"/>
            <a:ext cx="174964" cy="174965"/>
          </a:xfrm>
          <a:prstGeom prst="rect">
            <a:avLst/>
          </a:prstGeom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F020DB56-F7C7-67DB-7842-4514C3464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98" t="24331" r="50420"/>
          <a:stretch/>
        </p:blipFill>
        <p:spPr>
          <a:xfrm>
            <a:off x="8088525" y="1898246"/>
            <a:ext cx="268397" cy="4518167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FDE517C5-9818-3B2F-39FB-F67ED41D45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98" t="24331" r="50420"/>
          <a:stretch/>
        </p:blipFill>
        <p:spPr>
          <a:xfrm>
            <a:off x="9825229" y="1898246"/>
            <a:ext cx="186874" cy="4518167"/>
          </a:xfrm>
          <a:prstGeom prst="rect">
            <a:avLst/>
          </a:prstGeom>
        </p:spPr>
      </p:pic>
      <p:pic>
        <p:nvPicPr>
          <p:cNvPr id="121" name="图片 120">
            <a:extLst>
              <a:ext uri="{FF2B5EF4-FFF2-40B4-BE49-F238E27FC236}">
                <a16:creationId xmlns:a16="http://schemas.microsoft.com/office/drawing/2014/main" id="{715EB113-82A1-410F-BC3F-4983A47FD7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98" t="24331" r="50420"/>
          <a:stretch/>
        </p:blipFill>
        <p:spPr>
          <a:xfrm>
            <a:off x="10069978" y="1886672"/>
            <a:ext cx="186874" cy="4518167"/>
          </a:xfrm>
          <a:prstGeom prst="rect">
            <a:avLst/>
          </a:prstGeom>
        </p:spPr>
      </p:pic>
      <p:pic>
        <p:nvPicPr>
          <p:cNvPr id="122" name="图片 121">
            <a:extLst>
              <a:ext uri="{FF2B5EF4-FFF2-40B4-BE49-F238E27FC236}">
                <a16:creationId xmlns:a16="http://schemas.microsoft.com/office/drawing/2014/main" id="{9B95C4F7-5CF4-3198-573F-CA0D6F878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98" t="24331" r="50420"/>
          <a:stretch/>
        </p:blipFill>
        <p:spPr>
          <a:xfrm>
            <a:off x="10450848" y="1896319"/>
            <a:ext cx="186874" cy="4518167"/>
          </a:xfrm>
          <a:prstGeom prst="rect">
            <a:avLst/>
          </a:prstGeom>
        </p:spPr>
      </p:pic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8C795FAF-9FAB-AEEF-9ECB-9B5129E7D6BA}"/>
              </a:ext>
            </a:extLst>
          </p:cNvPr>
          <p:cNvGrpSpPr/>
          <p:nvPr/>
        </p:nvGrpSpPr>
        <p:grpSpPr>
          <a:xfrm>
            <a:off x="8108570" y="1891665"/>
            <a:ext cx="2615165" cy="3689681"/>
            <a:chOff x="6846928" y="1845365"/>
            <a:chExt cx="2615165" cy="3689681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AE86074-490D-7091-49E7-15E9558E4C76}"/>
                </a:ext>
              </a:extLst>
            </p:cNvPr>
            <p:cNvSpPr txBox="1"/>
            <p:nvPr/>
          </p:nvSpPr>
          <p:spPr>
            <a:xfrm>
              <a:off x="6874980" y="1860376"/>
              <a:ext cx="2407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95399E47-C61F-4F32-75D4-505EB850A60F}"/>
                </a:ext>
              </a:extLst>
            </p:cNvPr>
            <p:cNvSpPr txBox="1"/>
            <p:nvPr/>
          </p:nvSpPr>
          <p:spPr>
            <a:xfrm>
              <a:off x="6874980" y="2095441"/>
              <a:ext cx="2407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AE18DAB-BB37-C247-1855-2001BE70E50A}"/>
                </a:ext>
              </a:extLst>
            </p:cNvPr>
            <p:cNvSpPr txBox="1"/>
            <p:nvPr/>
          </p:nvSpPr>
          <p:spPr>
            <a:xfrm>
              <a:off x="6874980" y="3008048"/>
              <a:ext cx="2407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D8CD4F1C-7806-B68A-056B-AECF2E559579}"/>
                </a:ext>
              </a:extLst>
            </p:cNvPr>
            <p:cNvSpPr txBox="1"/>
            <p:nvPr/>
          </p:nvSpPr>
          <p:spPr>
            <a:xfrm>
              <a:off x="6846928" y="2330506"/>
              <a:ext cx="2968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67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2DB5F42E-85DA-5599-C789-73D642B33680}"/>
                </a:ext>
              </a:extLst>
            </p:cNvPr>
            <p:cNvSpPr txBox="1"/>
            <p:nvPr/>
          </p:nvSpPr>
          <p:spPr>
            <a:xfrm>
              <a:off x="6846928" y="2771054"/>
              <a:ext cx="2968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71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CDE99C98-3284-C0EA-0007-C7492AE47E7F}"/>
                </a:ext>
              </a:extLst>
            </p:cNvPr>
            <p:cNvSpPr txBox="1"/>
            <p:nvPr/>
          </p:nvSpPr>
          <p:spPr>
            <a:xfrm>
              <a:off x="6874980" y="3980809"/>
              <a:ext cx="2407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2519416F-B1C7-1EED-0898-0FA1A7ED972D}"/>
                </a:ext>
              </a:extLst>
            </p:cNvPr>
            <p:cNvSpPr txBox="1"/>
            <p:nvPr/>
          </p:nvSpPr>
          <p:spPr>
            <a:xfrm>
              <a:off x="6846928" y="3477764"/>
              <a:ext cx="2968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17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08BA2335-D10C-49D8-2D44-6CA9F9F7AE87}"/>
                </a:ext>
              </a:extLst>
            </p:cNvPr>
            <p:cNvSpPr txBox="1"/>
            <p:nvPr/>
          </p:nvSpPr>
          <p:spPr>
            <a:xfrm>
              <a:off x="6846928" y="4431795"/>
              <a:ext cx="2968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27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50AA9393-A93A-6D56-C9F8-09EBDAB20403}"/>
                </a:ext>
              </a:extLst>
            </p:cNvPr>
            <p:cNvSpPr txBox="1"/>
            <p:nvPr/>
          </p:nvSpPr>
          <p:spPr>
            <a:xfrm>
              <a:off x="6874980" y="4882781"/>
              <a:ext cx="2407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C09F8EE4-A3C7-904A-756D-C3AEB8D54276}"/>
                </a:ext>
              </a:extLst>
            </p:cNvPr>
            <p:cNvSpPr txBox="1"/>
            <p:nvPr/>
          </p:nvSpPr>
          <p:spPr>
            <a:xfrm>
              <a:off x="6846928" y="5334991"/>
              <a:ext cx="2968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78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83909673-A742-D2D6-B3A8-E5D0475C5FFE}"/>
                </a:ext>
              </a:extLst>
            </p:cNvPr>
            <p:cNvSpPr txBox="1"/>
            <p:nvPr/>
          </p:nvSpPr>
          <p:spPr>
            <a:xfrm>
              <a:off x="6874980" y="2573956"/>
              <a:ext cx="2407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F3ECF154-0102-F6B1-2DE1-54D4D9883475}"/>
                </a:ext>
              </a:extLst>
            </p:cNvPr>
            <p:cNvSpPr txBox="1"/>
            <p:nvPr/>
          </p:nvSpPr>
          <p:spPr>
            <a:xfrm>
              <a:off x="8561910" y="1845365"/>
              <a:ext cx="25840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BCA9F8E8-64CE-93A0-7DA8-E047D54A437E}"/>
                </a:ext>
              </a:extLst>
            </p:cNvPr>
            <p:cNvSpPr txBox="1"/>
            <p:nvPr/>
          </p:nvSpPr>
          <p:spPr>
            <a:xfrm>
              <a:off x="8561910" y="1860376"/>
              <a:ext cx="2584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F443DFC1-0180-80DC-C933-3761AE3A4FC6}"/>
                </a:ext>
              </a:extLst>
            </p:cNvPr>
            <p:cNvSpPr txBox="1"/>
            <p:nvPr/>
          </p:nvSpPr>
          <p:spPr>
            <a:xfrm>
              <a:off x="8561910" y="2330505"/>
              <a:ext cx="2584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6AB42084-FD78-BEC1-1357-F55BB07EF966}"/>
                </a:ext>
              </a:extLst>
            </p:cNvPr>
            <p:cNvSpPr txBox="1"/>
            <p:nvPr/>
          </p:nvSpPr>
          <p:spPr>
            <a:xfrm>
              <a:off x="8834064" y="1858760"/>
              <a:ext cx="25840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95F9F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</a:t>
              </a:r>
              <a:endParaRPr kumimoji="1" lang="zh-CN" altLang="en-US" sz="700" b="1" dirty="0">
                <a:solidFill>
                  <a:srgbClr val="95F9F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35F6EFDC-4BB8-49E8-E5D2-868D21DBF735}"/>
                </a:ext>
              </a:extLst>
            </p:cNvPr>
            <p:cNvSpPr txBox="1"/>
            <p:nvPr/>
          </p:nvSpPr>
          <p:spPr>
            <a:xfrm>
              <a:off x="8834064" y="2570999"/>
              <a:ext cx="25840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95F9F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</a:t>
              </a:r>
              <a:endParaRPr kumimoji="1" lang="zh-CN" altLang="en-US" sz="700" b="1" dirty="0">
                <a:solidFill>
                  <a:srgbClr val="95F9F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4F7A1E4A-67FE-E57C-5BE3-2BA30F442166}"/>
                </a:ext>
              </a:extLst>
            </p:cNvPr>
            <p:cNvSpPr txBox="1"/>
            <p:nvPr/>
          </p:nvSpPr>
          <p:spPr>
            <a:xfrm>
              <a:off x="8834064" y="3489589"/>
              <a:ext cx="25840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95F9F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</a:t>
              </a:r>
              <a:endParaRPr kumimoji="1" lang="zh-CN" altLang="en-US" sz="700" b="1" dirty="0">
                <a:solidFill>
                  <a:srgbClr val="95F9F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876F5AA8-ECF7-4090-B38A-8CB3BCF2CC07}"/>
                </a:ext>
              </a:extLst>
            </p:cNvPr>
            <p:cNvSpPr txBox="1"/>
            <p:nvPr/>
          </p:nvSpPr>
          <p:spPr>
            <a:xfrm>
              <a:off x="8834064" y="4639794"/>
              <a:ext cx="25840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95F9F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</a:t>
              </a:r>
              <a:endParaRPr kumimoji="1" lang="zh-CN" altLang="en-US" sz="700" b="1" dirty="0">
                <a:solidFill>
                  <a:srgbClr val="95F9F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3C97F1A2-32A2-F7AB-923C-69E1BBB2DF97}"/>
                </a:ext>
              </a:extLst>
            </p:cNvPr>
            <p:cNvSpPr txBox="1"/>
            <p:nvPr/>
          </p:nvSpPr>
          <p:spPr>
            <a:xfrm>
              <a:off x="9203689" y="1858760"/>
              <a:ext cx="2584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BE68B580-B842-866F-E650-8191B53188C9}"/>
                </a:ext>
              </a:extLst>
            </p:cNvPr>
            <p:cNvSpPr txBox="1"/>
            <p:nvPr/>
          </p:nvSpPr>
          <p:spPr>
            <a:xfrm>
              <a:off x="9203689" y="3021798"/>
              <a:ext cx="2584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A7BD1B1A-F73B-9689-B547-7B6E4E5D830A}"/>
                </a:ext>
              </a:extLst>
            </p:cNvPr>
            <p:cNvSpPr txBox="1"/>
            <p:nvPr/>
          </p:nvSpPr>
          <p:spPr>
            <a:xfrm>
              <a:off x="9203689" y="4180864"/>
              <a:ext cx="2584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3D859464-CC40-714F-7B2D-5004FBD7F579}"/>
                </a:ext>
              </a:extLst>
            </p:cNvPr>
            <p:cNvSpPr txBox="1"/>
            <p:nvPr/>
          </p:nvSpPr>
          <p:spPr>
            <a:xfrm>
              <a:off x="8572249" y="2563900"/>
              <a:ext cx="2584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95F9F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</a:t>
              </a:r>
              <a:endParaRPr kumimoji="1" lang="zh-CN" altLang="en-US" sz="700" b="1" dirty="0">
                <a:solidFill>
                  <a:srgbClr val="95F9F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27C2E60E-8642-EB7E-2F5C-41512A553E46}"/>
                </a:ext>
              </a:extLst>
            </p:cNvPr>
            <p:cNvSpPr txBox="1"/>
            <p:nvPr/>
          </p:nvSpPr>
          <p:spPr>
            <a:xfrm>
              <a:off x="9203674" y="4642010"/>
              <a:ext cx="2584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95F9F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endParaRPr kumimoji="1" lang="zh-CN" altLang="en-US" sz="700" b="1" dirty="0">
                <a:solidFill>
                  <a:srgbClr val="95F9F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9DDDDF14-7730-8479-600B-E4CAAC192A1E}"/>
                </a:ext>
              </a:extLst>
            </p:cNvPr>
            <p:cNvSpPr txBox="1"/>
            <p:nvPr/>
          </p:nvSpPr>
          <p:spPr>
            <a:xfrm>
              <a:off x="8561910" y="3009376"/>
              <a:ext cx="2584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95F9F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</a:t>
              </a:r>
              <a:endParaRPr kumimoji="1" lang="zh-CN" altLang="en-US" sz="700" b="1" dirty="0">
                <a:solidFill>
                  <a:srgbClr val="95F9F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0EF755AE-D62B-79FA-CB82-E7068E9B60AB}"/>
                </a:ext>
              </a:extLst>
            </p:cNvPr>
            <p:cNvSpPr txBox="1"/>
            <p:nvPr/>
          </p:nvSpPr>
          <p:spPr>
            <a:xfrm>
              <a:off x="8554483" y="3699127"/>
              <a:ext cx="2584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95F9F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</a:t>
              </a:r>
              <a:endParaRPr kumimoji="1" lang="zh-CN" altLang="en-US" sz="700" b="1" dirty="0">
                <a:solidFill>
                  <a:srgbClr val="95F9F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B22FEEF-A31D-EE38-05C1-97D0381BFBBD}"/>
              </a:ext>
            </a:extLst>
          </p:cNvPr>
          <p:cNvGrpSpPr/>
          <p:nvPr/>
        </p:nvGrpSpPr>
        <p:grpSpPr>
          <a:xfrm>
            <a:off x="1942012" y="672069"/>
            <a:ext cx="1794785" cy="235598"/>
            <a:chOff x="1942012" y="660494"/>
            <a:chExt cx="1794785" cy="235598"/>
          </a:xfrm>
        </p:grpSpPr>
        <p:pic>
          <p:nvPicPr>
            <p:cNvPr id="158" name="图片 157">
              <a:extLst>
                <a:ext uri="{FF2B5EF4-FFF2-40B4-BE49-F238E27FC236}">
                  <a16:creationId xmlns:a16="http://schemas.microsoft.com/office/drawing/2014/main" id="{C723BEBF-E73A-CE02-E920-C529FDCCE5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435" r="62844" b="92879"/>
            <a:stretch/>
          </p:blipFill>
          <p:spPr>
            <a:xfrm>
              <a:off x="1942012" y="660494"/>
              <a:ext cx="1794785" cy="235450"/>
            </a:xfrm>
            <a:prstGeom prst="rect">
              <a:avLst/>
            </a:prstGeom>
          </p:spPr>
        </p:pic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3D8A5058-96F0-560B-CDE5-961FC340F318}"/>
                </a:ext>
              </a:extLst>
            </p:cNvPr>
            <p:cNvGrpSpPr/>
            <p:nvPr/>
          </p:nvGrpSpPr>
          <p:grpSpPr>
            <a:xfrm>
              <a:off x="2032947" y="710432"/>
              <a:ext cx="907023" cy="185660"/>
              <a:chOff x="2032947" y="710431"/>
              <a:chExt cx="1335752" cy="273417"/>
            </a:xfrm>
          </p:grpSpPr>
          <p:pic>
            <p:nvPicPr>
              <p:cNvPr id="160" name="图形 159" descr="重复">
                <a:extLst>
                  <a:ext uri="{FF2B5EF4-FFF2-40B4-BE49-F238E27FC236}">
                    <a16:creationId xmlns:a16="http://schemas.microsoft.com/office/drawing/2014/main" id="{85200A3E-5CBE-B82D-2941-ADB8AFF9F0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386386" y="722006"/>
                <a:ext cx="261842" cy="261842"/>
              </a:xfrm>
              <a:prstGeom prst="rect">
                <a:avLst/>
              </a:prstGeom>
            </p:spPr>
          </p:pic>
          <p:pic>
            <p:nvPicPr>
              <p:cNvPr id="161" name="图形 160" descr="衬衫">
                <a:extLst>
                  <a:ext uri="{FF2B5EF4-FFF2-40B4-BE49-F238E27FC236}">
                    <a16:creationId xmlns:a16="http://schemas.microsoft.com/office/drawing/2014/main" id="{5E0EAB0F-1011-8359-BD77-708C730C4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032947" y="710431"/>
                <a:ext cx="261842" cy="261842"/>
              </a:xfrm>
              <a:prstGeom prst="rect">
                <a:avLst/>
              </a:prstGeom>
            </p:spPr>
          </p:pic>
          <p:pic>
            <p:nvPicPr>
              <p:cNvPr id="162" name="图形 161" descr="重复">
                <a:extLst>
                  <a:ext uri="{FF2B5EF4-FFF2-40B4-BE49-F238E27FC236}">
                    <a16:creationId xmlns:a16="http://schemas.microsoft.com/office/drawing/2014/main" id="{4A7C19E5-A8DB-A1EA-07DB-0ABC821464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3122798" y="737728"/>
                <a:ext cx="245901" cy="245901"/>
              </a:xfrm>
              <a:prstGeom prst="rect">
                <a:avLst/>
              </a:prstGeom>
            </p:spPr>
          </p:pic>
          <p:pic>
            <p:nvPicPr>
              <p:cNvPr id="163" name="图形 162" descr="衬衫">
                <a:extLst>
                  <a:ext uri="{FF2B5EF4-FFF2-40B4-BE49-F238E27FC236}">
                    <a16:creationId xmlns:a16="http://schemas.microsoft.com/office/drawing/2014/main" id="{62331D88-9DBB-03F9-BA88-BD127D1558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2768226" y="720849"/>
                <a:ext cx="245900" cy="245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4913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5A349A-3609-2D67-AF2D-AC4A8015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119"/>
            <a:ext cx="12192000" cy="60277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BF1AF2-7CA8-E9CC-83A2-55E205368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41" t="23805" r="41440"/>
          <a:stretch/>
        </p:blipFill>
        <p:spPr>
          <a:xfrm>
            <a:off x="6840638" y="1850020"/>
            <a:ext cx="185195" cy="459286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247CA0A-3CD8-FC40-4B33-2EF0E1AA91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41" t="23805" r="41440"/>
          <a:stretch/>
        </p:blipFill>
        <p:spPr>
          <a:xfrm>
            <a:off x="8566813" y="1850065"/>
            <a:ext cx="185195" cy="459286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728E31D-AAC1-3FF9-5EEE-2575C3595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41" t="23805" r="41440"/>
          <a:stretch/>
        </p:blipFill>
        <p:spPr>
          <a:xfrm>
            <a:off x="8812887" y="1851700"/>
            <a:ext cx="185195" cy="459286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18031E0-EE9F-F07C-A501-0B2CB8AE8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41" t="23805" r="41440"/>
          <a:stretch/>
        </p:blipFill>
        <p:spPr>
          <a:xfrm>
            <a:off x="9240294" y="1850511"/>
            <a:ext cx="185195" cy="4592860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786EE726-156E-3EF5-2A3D-3BAF271C004B}"/>
              </a:ext>
            </a:extLst>
          </p:cNvPr>
          <p:cNvGrpSpPr/>
          <p:nvPr/>
        </p:nvGrpSpPr>
        <p:grpSpPr>
          <a:xfrm>
            <a:off x="6846928" y="1845365"/>
            <a:ext cx="2615165" cy="3689681"/>
            <a:chOff x="6846928" y="1845365"/>
            <a:chExt cx="2615165" cy="368968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74EEDF9-6CC7-D489-EF20-19D2F991FA9A}"/>
                </a:ext>
              </a:extLst>
            </p:cNvPr>
            <p:cNvSpPr txBox="1"/>
            <p:nvPr/>
          </p:nvSpPr>
          <p:spPr>
            <a:xfrm>
              <a:off x="6874980" y="1860376"/>
              <a:ext cx="2407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F79CFC9-1B7B-C944-B43C-964485B422F0}"/>
                </a:ext>
              </a:extLst>
            </p:cNvPr>
            <p:cNvSpPr txBox="1"/>
            <p:nvPr/>
          </p:nvSpPr>
          <p:spPr>
            <a:xfrm>
              <a:off x="6874980" y="2095441"/>
              <a:ext cx="2407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1931FE6-3C09-BF76-2CC0-8DB3B38F7FF7}"/>
                </a:ext>
              </a:extLst>
            </p:cNvPr>
            <p:cNvSpPr txBox="1"/>
            <p:nvPr/>
          </p:nvSpPr>
          <p:spPr>
            <a:xfrm>
              <a:off x="6874980" y="3008048"/>
              <a:ext cx="2407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2BC1851-B448-000F-4E7A-81020907C529}"/>
                </a:ext>
              </a:extLst>
            </p:cNvPr>
            <p:cNvSpPr txBox="1"/>
            <p:nvPr/>
          </p:nvSpPr>
          <p:spPr>
            <a:xfrm>
              <a:off x="6846928" y="2330506"/>
              <a:ext cx="2968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67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DFB3E51-C264-A28F-EEAA-8BBCAEA9A862}"/>
                </a:ext>
              </a:extLst>
            </p:cNvPr>
            <p:cNvSpPr txBox="1"/>
            <p:nvPr/>
          </p:nvSpPr>
          <p:spPr>
            <a:xfrm>
              <a:off x="6846928" y="2771054"/>
              <a:ext cx="2968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71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A5077C8-BC86-1F01-66D2-2892CDEC3D7F}"/>
                </a:ext>
              </a:extLst>
            </p:cNvPr>
            <p:cNvSpPr txBox="1"/>
            <p:nvPr/>
          </p:nvSpPr>
          <p:spPr>
            <a:xfrm>
              <a:off x="6874980" y="3980809"/>
              <a:ext cx="2407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67E3CB2-A3AA-7C2E-C9B2-ED5C52AED566}"/>
                </a:ext>
              </a:extLst>
            </p:cNvPr>
            <p:cNvSpPr txBox="1"/>
            <p:nvPr/>
          </p:nvSpPr>
          <p:spPr>
            <a:xfrm>
              <a:off x="6846928" y="3477764"/>
              <a:ext cx="2968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17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42E5A78-8A26-5F21-9CD6-37F921013065}"/>
                </a:ext>
              </a:extLst>
            </p:cNvPr>
            <p:cNvSpPr txBox="1"/>
            <p:nvPr/>
          </p:nvSpPr>
          <p:spPr>
            <a:xfrm>
              <a:off x="6846928" y="4431795"/>
              <a:ext cx="2968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27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38A2260-CEA6-E443-8084-194FE2960F3E}"/>
                </a:ext>
              </a:extLst>
            </p:cNvPr>
            <p:cNvSpPr txBox="1"/>
            <p:nvPr/>
          </p:nvSpPr>
          <p:spPr>
            <a:xfrm>
              <a:off x="6874980" y="4882781"/>
              <a:ext cx="2407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B677A79-A909-E837-CAF7-00D1648D3DC8}"/>
                </a:ext>
              </a:extLst>
            </p:cNvPr>
            <p:cNvSpPr txBox="1"/>
            <p:nvPr/>
          </p:nvSpPr>
          <p:spPr>
            <a:xfrm>
              <a:off x="6846928" y="5334991"/>
              <a:ext cx="2968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78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E31217D-1F14-A186-51E4-D1A3A7442445}"/>
                </a:ext>
              </a:extLst>
            </p:cNvPr>
            <p:cNvSpPr txBox="1"/>
            <p:nvPr/>
          </p:nvSpPr>
          <p:spPr>
            <a:xfrm>
              <a:off x="6874980" y="2573956"/>
              <a:ext cx="2407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77E2B53-1511-5DD2-6560-B4D308A4B271}"/>
                </a:ext>
              </a:extLst>
            </p:cNvPr>
            <p:cNvSpPr txBox="1"/>
            <p:nvPr/>
          </p:nvSpPr>
          <p:spPr>
            <a:xfrm>
              <a:off x="8561910" y="1845365"/>
              <a:ext cx="25840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2AEDADD-2428-9D1B-9A97-73D3B90EA7C4}"/>
                </a:ext>
              </a:extLst>
            </p:cNvPr>
            <p:cNvSpPr txBox="1"/>
            <p:nvPr/>
          </p:nvSpPr>
          <p:spPr>
            <a:xfrm>
              <a:off x="8561910" y="1860376"/>
              <a:ext cx="2584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6C0221D-0111-8334-B584-200BBA4BA5A7}"/>
                </a:ext>
              </a:extLst>
            </p:cNvPr>
            <p:cNvSpPr txBox="1"/>
            <p:nvPr/>
          </p:nvSpPr>
          <p:spPr>
            <a:xfrm>
              <a:off x="8561910" y="2330505"/>
              <a:ext cx="2584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D094D47-5B27-BCF4-28FC-2038055C6C03}"/>
                </a:ext>
              </a:extLst>
            </p:cNvPr>
            <p:cNvSpPr txBox="1"/>
            <p:nvPr/>
          </p:nvSpPr>
          <p:spPr>
            <a:xfrm>
              <a:off x="8834064" y="1858760"/>
              <a:ext cx="25840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95F9F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</a:t>
              </a:r>
              <a:endParaRPr kumimoji="1" lang="zh-CN" altLang="en-US" sz="700" b="1" dirty="0">
                <a:solidFill>
                  <a:srgbClr val="95F9F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A534268-A890-F959-BC73-7076E33EA09A}"/>
                </a:ext>
              </a:extLst>
            </p:cNvPr>
            <p:cNvSpPr txBox="1"/>
            <p:nvPr/>
          </p:nvSpPr>
          <p:spPr>
            <a:xfrm>
              <a:off x="8834064" y="2570999"/>
              <a:ext cx="25840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95F9F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</a:t>
              </a:r>
              <a:endParaRPr kumimoji="1" lang="zh-CN" altLang="en-US" sz="700" b="1" dirty="0">
                <a:solidFill>
                  <a:srgbClr val="95F9F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D3DDC6C-3444-DE12-49C4-9502746A2281}"/>
                </a:ext>
              </a:extLst>
            </p:cNvPr>
            <p:cNvSpPr txBox="1"/>
            <p:nvPr/>
          </p:nvSpPr>
          <p:spPr>
            <a:xfrm>
              <a:off x="8834064" y="3489589"/>
              <a:ext cx="25840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95F9F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</a:t>
              </a:r>
              <a:endParaRPr kumimoji="1" lang="zh-CN" altLang="en-US" sz="700" b="1" dirty="0">
                <a:solidFill>
                  <a:srgbClr val="95F9F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BA6CD3A-A92D-EAA4-5A6B-BAA32EBCA18A}"/>
                </a:ext>
              </a:extLst>
            </p:cNvPr>
            <p:cNvSpPr txBox="1"/>
            <p:nvPr/>
          </p:nvSpPr>
          <p:spPr>
            <a:xfrm>
              <a:off x="8834064" y="4639794"/>
              <a:ext cx="25840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95F9F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</a:t>
              </a:r>
              <a:endParaRPr kumimoji="1" lang="zh-CN" altLang="en-US" sz="700" b="1" dirty="0">
                <a:solidFill>
                  <a:srgbClr val="95F9F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775329D-82CF-1A8E-7C61-FC0A0C09A76D}"/>
                </a:ext>
              </a:extLst>
            </p:cNvPr>
            <p:cNvSpPr txBox="1"/>
            <p:nvPr/>
          </p:nvSpPr>
          <p:spPr>
            <a:xfrm>
              <a:off x="9203689" y="1858760"/>
              <a:ext cx="2584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E117E82-EB9E-E987-62BE-6A41B919DCBF}"/>
                </a:ext>
              </a:extLst>
            </p:cNvPr>
            <p:cNvSpPr txBox="1"/>
            <p:nvPr/>
          </p:nvSpPr>
          <p:spPr>
            <a:xfrm>
              <a:off x="9203689" y="3021798"/>
              <a:ext cx="2584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5169E3B-C1B1-8E98-6DFF-039B3EB8B3E8}"/>
                </a:ext>
              </a:extLst>
            </p:cNvPr>
            <p:cNvSpPr txBox="1"/>
            <p:nvPr/>
          </p:nvSpPr>
          <p:spPr>
            <a:xfrm>
              <a:off x="9203689" y="4180864"/>
              <a:ext cx="2584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</a:t>
              </a:r>
              <a:endParaRPr kumimoji="1" lang="zh-CN" altLang="en-US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636BAC6-2A45-FC9F-E3C8-5EBA44710AE0}"/>
                </a:ext>
              </a:extLst>
            </p:cNvPr>
            <p:cNvSpPr txBox="1"/>
            <p:nvPr/>
          </p:nvSpPr>
          <p:spPr>
            <a:xfrm>
              <a:off x="8572249" y="2563900"/>
              <a:ext cx="2584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95F9F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</a:t>
              </a:r>
              <a:endParaRPr kumimoji="1" lang="zh-CN" altLang="en-US" sz="700" b="1" dirty="0">
                <a:solidFill>
                  <a:srgbClr val="95F9F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EDC6E40-4E94-3BAE-8881-16B164C475DD}"/>
                </a:ext>
              </a:extLst>
            </p:cNvPr>
            <p:cNvSpPr txBox="1"/>
            <p:nvPr/>
          </p:nvSpPr>
          <p:spPr>
            <a:xfrm>
              <a:off x="9203674" y="4642010"/>
              <a:ext cx="2584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95F9F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endParaRPr kumimoji="1" lang="zh-CN" altLang="en-US" sz="700" b="1" dirty="0">
                <a:solidFill>
                  <a:srgbClr val="95F9F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F9D450D-9F92-F4CC-5364-9BC5485F5A6A}"/>
                </a:ext>
              </a:extLst>
            </p:cNvPr>
            <p:cNvSpPr txBox="1"/>
            <p:nvPr/>
          </p:nvSpPr>
          <p:spPr>
            <a:xfrm>
              <a:off x="8561910" y="3009376"/>
              <a:ext cx="2584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95F9F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</a:t>
              </a:r>
              <a:endParaRPr kumimoji="1" lang="zh-CN" altLang="en-US" sz="700" b="1" dirty="0">
                <a:solidFill>
                  <a:srgbClr val="95F9F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6F2C2BC-8F3D-A51E-DBFB-45C297D396E8}"/>
                </a:ext>
              </a:extLst>
            </p:cNvPr>
            <p:cNvSpPr txBox="1"/>
            <p:nvPr/>
          </p:nvSpPr>
          <p:spPr>
            <a:xfrm>
              <a:off x="8554483" y="3699127"/>
              <a:ext cx="2584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b="1" dirty="0">
                  <a:solidFill>
                    <a:srgbClr val="95F9F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</a:t>
              </a:r>
              <a:endParaRPr kumimoji="1" lang="zh-CN" altLang="en-US" sz="700" b="1" dirty="0">
                <a:solidFill>
                  <a:srgbClr val="95F9F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12A3E90D-24BE-467F-08CD-F96BAF0011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27" t="20269" r="69990" b="76426"/>
          <a:stretch/>
        </p:blipFill>
        <p:spPr>
          <a:xfrm>
            <a:off x="11407708" y="1656608"/>
            <a:ext cx="354802" cy="165005"/>
          </a:xfrm>
          <a:prstGeom prst="rect">
            <a:avLst/>
          </a:prstGeom>
        </p:spPr>
      </p:pic>
      <p:pic>
        <p:nvPicPr>
          <p:cNvPr id="46" name="图形 45" descr="桌子">
            <a:extLst>
              <a:ext uri="{FF2B5EF4-FFF2-40B4-BE49-F238E27FC236}">
                <a16:creationId xmlns:a16="http://schemas.microsoft.com/office/drawing/2014/main" id="{CC371A8F-3E18-1535-5490-7317F77D4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45130" y="1656608"/>
            <a:ext cx="165005" cy="165005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C825F742-4C40-2810-4775-273A89664013}"/>
              </a:ext>
            </a:extLst>
          </p:cNvPr>
          <p:cNvSpPr/>
          <p:nvPr/>
        </p:nvSpPr>
        <p:spPr>
          <a:xfrm>
            <a:off x="11588118" y="4681033"/>
            <a:ext cx="108000" cy="10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E230274-46EE-644C-8831-E4B5BE7BD592}"/>
              </a:ext>
            </a:extLst>
          </p:cNvPr>
          <p:cNvSpPr/>
          <p:nvPr/>
        </p:nvSpPr>
        <p:spPr>
          <a:xfrm>
            <a:off x="11573632" y="2593876"/>
            <a:ext cx="108000" cy="108000"/>
          </a:xfrm>
          <a:prstGeom prst="rect">
            <a:avLst/>
          </a:prstGeom>
          <a:solidFill>
            <a:srgbClr val="2BC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126F21E-F2B5-058D-560B-575135136019}"/>
              </a:ext>
            </a:extLst>
          </p:cNvPr>
          <p:cNvSpPr txBox="1"/>
          <p:nvPr/>
        </p:nvSpPr>
        <p:spPr>
          <a:xfrm>
            <a:off x="8570675" y="4635006"/>
            <a:ext cx="2584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b="1" dirty="0">
                <a:solidFill>
                  <a:srgbClr val="95F9F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endParaRPr kumimoji="1" lang="zh-CN" altLang="en-US" sz="700" b="1" dirty="0">
              <a:solidFill>
                <a:srgbClr val="95F9F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7972863-51A1-8CC0-A31A-95414B9E850B}"/>
              </a:ext>
            </a:extLst>
          </p:cNvPr>
          <p:cNvSpPr txBox="1"/>
          <p:nvPr/>
        </p:nvSpPr>
        <p:spPr>
          <a:xfrm>
            <a:off x="9199557" y="2570999"/>
            <a:ext cx="2584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b="1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endParaRPr kumimoji="1" lang="zh-CN" altLang="en-US" sz="700" b="1" dirty="0">
              <a:solidFill>
                <a:srgbClr val="FFFF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71E910B-4B2A-49C8-6C69-CC101722E40F}"/>
              </a:ext>
            </a:extLst>
          </p:cNvPr>
          <p:cNvGrpSpPr/>
          <p:nvPr/>
        </p:nvGrpSpPr>
        <p:grpSpPr>
          <a:xfrm>
            <a:off x="1942012" y="672069"/>
            <a:ext cx="1794785" cy="235598"/>
            <a:chOff x="1942012" y="660494"/>
            <a:chExt cx="1794785" cy="235598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DE923492-3661-FC17-F5C7-D67438F3C2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435" r="62844" b="92879"/>
            <a:stretch/>
          </p:blipFill>
          <p:spPr>
            <a:xfrm>
              <a:off x="1942012" y="660494"/>
              <a:ext cx="1794785" cy="235450"/>
            </a:xfrm>
            <a:prstGeom prst="rect">
              <a:avLst/>
            </a:prstGeom>
          </p:spPr>
        </p:pic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5CF74A42-508D-AA6E-4956-1260D19D844D}"/>
                </a:ext>
              </a:extLst>
            </p:cNvPr>
            <p:cNvGrpSpPr/>
            <p:nvPr/>
          </p:nvGrpSpPr>
          <p:grpSpPr>
            <a:xfrm>
              <a:off x="2032947" y="710432"/>
              <a:ext cx="907023" cy="185660"/>
              <a:chOff x="2032947" y="710431"/>
              <a:chExt cx="1335752" cy="273417"/>
            </a:xfrm>
          </p:grpSpPr>
          <p:pic>
            <p:nvPicPr>
              <p:cNvPr id="61" name="图形 60" descr="重复">
                <a:extLst>
                  <a:ext uri="{FF2B5EF4-FFF2-40B4-BE49-F238E27FC236}">
                    <a16:creationId xmlns:a16="http://schemas.microsoft.com/office/drawing/2014/main" id="{1A8C76EA-B5F1-2EAC-65C6-88EDBA276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86386" y="722006"/>
                <a:ext cx="261842" cy="261842"/>
              </a:xfrm>
              <a:prstGeom prst="rect">
                <a:avLst/>
              </a:prstGeom>
            </p:spPr>
          </p:pic>
          <p:pic>
            <p:nvPicPr>
              <p:cNvPr id="62" name="图形 61" descr="衬衫">
                <a:extLst>
                  <a:ext uri="{FF2B5EF4-FFF2-40B4-BE49-F238E27FC236}">
                    <a16:creationId xmlns:a16="http://schemas.microsoft.com/office/drawing/2014/main" id="{613505A7-7F74-0C82-D1D8-41C3F81D7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32947" y="710431"/>
                <a:ext cx="261842" cy="261842"/>
              </a:xfrm>
              <a:prstGeom prst="rect">
                <a:avLst/>
              </a:prstGeom>
            </p:spPr>
          </p:pic>
          <p:pic>
            <p:nvPicPr>
              <p:cNvPr id="63" name="图形 62" descr="重复">
                <a:extLst>
                  <a:ext uri="{FF2B5EF4-FFF2-40B4-BE49-F238E27FC236}">
                    <a16:creationId xmlns:a16="http://schemas.microsoft.com/office/drawing/2014/main" id="{C5CB4D68-1485-64A5-6825-7779725F8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122798" y="737728"/>
                <a:ext cx="245901" cy="245901"/>
              </a:xfrm>
              <a:prstGeom prst="rect">
                <a:avLst/>
              </a:prstGeom>
            </p:spPr>
          </p:pic>
          <p:pic>
            <p:nvPicPr>
              <p:cNvPr id="64" name="图形 63" descr="衬衫">
                <a:extLst>
                  <a:ext uri="{FF2B5EF4-FFF2-40B4-BE49-F238E27FC236}">
                    <a16:creationId xmlns:a16="http://schemas.microsoft.com/office/drawing/2014/main" id="{C5124660-07CB-09FA-49D8-70121614F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768226" y="720849"/>
                <a:ext cx="245900" cy="245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5389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E31487D-5F16-64BA-AC7C-B21802708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549"/>
            <a:ext cx="12192000" cy="600490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91A36D62-B84B-04AA-95C4-77E012767E54}"/>
              </a:ext>
            </a:extLst>
          </p:cNvPr>
          <p:cNvGrpSpPr/>
          <p:nvPr/>
        </p:nvGrpSpPr>
        <p:grpSpPr>
          <a:xfrm>
            <a:off x="1942012" y="672069"/>
            <a:ext cx="1794785" cy="235598"/>
            <a:chOff x="1942012" y="660494"/>
            <a:chExt cx="1794785" cy="23559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A61E63A-E68D-1EA8-5F42-02F1525B3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435" r="62844" b="92879"/>
            <a:stretch/>
          </p:blipFill>
          <p:spPr>
            <a:xfrm>
              <a:off x="1942012" y="660494"/>
              <a:ext cx="1794785" cy="235450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4CED5ED-AA49-4043-7367-09B69CC81343}"/>
                </a:ext>
              </a:extLst>
            </p:cNvPr>
            <p:cNvGrpSpPr/>
            <p:nvPr/>
          </p:nvGrpSpPr>
          <p:grpSpPr>
            <a:xfrm>
              <a:off x="2032947" y="710432"/>
              <a:ext cx="907023" cy="185660"/>
              <a:chOff x="2032947" y="710431"/>
              <a:chExt cx="1335752" cy="273417"/>
            </a:xfrm>
          </p:grpSpPr>
          <p:pic>
            <p:nvPicPr>
              <p:cNvPr id="6" name="图形 5" descr="重复">
                <a:extLst>
                  <a:ext uri="{FF2B5EF4-FFF2-40B4-BE49-F238E27FC236}">
                    <a16:creationId xmlns:a16="http://schemas.microsoft.com/office/drawing/2014/main" id="{88BA5D5D-696C-D33E-A46A-7465BAB0A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386386" y="722006"/>
                <a:ext cx="261842" cy="261842"/>
              </a:xfrm>
              <a:prstGeom prst="rect">
                <a:avLst/>
              </a:prstGeom>
            </p:spPr>
          </p:pic>
          <p:pic>
            <p:nvPicPr>
              <p:cNvPr id="7" name="图形 6" descr="衬衫">
                <a:extLst>
                  <a:ext uri="{FF2B5EF4-FFF2-40B4-BE49-F238E27FC236}">
                    <a16:creationId xmlns:a16="http://schemas.microsoft.com/office/drawing/2014/main" id="{633FCF2A-49FB-C7E0-839A-2F94861A10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32947" y="710431"/>
                <a:ext cx="261842" cy="261842"/>
              </a:xfrm>
              <a:prstGeom prst="rect">
                <a:avLst/>
              </a:prstGeom>
            </p:spPr>
          </p:pic>
          <p:pic>
            <p:nvPicPr>
              <p:cNvPr id="8" name="图形 7" descr="重复">
                <a:extLst>
                  <a:ext uri="{FF2B5EF4-FFF2-40B4-BE49-F238E27FC236}">
                    <a16:creationId xmlns:a16="http://schemas.microsoft.com/office/drawing/2014/main" id="{009AA029-1ABE-63B6-0843-96F4AE037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22798" y="737728"/>
                <a:ext cx="245901" cy="245901"/>
              </a:xfrm>
              <a:prstGeom prst="rect">
                <a:avLst/>
              </a:prstGeom>
            </p:spPr>
          </p:pic>
          <p:pic>
            <p:nvPicPr>
              <p:cNvPr id="9" name="图形 8" descr="衬衫">
                <a:extLst>
                  <a:ext uri="{FF2B5EF4-FFF2-40B4-BE49-F238E27FC236}">
                    <a16:creationId xmlns:a16="http://schemas.microsoft.com/office/drawing/2014/main" id="{7F079A6E-6606-B45E-A71F-8F3DDA2FBD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768226" y="720849"/>
                <a:ext cx="245900" cy="245900"/>
              </a:xfrm>
              <a:prstGeom prst="rect">
                <a:avLst/>
              </a:prstGeom>
            </p:spPr>
          </p:pic>
        </p:grpSp>
      </p:grp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F6DB7906-CFA3-0F8D-0CE4-63B23287AE7F}"/>
              </a:ext>
            </a:extLst>
          </p:cNvPr>
          <p:cNvCxnSpPr>
            <a:cxnSpLocks/>
          </p:cNvCxnSpPr>
          <p:nvPr/>
        </p:nvCxnSpPr>
        <p:spPr>
          <a:xfrm>
            <a:off x="2583028" y="2286000"/>
            <a:ext cx="0" cy="2336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3BE8E53-AF0B-79A1-0A99-3ED3A31B7C24}"/>
              </a:ext>
            </a:extLst>
          </p:cNvPr>
          <p:cNvCxnSpPr>
            <a:cxnSpLocks/>
          </p:cNvCxnSpPr>
          <p:nvPr/>
        </p:nvCxnSpPr>
        <p:spPr>
          <a:xfrm flipV="1">
            <a:off x="2583028" y="2987040"/>
            <a:ext cx="0" cy="9448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A7C5613-16F5-24D3-49F8-C096174AE00A}"/>
              </a:ext>
            </a:extLst>
          </p:cNvPr>
          <p:cNvCxnSpPr>
            <a:cxnSpLocks/>
          </p:cNvCxnSpPr>
          <p:nvPr/>
        </p:nvCxnSpPr>
        <p:spPr>
          <a:xfrm flipV="1">
            <a:off x="2583028" y="4145280"/>
            <a:ext cx="0" cy="4876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8349C67-1A4A-6D32-9D41-77C54143B77F}"/>
              </a:ext>
            </a:extLst>
          </p:cNvPr>
          <p:cNvCxnSpPr>
            <a:cxnSpLocks/>
          </p:cNvCxnSpPr>
          <p:nvPr/>
        </p:nvCxnSpPr>
        <p:spPr>
          <a:xfrm flipH="1">
            <a:off x="2583005" y="4863408"/>
            <a:ext cx="23" cy="1580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71F5B3D0-A803-BE66-1D1F-482F994B74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00" t="31500" r="44968" b="65719"/>
          <a:stretch/>
        </p:blipFill>
        <p:spPr>
          <a:xfrm>
            <a:off x="2909490" y="2307549"/>
            <a:ext cx="372189" cy="20270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531A627-9D36-CA67-1687-01470008A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00" t="42585" r="44968" b="41725"/>
          <a:stretch/>
        </p:blipFill>
        <p:spPr>
          <a:xfrm>
            <a:off x="2909490" y="2987040"/>
            <a:ext cx="372189" cy="94209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B707F17-F766-10C5-AFF6-1767567717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00" t="42585" r="44968" b="49293"/>
          <a:stretch/>
        </p:blipFill>
        <p:spPr>
          <a:xfrm>
            <a:off x="2878153" y="4145936"/>
            <a:ext cx="372189" cy="48768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8A42217-1BF4-37CD-A529-8488BDDAF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00" t="43494" r="44968" b="53873"/>
          <a:stretch/>
        </p:blipFill>
        <p:spPr>
          <a:xfrm>
            <a:off x="2889491" y="4871157"/>
            <a:ext cx="372189" cy="158046"/>
          </a:xfrm>
          <a:prstGeom prst="rect">
            <a:avLst/>
          </a:prstGeom>
        </p:spPr>
      </p:pic>
      <p:pic>
        <p:nvPicPr>
          <p:cNvPr id="25" name="图形 24" descr="警告">
            <a:extLst>
              <a:ext uri="{FF2B5EF4-FFF2-40B4-BE49-F238E27FC236}">
                <a16:creationId xmlns:a16="http://schemas.microsoft.com/office/drawing/2014/main" id="{D97AA1EA-FAA4-ADF5-7B39-5ADFBE153B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04135" y="2340276"/>
            <a:ext cx="148875" cy="148875"/>
          </a:xfrm>
          <a:prstGeom prst="rect">
            <a:avLst/>
          </a:prstGeom>
        </p:spPr>
      </p:pic>
      <p:pic>
        <p:nvPicPr>
          <p:cNvPr id="28" name="图形 27" descr="警告">
            <a:extLst>
              <a:ext uri="{FF2B5EF4-FFF2-40B4-BE49-F238E27FC236}">
                <a16:creationId xmlns:a16="http://schemas.microsoft.com/office/drawing/2014/main" id="{2848B1A5-0EB2-1374-8371-CA840C4791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04135" y="3260295"/>
            <a:ext cx="148875" cy="14887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B5F6279D-42D5-9342-6312-385217AA6894}"/>
              </a:ext>
            </a:extLst>
          </p:cNvPr>
          <p:cNvSpPr/>
          <p:nvPr/>
        </p:nvSpPr>
        <p:spPr>
          <a:xfrm>
            <a:off x="2491552" y="2211572"/>
            <a:ext cx="207651" cy="29345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98A8C1-B956-93AB-A74B-B7ED166A4A25}"/>
              </a:ext>
            </a:extLst>
          </p:cNvPr>
          <p:cNvSpPr txBox="1"/>
          <p:nvPr/>
        </p:nvSpPr>
        <p:spPr>
          <a:xfrm>
            <a:off x="2044377" y="5087862"/>
            <a:ext cx="32118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kumimoji="1" lang="zh-CN" altLang="en-US" sz="7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总件数</a:t>
            </a:r>
            <a:r>
              <a:rPr kumimoji="1" lang="en-US" altLang="zh-CN" sz="7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145</a:t>
            </a:r>
            <a:r>
              <a:rPr kumimoji="1" lang="zh-CN" altLang="en-US" sz="7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，已选择</a:t>
            </a:r>
            <a:r>
              <a:rPr kumimoji="1" lang="en-US" altLang="zh-CN" sz="7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  <a:p>
            <a:pPr>
              <a:spcBef>
                <a:spcPts val="300"/>
              </a:spcBef>
            </a:pPr>
            <a:r>
              <a:rPr kumimoji="1" lang="zh-CN" altLang="en-US" sz="7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总毛重</a:t>
            </a:r>
            <a:r>
              <a:rPr kumimoji="1" lang="en-US" altLang="zh-CN" sz="7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435.200</a:t>
            </a:r>
            <a:r>
              <a:rPr kumimoji="1" lang="zh-CN" altLang="en-US" sz="7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，已选择</a:t>
            </a:r>
            <a:r>
              <a:rPr kumimoji="1" lang="en-US" altLang="zh-CN" sz="7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  <a:p>
            <a:pPr>
              <a:spcBef>
                <a:spcPts val="300"/>
              </a:spcBef>
            </a:pPr>
            <a:r>
              <a:rPr kumimoji="1" lang="zh-CN" altLang="en-US" sz="7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总体积</a:t>
            </a:r>
            <a:r>
              <a:rPr kumimoji="1" lang="en-US" altLang="zh-CN" sz="7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15.809</a:t>
            </a:r>
            <a:r>
              <a:rPr kumimoji="1" lang="zh-CN" altLang="en-US" sz="7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，已选择</a:t>
            </a:r>
            <a:r>
              <a:rPr kumimoji="1" lang="en-US" altLang="zh-CN" sz="7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7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4B2E9D3-B175-D119-4D69-36E125C786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92" t="77238" r="55501" b="17491"/>
          <a:stretch/>
        </p:blipFill>
        <p:spPr>
          <a:xfrm>
            <a:off x="5190755" y="5055427"/>
            <a:ext cx="3304895" cy="31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4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198</Words>
  <Application>Microsoft Macintosh PowerPoint</Application>
  <PresentationFormat>宽屏</PresentationFormat>
  <Paragraphs>71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13</cp:revision>
  <dcterms:created xsi:type="dcterms:W3CDTF">2022-05-10T06:36:13Z</dcterms:created>
  <dcterms:modified xsi:type="dcterms:W3CDTF">2022-05-11T02:12:18Z</dcterms:modified>
</cp:coreProperties>
</file>