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80" r:id="rId3"/>
    <p:sldId id="279" r:id="rId5"/>
    <p:sldId id="261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登录" id="{F0A5051B-AF12-3443-B6B1-A853DE78B2EF}">
          <p14:sldIdLst>
            <p14:sldId id="280"/>
            <p14:sldId id="279"/>
            <p14:sldId id="261"/>
          </p14:sldIdLst>
        </p14:section>
        <p14:section name="退出" id="{378DD01F-37AB-FC4D-93BC-C0D4476EA8A0}">
          <p14:sldIdLst/>
        </p14:section>
        <p14:section name="几个按钮" id="{A9B00F3E-AF73-0142-9A38-DBF018255032}">
          <p14:sldIdLst/>
        </p14:section>
        <p14:section name="精确查询" id="{B5AD381B-3E67-734A-9A49-41F069C2262E}">
          <p14:sldIdLst/>
        </p14:section>
        <p14:section name="订单号查询" id="{9D47ECD5-DA17-1C4E-A9D5-ED425609C99F}">
          <p14:sldIdLst/>
        </p14:section>
        <p14:section name="柜号查询" id="{663F3EC9-04D4-4349-BBB9-A40667A0F98F}">
          <p14:sldIdLst/>
        </p14:section>
        <p14:section name="空白-未输任何号" id="{3AF55B2E-AEAC-644E-B9FD-2858C0D5831E}">
          <p14:sldIdLst/>
        </p14:section>
        <p14:section name="预约提柜-白" id="{19E2328D-E54F-7944-8BDB-FEC06EDCBBFF}">
          <p14:sldIdLst/>
        </p14:section>
        <p14:section name="派送排线" id="{27A50B7F-8945-FD4C-8CDF-6DAD4502EAA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67"/>
    <a:srgbClr val="F07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/>
    <p:restoredTop sz="82623"/>
  </p:normalViewPr>
  <p:slideViewPr>
    <p:cSldViewPr snapToGrid="0" snapToObjects="1" showGuides="1">
      <p:cViewPr varScale="1">
        <p:scale>
          <a:sx n="102" d="100"/>
          <a:sy n="102" d="100"/>
        </p:scale>
        <p:origin x="14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1BD26-8000-E143-BD0D-3048237E37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715F9-90ED-D146-A2E5-D620AD29C9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不支持或者不需要注册账号和找回密码？</a:t>
            </a:r>
            <a:endParaRPr kumimoji="1" lang="en-US" altLang="zh-CN" dirty="0"/>
          </a:p>
          <a:p>
            <a:r>
              <a:rPr kumimoji="1" lang="zh-CN" altLang="en-US" dirty="0"/>
              <a:t>版本号是否为必要？若否，可删掉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715F9-90ED-D146-A2E5-D620AD29C9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获取授权、确认登录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715F9-90ED-D146-A2E5-D620AD29C9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不支持或者不需要注册账号和找回密码？</a:t>
            </a:r>
            <a:endParaRPr kumimoji="1" lang="en-US" altLang="zh-CN" dirty="0"/>
          </a:p>
          <a:p>
            <a:r>
              <a:rPr kumimoji="1" lang="zh-CN" altLang="en-US" dirty="0"/>
              <a:t>版本号是否为必要？若否，可删掉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715F9-90ED-D146-A2E5-D620AD29C9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5009-722D-0F45-AE3E-D63C0281E6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4EF5-AEAA-F340-AA20-1B6832762E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5009-722D-0F45-AE3E-D63C0281E6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4EF5-AEAA-F340-AA20-1B6832762E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5009-722D-0F45-AE3E-D63C0281E6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4EF5-AEAA-F340-AA20-1B6832762E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5009-722D-0F45-AE3E-D63C0281E6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4EF5-AEAA-F340-AA20-1B6832762E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5009-722D-0F45-AE3E-D63C0281E6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4EF5-AEAA-F340-AA20-1B6832762E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5009-722D-0F45-AE3E-D63C0281E6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4EF5-AEAA-F340-AA20-1B6832762E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5009-722D-0F45-AE3E-D63C0281E6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4EF5-AEAA-F340-AA20-1B6832762E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5009-722D-0F45-AE3E-D63C0281E6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4EF5-AEAA-F340-AA20-1B6832762E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5009-722D-0F45-AE3E-D63C0281E6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4EF5-AEAA-F340-AA20-1B6832762E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5009-722D-0F45-AE3E-D63C0281E6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4EF5-AEAA-F340-AA20-1B6832762E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5009-722D-0F45-AE3E-D63C0281E6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4EF5-AEAA-F340-AA20-1B6832762E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15009-722D-0F45-AE3E-D63C0281E6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14EF5-AEAA-F340-AA20-1B6832762E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1.sv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1.sv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/>
          <a:srcRect l="3062" t="83874" b="7334"/>
          <a:stretch>
            <a:fillRect/>
          </a:stretch>
        </p:blipFill>
        <p:spPr>
          <a:xfrm flipH="1">
            <a:off x="1513599" y="2173542"/>
            <a:ext cx="3285639" cy="5002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14098" y="2174763"/>
            <a:ext cx="3285639" cy="25084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52" y="2841687"/>
            <a:ext cx="997530" cy="9975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48213" y="3891676"/>
            <a:ext cx="18517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使用微信扫描二维码快捷登录</a:t>
            </a:r>
            <a:endParaRPr kumimoji="1" lang="zh-CN" altLang="en-US" sz="9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95538" y="2174763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920" y="2292260"/>
            <a:ext cx="229085" cy="19028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850987" y="221606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07F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CBS</a:t>
            </a:r>
            <a:endParaRPr kumimoji="1" lang="zh-CN" altLang="en-US" sz="1600" dirty="0">
              <a:solidFill>
                <a:srgbClr val="F07F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314379" y="4228463"/>
            <a:ext cx="1685076" cy="306494"/>
          </a:xfrm>
          <a:prstGeom prst="roundRect">
            <a:avLst/>
          </a:prstGeom>
          <a:solidFill>
            <a:srgbClr val="F07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551623" y="4266294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使用账号密码登录</a:t>
            </a:r>
            <a:endParaRPr kumimoji="1" lang="zh-CN" altLang="en-US" sz="9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257512" y="2313608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F07F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1.7.17</a:t>
            </a:r>
            <a:endParaRPr kumimoji="1" lang="zh-CN" altLang="en-US" sz="800" dirty="0">
              <a:solidFill>
                <a:srgbClr val="F07F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025740" y="3891676"/>
            <a:ext cx="3291416" cy="2508474"/>
            <a:chOff x="7025740" y="3891676"/>
            <a:chExt cx="3291416" cy="2508474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1"/>
            <a:srcRect l="3062" t="83874" b="7334"/>
            <a:stretch>
              <a:fillRect/>
            </a:stretch>
          </p:blipFill>
          <p:spPr>
            <a:xfrm flipH="1">
              <a:off x="7025740" y="3900820"/>
              <a:ext cx="3285639" cy="50027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7031517" y="3891676"/>
              <a:ext cx="3285639" cy="250847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7142822" y="3910050"/>
              <a:ext cx="3174334" cy="379860"/>
              <a:chOff x="1638920" y="2174763"/>
              <a:chExt cx="3174334" cy="379860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4495538" y="217476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×</a:t>
                </a:r>
                <a:endParaRPr kumimoji="1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8920" y="2292260"/>
                <a:ext cx="229085" cy="190280"/>
              </a:xfrm>
              <a:prstGeom prst="rect">
                <a:avLst/>
              </a:prstGeom>
            </p:spPr>
          </p:pic>
          <p:sp>
            <p:nvSpPr>
              <p:cNvPr id="33" name="文本框 32"/>
              <p:cNvSpPr txBox="1"/>
              <p:nvPr/>
            </p:nvSpPr>
            <p:spPr>
              <a:xfrm>
                <a:off x="1850987" y="2216069"/>
                <a:ext cx="569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solidFill>
                      <a:srgbClr val="F07F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CBS</a:t>
                </a:r>
                <a:endParaRPr kumimoji="1" lang="zh-CN" altLang="en-US" sz="1600" dirty="0">
                  <a:solidFill>
                    <a:srgbClr val="F07F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1"/>
            <a:srcRect l="77971" t="21157" r="13823" b="72376"/>
            <a:stretch>
              <a:fillRect/>
            </a:stretch>
          </p:blipFill>
          <p:spPr>
            <a:xfrm>
              <a:off x="9880285" y="5972292"/>
              <a:ext cx="334537" cy="367990"/>
            </a:xfrm>
            <a:prstGeom prst="rect">
              <a:avLst/>
            </a:prstGeom>
          </p:spPr>
        </p:pic>
        <p:cxnSp>
          <p:nvCxnSpPr>
            <p:cNvPr id="20" name="直线连接符 19"/>
            <p:cNvCxnSpPr/>
            <p:nvPr/>
          </p:nvCxnSpPr>
          <p:spPr>
            <a:xfrm>
              <a:off x="7739154" y="5175423"/>
              <a:ext cx="1870364" cy="0"/>
            </a:xfrm>
            <a:prstGeom prst="line">
              <a:avLst/>
            </a:prstGeom>
            <a:ln>
              <a:solidFill>
                <a:srgbClr val="F07F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/>
            <p:nvPr/>
          </p:nvCxnSpPr>
          <p:spPr>
            <a:xfrm>
              <a:off x="7739154" y="5494077"/>
              <a:ext cx="1870364" cy="0"/>
            </a:xfrm>
            <a:prstGeom prst="line">
              <a:avLst/>
            </a:prstGeom>
            <a:ln>
              <a:solidFill>
                <a:srgbClr val="F07F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7761776" y="5641722"/>
              <a:ext cx="92991" cy="99441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854768" y="5598455"/>
              <a:ext cx="5950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700" spc="1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自动登录</a:t>
              </a:r>
              <a:endParaRPr kumimoji="1" lang="zh-CN" altLang="en-US" sz="700" spc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047289" y="5651163"/>
              <a:ext cx="90000" cy="9000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116085" y="5598455"/>
              <a:ext cx="5950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700" spc="1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记住密码</a:t>
              </a:r>
              <a:endParaRPr kumimoji="1" lang="zh-CN" altLang="en-US" sz="700" spc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7831798" y="5913483"/>
              <a:ext cx="1685076" cy="306494"/>
            </a:xfrm>
            <a:prstGeom prst="roundRect">
              <a:avLst/>
            </a:prstGeom>
            <a:solidFill>
              <a:srgbClr val="F07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466587" y="596381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kumimoji="1" lang="zh-CN" altLang="en-US" sz="9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 形 45"/>
            <p:cNvSpPr/>
            <p:nvPr/>
          </p:nvSpPr>
          <p:spPr>
            <a:xfrm rot="18900000">
              <a:off x="9491378" y="5039387"/>
              <a:ext cx="55762" cy="55832"/>
            </a:xfrm>
            <a:prstGeom prst="corner">
              <a:avLst>
                <a:gd name="adj1" fmla="val 20909"/>
                <a:gd name="adj2" fmla="val 19091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881624" y="4973854"/>
              <a:ext cx="6719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FannyGnau</a:t>
              </a:r>
              <a:endParaRPr kumimoji="1"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0" name="图形 49" descr="锁定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15115" y="5294833"/>
              <a:ext cx="162697" cy="162697"/>
            </a:xfrm>
            <a:prstGeom prst="rect">
              <a:avLst/>
            </a:prstGeom>
          </p:spPr>
        </p:pic>
        <p:sp>
          <p:nvSpPr>
            <p:cNvPr id="52" name="文本框 51"/>
            <p:cNvSpPr txBox="1"/>
            <p:nvPr/>
          </p:nvSpPr>
          <p:spPr>
            <a:xfrm>
              <a:off x="7877812" y="5292865"/>
              <a:ext cx="5052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********</a:t>
              </a:r>
              <a:endPara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6"/>
            <a:srcRect l="73181" t="63160" r="21052" b="29991"/>
            <a:stretch>
              <a:fillRect/>
            </a:stretch>
          </p:blipFill>
          <p:spPr>
            <a:xfrm>
              <a:off x="9434820" y="5319015"/>
              <a:ext cx="162697" cy="1485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</p:pic>
        <p:sp>
          <p:nvSpPr>
            <p:cNvPr id="56" name="文本框 55"/>
            <p:cNvSpPr txBox="1"/>
            <p:nvPr/>
          </p:nvSpPr>
          <p:spPr>
            <a:xfrm>
              <a:off x="7786252" y="4042194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rgbClr val="F07F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1.7.17</a:t>
              </a:r>
              <a:endParaRPr kumimoji="1" lang="zh-CN" altLang="en-US" sz="800" dirty="0">
                <a:solidFill>
                  <a:srgbClr val="F07F1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15115" y="4975159"/>
              <a:ext cx="176400" cy="176400"/>
            </a:xfrm>
            <a:prstGeom prst="rect">
              <a:avLst/>
            </a:prstGeom>
          </p:spPr>
        </p:pic>
        <p:cxnSp>
          <p:nvCxnSpPr>
            <p:cNvPr id="5" name="直线连接符 4"/>
            <p:cNvCxnSpPr/>
            <p:nvPr/>
          </p:nvCxnSpPr>
          <p:spPr>
            <a:xfrm>
              <a:off x="7025740" y="4554449"/>
              <a:ext cx="32856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8442095" y="4325849"/>
              <a:ext cx="452928" cy="457200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7671079" y="5591996"/>
              <a:ext cx="2744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dirty="0">
                  <a:solidFill>
                    <a:schemeClr val="bg1">
                      <a:lumMod val="6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rPr>
                <a:t>√</a:t>
              </a:r>
              <a:endPara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953229" y="5595712"/>
              <a:ext cx="2744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dirty="0">
                  <a:solidFill>
                    <a:schemeClr val="bg1">
                      <a:lumMod val="6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rPr>
                <a:t>√</a:t>
              </a:r>
              <a:endPara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019963" y="588562"/>
            <a:ext cx="3291416" cy="2508474"/>
            <a:chOff x="7019963" y="588562"/>
            <a:chExt cx="3291416" cy="2508474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1"/>
            <a:srcRect l="3062" t="83874" b="7334"/>
            <a:stretch>
              <a:fillRect/>
            </a:stretch>
          </p:blipFill>
          <p:spPr>
            <a:xfrm flipH="1">
              <a:off x="7019963" y="597706"/>
              <a:ext cx="3285639" cy="500270"/>
            </a:xfrm>
            <a:prstGeom prst="rect">
              <a:avLst/>
            </a:prstGeom>
          </p:spPr>
        </p:pic>
        <p:sp>
          <p:nvSpPr>
            <p:cNvPr id="44" name="矩形 43"/>
            <p:cNvSpPr/>
            <p:nvPr/>
          </p:nvSpPr>
          <p:spPr>
            <a:xfrm>
              <a:off x="7025740" y="588562"/>
              <a:ext cx="3285639" cy="250847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7137045" y="606936"/>
              <a:ext cx="3174334" cy="379860"/>
              <a:chOff x="1638920" y="2174763"/>
              <a:chExt cx="3174334" cy="379860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4495538" y="217476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×</a:t>
                </a:r>
                <a:endParaRPr kumimoji="1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8920" y="2292260"/>
                <a:ext cx="229085" cy="190280"/>
              </a:xfrm>
              <a:prstGeom prst="rect">
                <a:avLst/>
              </a:prstGeom>
            </p:spPr>
          </p:pic>
          <p:sp>
            <p:nvSpPr>
              <p:cNvPr id="74" name="文本框 73"/>
              <p:cNvSpPr txBox="1"/>
              <p:nvPr/>
            </p:nvSpPr>
            <p:spPr>
              <a:xfrm>
                <a:off x="1850987" y="2216069"/>
                <a:ext cx="569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solidFill>
                      <a:srgbClr val="F07F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CBS</a:t>
                </a:r>
                <a:endParaRPr kumimoji="1" lang="zh-CN" altLang="en-US" sz="1600" dirty="0">
                  <a:solidFill>
                    <a:srgbClr val="F07F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1"/>
            <a:srcRect l="77971" t="21157" r="13823" b="72376"/>
            <a:stretch>
              <a:fillRect/>
            </a:stretch>
          </p:blipFill>
          <p:spPr>
            <a:xfrm>
              <a:off x="9874508" y="2669178"/>
              <a:ext cx="334537" cy="367990"/>
            </a:xfrm>
            <a:prstGeom prst="rect">
              <a:avLst/>
            </a:prstGeom>
          </p:spPr>
        </p:pic>
        <p:cxnSp>
          <p:nvCxnSpPr>
            <p:cNvPr id="49" name="直线连接符 48"/>
            <p:cNvCxnSpPr/>
            <p:nvPr/>
          </p:nvCxnSpPr>
          <p:spPr>
            <a:xfrm>
              <a:off x="7733377" y="1872309"/>
              <a:ext cx="1870364" cy="0"/>
            </a:xfrm>
            <a:prstGeom prst="line">
              <a:avLst/>
            </a:prstGeom>
            <a:ln>
              <a:solidFill>
                <a:srgbClr val="F07F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/>
            <p:nvPr/>
          </p:nvCxnSpPr>
          <p:spPr>
            <a:xfrm>
              <a:off x="7733377" y="2190963"/>
              <a:ext cx="1870364" cy="0"/>
            </a:xfrm>
            <a:prstGeom prst="line">
              <a:avLst/>
            </a:prstGeom>
            <a:ln>
              <a:solidFill>
                <a:srgbClr val="F07F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7755999" y="2338608"/>
              <a:ext cx="92991" cy="99441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848991" y="2295341"/>
              <a:ext cx="5950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700" spc="1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自动登录</a:t>
              </a:r>
              <a:endParaRPr kumimoji="1" lang="zh-CN" altLang="en-US" sz="700" spc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9041512" y="2348049"/>
              <a:ext cx="90000" cy="9000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110308" y="2295341"/>
              <a:ext cx="5950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700" spc="1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记住密码</a:t>
              </a:r>
              <a:endParaRPr kumimoji="1" lang="zh-CN" altLang="en-US" sz="700" spc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7826021" y="2610369"/>
              <a:ext cx="1685076" cy="306494"/>
            </a:xfrm>
            <a:prstGeom prst="roundRect">
              <a:avLst/>
            </a:prstGeom>
            <a:solidFill>
              <a:srgbClr val="F07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8460810" y="2660702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kumimoji="1" lang="zh-CN" altLang="en-US" sz="9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L 形 62"/>
            <p:cNvSpPr/>
            <p:nvPr/>
          </p:nvSpPr>
          <p:spPr>
            <a:xfrm rot="18900000">
              <a:off x="9485601" y="1736273"/>
              <a:ext cx="55762" cy="55832"/>
            </a:xfrm>
            <a:prstGeom prst="corner">
              <a:avLst>
                <a:gd name="adj1" fmla="val 20909"/>
                <a:gd name="adj2" fmla="val 19091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875847" y="1670740"/>
              <a:ext cx="1847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5" name="图形 64" descr="锁定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9338" y="1991719"/>
              <a:ext cx="162697" cy="162697"/>
            </a:xfrm>
            <a:prstGeom prst="rect">
              <a:avLst/>
            </a:prstGeom>
          </p:spPr>
        </p:pic>
        <p:sp>
          <p:nvSpPr>
            <p:cNvPr id="66" name="文本框 65"/>
            <p:cNvSpPr txBox="1"/>
            <p:nvPr/>
          </p:nvSpPr>
          <p:spPr>
            <a:xfrm>
              <a:off x="7872035" y="1989751"/>
              <a:ext cx="3914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 码</a:t>
              </a:r>
              <a:endPara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7" name="图片 66"/>
            <p:cNvPicPr>
              <a:picLocks noChangeAspect="1"/>
            </p:cNvPicPr>
            <p:nvPr/>
          </p:nvPicPr>
          <p:blipFill rotWithShape="1">
            <a:blip r:embed="rId6"/>
            <a:srcRect l="73181" t="63160" r="21052" b="29991"/>
            <a:stretch>
              <a:fillRect/>
            </a:stretch>
          </p:blipFill>
          <p:spPr>
            <a:xfrm>
              <a:off x="9429043" y="2015901"/>
              <a:ext cx="162697" cy="148550"/>
            </a:xfrm>
            <a:prstGeom prst="rect">
              <a:avLst/>
            </a:prstGeom>
          </p:spPr>
        </p:pic>
        <p:sp>
          <p:nvSpPr>
            <p:cNvPr id="68" name="文本框 67"/>
            <p:cNvSpPr txBox="1"/>
            <p:nvPr/>
          </p:nvSpPr>
          <p:spPr>
            <a:xfrm>
              <a:off x="7780475" y="739080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rgbClr val="F07F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1.7.17</a:t>
              </a:r>
              <a:endParaRPr kumimoji="1" lang="zh-CN" altLang="en-US" sz="800" dirty="0">
                <a:solidFill>
                  <a:srgbClr val="F07F1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09338" y="1672045"/>
              <a:ext cx="176400" cy="176400"/>
            </a:xfrm>
            <a:prstGeom prst="rect">
              <a:avLst/>
            </a:prstGeom>
          </p:spPr>
        </p:pic>
        <p:cxnSp>
          <p:nvCxnSpPr>
            <p:cNvPr id="70" name="直线连接符 69"/>
            <p:cNvCxnSpPr/>
            <p:nvPr/>
          </p:nvCxnSpPr>
          <p:spPr>
            <a:xfrm>
              <a:off x="7019963" y="1251335"/>
              <a:ext cx="140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椭圆 70"/>
            <p:cNvSpPr/>
            <p:nvPr/>
          </p:nvSpPr>
          <p:spPr>
            <a:xfrm>
              <a:off x="8423618" y="1022735"/>
              <a:ext cx="452928" cy="4572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7867081" y="1660174"/>
              <a:ext cx="3914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 号</a:t>
              </a:r>
              <a:endPara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82326" y="1085217"/>
              <a:ext cx="339049" cy="281617"/>
            </a:xfrm>
            <a:prstGeom prst="rect">
              <a:avLst/>
            </a:prstGeom>
          </p:spPr>
        </p:pic>
        <p:cxnSp>
          <p:nvCxnSpPr>
            <p:cNvPr id="79" name="直线连接符 78"/>
            <p:cNvCxnSpPr/>
            <p:nvPr/>
          </p:nvCxnSpPr>
          <p:spPr>
            <a:xfrm>
              <a:off x="8901956" y="1251335"/>
              <a:ext cx="140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18745" y="781860"/>
            <a:ext cx="2512727" cy="4986470"/>
            <a:chOff x="1318745" y="781860"/>
            <a:chExt cx="2512727" cy="498647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1"/>
            <a:srcRect t="4735"/>
            <a:stretch>
              <a:fillRect/>
            </a:stretch>
          </p:blipFill>
          <p:spPr>
            <a:xfrm>
              <a:off x="1476037" y="781860"/>
              <a:ext cx="2355435" cy="498647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t="91376" r="47231" b="4542"/>
            <a:stretch>
              <a:fillRect/>
            </a:stretch>
          </p:blipFill>
          <p:spPr>
            <a:xfrm>
              <a:off x="1604224" y="3873951"/>
              <a:ext cx="1019335" cy="270291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文本框 4"/>
            <p:cNvSpPr txBox="1"/>
            <p:nvPr/>
          </p:nvSpPr>
          <p:spPr>
            <a:xfrm>
              <a:off x="1318745" y="3896542"/>
              <a:ext cx="17185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7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道骊</a:t>
              </a:r>
              <a:r>
                <a:rPr kumimoji="1" lang="en-US" altLang="zh-CN" sz="7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CBS</a:t>
              </a:r>
              <a:r>
                <a:rPr kumimoji="1" lang="zh-CN" altLang="en-US" sz="7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账号中心</a:t>
              </a:r>
              <a:endParaRPr kumimoji="1" lang="zh-CN" altLang="en-US" sz="700" spc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6750" y="3944419"/>
              <a:ext cx="125573" cy="104302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6647097" y="781860"/>
            <a:ext cx="2355436" cy="4965187"/>
            <a:chOff x="6647097" y="781860"/>
            <a:chExt cx="2355436" cy="496518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4"/>
            <a:srcRect t="5141"/>
            <a:stretch>
              <a:fillRect/>
            </a:stretch>
          </p:blipFill>
          <p:spPr>
            <a:xfrm>
              <a:off x="6647098" y="781860"/>
              <a:ext cx="2355435" cy="496518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4"/>
            <a:srcRect t="77961"/>
            <a:stretch>
              <a:fillRect/>
            </a:stretch>
          </p:blipFill>
          <p:spPr>
            <a:xfrm>
              <a:off x="6647097" y="1948442"/>
              <a:ext cx="2355435" cy="148055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/>
            <a:srcRect l="28638" t="15554" r="29422" b="67979"/>
            <a:stretch>
              <a:fillRect/>
            </a:stretch>
          </p:blipFill>
          <p:spPr>
            <a:xfrm>
              <a:off x="7090444" y="1922478"/>
              <a:ext cx="1508301" cy="1316051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7724221" y="2416500"/>
              <a:ext cx="4491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CBS</a:t>
              </a:r>
              <a:endParaRPr kumimoji="1"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54895" y="2446579"/>
              <a:ext cx="176400" cy="176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/>
          <a:srcRect l="3062" t="83874" b="7334"/>
          <a:stretch>
            <a:fillRect/>
          </a:stretch>
        </p:blipFill>
        <p:spPr>
          <a:xfrm flipH="1">
            <a:off x="1513599" y="2173542"/>
            <a:ext cx="3285639" cy="5002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14098" y="2174763"/>
            <a:ext cx="3285639" cy="25084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52" y="2841687"/>
            <a:ext cx="997530" cy="9975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48213" y="3891676"/>
            <a:ext cx="18517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使用微信扫描二维码快捷登录</a:t>
            </a:r>
            <a:endParaRPr kumimoji="1" lang="zh-CN" altLang="en-US" sz="9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95538" y="2174763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920" y="2292260"/>
            <a:ext cx="229085" cy="19028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850987" y="221606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07F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CBS</a:t>
            </a:r>
            <a:endParaRPr kumimoji="1" lang="zh-CN" altLang="en-US" sz="1600" dirty="0">
              <a:solidFill>
                <a:srgbClr val="F07F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314379" y="4228463"/>
            <a:ext cx="1685076" cy="306494"/>
          </a:xfrm>
          <a:prstGeom prst="roundRect">
            <a:avLst/>
          </a:prstGeom>
          <a:solidFill>
            <a:srgbClr val="F07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551623" y="4266294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使用账号密码登录</a:t>
            </a:r>
            <a:endParaRPr kumimoji="1" lang="zh-CN" altLang="en-US" sz="9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257512" y="2313608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F07F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1.7.17</a:t>
            </a:r>
            <a:endParaRPr kumimoji="1" lang="zh-CN" altLang="en-US" sz="800" dirty="0">
              <a:solidFill>
                <a:srgbClr val="F07F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47121" y="2174763"/>
            <a:ext cx="3291416" cy="2508474"/>
            <a:chOff x="7147121" y="2174763"/>
            <a:chExt cx="3291416" cy="2508474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1"/>
            <a:srcRect l="3062" t="83874" b="7334"/>
            <a:stretch>
              <a:fillRect/>
            </a:stretch>
          </p:blipFill>
          <p:spPr>
            <a:xfrm flipH="1">
              <a:off x="7147121" y="2183907"/>
              <a:ext cx="3285639" cy="50027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7152898" y="2174763"/>
              <a:ext cx="3285639" cy="250847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7264203" y="2193137"/>
              <a:ext cx="3174334" cy="379860"/>
              <a:chOff x="1638920" y="2174763"/>
              <a:chExt cx="3174334" cy="379860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4495538" y="217476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×</a:t>
                </a:r>
                <a:endParaRPr kumimoji="1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8920" y="2292260"/>
                <a:ext cx="229085" cy="190280"/>
              </a:xfrm>
              <a:prstGeom prst="rect">
                <a:avLst/>
              </a:prstGeom>
            </p:spPr>
          </p:pic>
          <p:sp>
            <p:nvSpPr>
              <p:cNvPr id="33" name="文本框 32"/>
              <p:cNvSpPr txBox="1"/>
              <p:nvPr/>
            </p:nvSpPr>
            <p:spPr>
              <a:xfrm>
                <a:off x="1850987" y="2216069"/>
                <a:ext cx="569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solidFill>
                      <a:srgbClr val="F07F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CBS</a:t>
                </a:r>
                <a:endParaRPr kumimoji="1" lang="zh-CN" altLang="en-US" sz="1600" dirty="0">
                  <a:solidFill>
                    <a:srgbClr val="F07F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1"/>
            <a:srcRect l="77971" t="21157" r="13823" b="72376"/>
            <a:stretch>
              <a:fillRect/>
            </a:stretch>
          </p:blipFill>
          <p:spPr>
            <a:xfrm>
              <a:off x="10001666" y="4255379"/>
              <a:ext cx="334537" cy="367990"/>
            </a:xfrm>
            <a:prstGeom prst="rect">
              <a:avLst/>
            </a:prstGeom>
          </p:spPr>
        </p:pic>
        <p:cxnSp>
          <p:nvCxnSpPr>
            <p:cNvPr id="20" name="直线连接符 19"/>
            <p:cNvCxnSpPr/>
            <p:nvPr/>
          </p:nvCxnSpPr>
          <p:spPr>
            <a:xfrm>
              <a:off x="7860535" y="3193591"/>
              <a:ext cx="1870364" cy="0"/>
            </a:xfrm>
            <a:prstGeom prst="line">
              <a:avLst/>
            </a:prstGeom>
            <a:ln>
              <a:solidFill>
                <a:srgbClr val="F07F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/>
            <p:nvPr/>
          </p:nvCxnSpPr>
          <p:spPr>
            <a:xfrm>
              <a:off x="7860535" y="3512245"/>
              <a:ext cx="1870364" cy="0"/>
            </a:xfrm>
            <a:prstGeom prst="line">
              <a:avLst/>
            </a:prstGeom>
            <a:ln>
              <a:solidFill>
                <a:srgbClr val="F07F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7883157" y="3659890"/>
              <a:ext cx="92991" cy="99441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976149" y="3616623"/>
              <a:ext cx="5950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700" spc="1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自动登录</a:t>
              </a:r>
              <a:endParaRPr kumimoji="1" lang="zh-CN" altLang="en-US" sz="700" spc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168670" y="3669331"/>
              <a:ext cx="90000" cy="9000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237466" y="3616623"/>
              <a:ext cx="5950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700" spc="1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记住密码</a:t>
              </a:r>
              <a:endParaRPr kumimoji="1" lang="zh-CN" altLang="en-US" sz="700" spc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7953179" y="4196570"/>
              <a:ext cx="1685076" cy="306494"/>
            </a:xfrm>
            <a:prstGeom prst="roundRect">
              <a:avLst/>
            </a:prstGeom>
            <a:solidFill>
              <a:srgbClr val="F07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587968" y="4246903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kumimoji="1" lang="zh-CN" altLang="en-US" sz="9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 形 45"/>
            <p:cNvSpPr/>
            <p:nvPr/>
          </p:nvSpPr>
          <p:spPr>
            <a:xfrm rot="18900000">
              <a:off x="9612759" y="3057555"/>
              <a:ext cx="55762" cy="55832"/>
            </a:xfrm>
            <a:prstGeom prst="corner">
              <a:avLst>
                <a:gd name="adj1" fmla="val 20909"/>
                <a:gd name="adj2" fmla="val 19091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003005" y="2992022"/>
              <a:ext cx="4283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libing</a:t>
              </a:r>
              <a:endParaRPr kumimoji="1"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0" name="图形 49" descr="锁定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36496" y="3313001"/>
              <a:ext cx="162697" cy="162697"/>
            </a:xfrm>
            <a:prstGeom prst="rect">
              <a:avLst/>
            </a:prstGeom>
          </p:spPr>
        </p:pic>
        <p:sp>
          <p:nvSpPr>
            <p:cNvPr id="52" name="文本框 51"/>
            <p:cNvSpPr txBox="1"/>
            <p:nvPr/>
          </p:nvSpPr>
          <p:spPr>
            <a:xfrm>
              <a:off x="7999193" y="3311033"/>
              <a:ext cx="3914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 码</a:t>
              </a:r>
              <a:endPara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6"/>
            <a:srcRect l="73181" t="63160" r="21052" b="29991"/>
            <a:stretch>
              <a:fillRect/>
            </a:stretch>
          </p:blipFill>
          <p:spPr>
            <a:xfrm>
              <a:off x="9556201" y="3337183"/>
              <a:ext cx="162697" cy="14855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7907633" y="2325281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rgbClr val="F07F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1.7.17</a:t>
              </a:r>
              <a:endParaRPr kumimoji="1" lang="zh-CN" altLang="en-US" sz="800" dirty="0">
                <a:solidFill>
                  <a:srgbClr val="F07F1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36496" y="2993327"/>
              <a:ext cx="176400" cy="176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NlYjI2ZDFkMzlmMTNjMjlhZWM3NzExMmM0NDZkM2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WPS 演示</Application>
  <PresentationFormat>宽屏</PresentationFormat>
  <Paragraphs>76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黑体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九℡</cp:lastModifiedBy>
  <cp:revision>17</cp:revision>
  <dcterms:created xsi:type="dcterms:W3CDTF">2022-05-09T01:03:00Z</dcterms:created>
  <dcterms:modified xsi:type="dcterms:W3CDTF">2022-06-08T09:18:34Z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EBA11F705E2C44F88D93722E50B9E984</vt:lpwstr>
  </property>
  <property fmtid="{D5CDD505-2E9C-101B-9397-08002B2CF9AE}" pid="3" name="KSOProductBuildVer">
    <vt:lpwstr>2052-11.1.0.11744</vt:lpwstr>
  </property>
</Properties>
</file>