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274" r:id="rId3"/>
    <p:sldId id="284" r:id="rId4"/>
    <p:sldId id="258" r:id="rId5"/>
    <p:sldId id="327" r:id="rId6"/>
    <p:sldId id="290" r:id="rId7"/>
    <p:sldId id="292" r:id="rId8"/>
    <p:sldId id="329" r:id="rId9"/>
    <p:sldId id="266" r:id="rId10"/>
    <p:sldId id="263" r:id="rId11"/>
    <p:sldId id="325" r:id="rId12"/>
    <p:sldId id="328" r:id="rId13"/>
    <p:sldId id="330" r:id="rId14"/>
    <p:sldId id="303" r:id="rId15"/>
    <p:sldId id="304" r:id="rId16"/>
    <p:sldId id="305" r:id="rId17"/>
    <p:sldId id="306" r:id="rId18"/>
    <p:sldId id="324" r:id="rId19"/>
    <p:sldId id="308" r:id="rId20"/>
    <p:sldId id="312" r:id="rId21"/>
    <p:sldId id="310" r:id="rId22"/>
    <p:sldId id="311" r:id="rId23"/>
    <p:sldId id="317" r:id="rId24"/>
    <p:sldId id="318" r:id="rId25"/>
    <p:sldId id="314" r:id="rId26"/>
    <p:sldId id="315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63029D-9761-4735-B4BB-45B7B9F15F6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D02A55-62FC-4A7E-85A9-6590212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0642"/>
            <a:ext cx="11525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  Welcome To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76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1385" y="93306"/>
            <a:ext cx="4365031" cy="6344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1216" y="1128909"/>
            <a:ext cx="11243577" cy="52625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w Cen MT" panose="020B0602020104020603" pitchFamily="34" charset="0"/>
                <a:cs typeface="Arial" panose="020B0604020202020204" pitchFamily="34" charset="0"/>
              </a:rPr>
              <a:t>Game details window :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Is asks for the basic info about the match like (venue,</a:t>
            </a:r>
          </a:p>
          <a:p>
            <a:pPr marL="0" indent="0" algn="just">
              <a:buNone/>
            </a:pP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    match between </a:t>
            </a:r>
            <a:r>
              <a:rPr lang="en-US" sz="2600" dirty="0" err="1">
                <a:latin typeface="Tw Cen MT" panose="020B0602020104020603" pitchFamily="34" charset="0"/>
                <a:cs typeface="Arial" panose="020B0604020202020204" pitchFamily="34" charset="0"/>
              </a:rPr>
              <a:t>teams,over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) etc.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w Cen MT" panose="020B0602020104020603" pitchFamily="34" charset="0"/>
                <a:cs typeface="Arial" panose="020B0604020202020204" pitchFamily="34" charset="0"/>
              </a:rPr>
              <a:t>Playing eleven teams and players :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It shows the two teams and playing </a:t>
            </a:r>
          </a:p>
          <a:p>
            <a:pPr marL="0" indent="0" algn="just">
              <a:buNone/>
            </a:pP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    eleven players.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w Cen MT" panose="020B0602020104020603" pitchFamily="34" charset="0"/>
                <a:cs typeface="Arial" panose="020B0604020202020204" pitchFamily="34" charset="0"/>
              </a:rPr>
              <a:t>Toss and toss decision :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New window appears where teams chooses head or tail and</a:t>
            </a:r>
          </a:p>
          <a:p>
            <a:pPr marL="0" indent="0" algn="just">
              <a:buNone/>
            </a:pP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    winner team chooses whether to bat or ball.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w Cen MT" panose="020B0602020104020603" pitchFamily="34" charset="0"/>
                <a:cs typeface="Arial" panose="020B0604020202020204" pitchFamily="34" charset="0"/>
              </a:rPr>
              <a:t>Choose batter :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Initially choose striking and non-striking batter and one batter</a:t>
            </a:r>
          </a:p>
          <a:p>
            <a:pPr marL="0" indent="0" algn="just">
              <a:buNone/>
            </a:pP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    when a player gets out.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w Cen MT" panose="020B0602020104020603" pitchFamily="34" charset="0"/>
                <a:cs typeface="Arial" panose="020B0604020202020204" pitchFamily="34" charset="0"/>
              </a:rPr>
              <a:t>Game :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Calculates the result ball by ball and updates the info in a very short time.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w Cen MT" panose="020B0602020104020603" pitchFamily="34" charset="0"/>
                <a:cs typeface="Arial" panose="020B0604020202020204" pitchFamily="34" charset="0"/>
              </a:rPr>
              <a:t>Show result : </a:t>
            </a: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When both innings are over it shows the result which team wins by runs</a:t>
            </a:r>
          </a:p>
          <a:p>
            <a:pPr marL="0" indent="0" algn="just">
              <a:buNone/>
            </a:pPr>
            <a:r>
              <a:rPr lang="en-US" sz="2600" dirty="0">
                <a:latin typeface="Tw Cen MT" panose="020B0602020104020603" pitchFamily="34" charset="0"/>
                <a:cs typeface="Arial" panose="020B0604020202020204" pitchFamily="34" charset="0"/>
              </a:rPr>
              <a:t>    or wickets or the match is tied.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5C4BA-FD8A-58C4-82F6-2EC4EBF0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6" y="839698"/>
            <a:ext cx="7001847" cy="60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1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092649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9D486-2D79-DF0B-64E2-A3031CEC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50" y="1091682"/>
            <a:ext cx="7135326" cy="55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4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092649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7174-8172-9310-8E88-101A15477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3" y="1045028"/>
            <a:ext cx="910667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74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89966" y="942392"/>
            <a:ext cx="11463618" cy="5355771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Game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573A2-82F2-42B0-D9EF-02FC78F6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1063690"/>
            <a:ext cx="7745006" cy="5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439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7553" y="998376"/>
            <a:ext cx="11564471" cy="5495730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Showing Teams And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28F49-A274-626A-C6A4-28AB148D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8" y="1119673"/>
            <a:ext cx="1126461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87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40659" y="1157978"/>
            <a:ext cx="11519647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Toss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EFDC-C590-5EDD-8F2A-095EEA95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340947"/>
            <a:ext cx="8154955" cy="44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2164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40659" y="951722"/>
            <a:ext cx="11510682" cy="5728996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0491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Choose Batter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FAAA6-509B-52F5-D178-64D4AFAA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073020"/>
            <a:ext cx="10403631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243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76517" y="1138335"/>
            <a:ext cx="11438965" cy="5370041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Scoreboard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986D8-925F-11C7-397A-CEFA345D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1268963"/>
            <a:ext cx="11268088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543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76517" y="1157978"/>
            <a:ext cx="11438965" cy="5350398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2" y="159241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Who is out!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05FA4-E8F6-F1FD-E9CE-AD8BEA29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1352259"/>
            <a:ext cx="9964541" cy="49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22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87" y="199698"/>
            <a:ext cx="10247017" cy="15737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Course Name :</a:t>
            </a:r>
            <a:b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Software Development Project-II</a:t>
            </a:r>
            <a:b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Course Code : CSE - 3116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70873" y="2499052"/>
            <a:ext cx="4208463" cy="41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Presented By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Sagor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Sarker</a:t>
            </a: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CE – 19004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Session – 2018-19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Department Of CSE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MBSTU.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79336" y="2499052"/>
            <a:ext cx="5181600" cy="446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  Supervisor</a:t>
            </a: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                 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Dr. Md.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Sazzad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Hossain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  Professor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Department Of CSE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MBSTU.</a:t>
            </a: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8478" y="3673055"/>
            <a:ext cx="4776991" cy="2895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94060" y="3673055"/>
            <a:ext cx="3490536" cy="2985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9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67554" y="1157978"/>
            <a:ext cx="11456894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63086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Next Batter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F0186-F227-B6BE-3D64-DCF310A58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" y="1286209"/>
            <a:ext cx="10422294" cy="46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11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421341" y="1157978"/>
            <a:ext cx="11331388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1</a:t>
            </a:r>
            <a:r>
              <a:rPr lang="en-US" sz="4000" baseline="30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st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innings scoresheet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764E-368B-6E26-7290-A3531C56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1287625"/>
            <a:ext cx="10133045" cy="4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283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72034" y="1165412"/>
            <a:ext cx="11447931" cy="4886345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780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Target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235C8-FEE0-DC8F-09C5-BA9B66BA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80" y="1240970"/>
            <a:ext cx="7501811" cy="47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102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394447" y="1157978"/>
            <a:ext cx="11358282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Check scoresheet anytime!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9901C-12A4-1760-A73A-48E1432FE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1326436"/>
            <a:ext cx="10067731" cy="45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12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E579E-D10B-4AC4-8699-2B5738683850}"/>
              </a:ext>
            </a:extLst>
          </p:cNvPr>
          <p:cNvSpPr/>
          <p:nvPr/>
        </p:nvSpPr>
        <p:spPr>
          <a:xfrm>
            <a:off x="403411" y="1157978"/>
            <a:ext cx="11403107" cy="4893779"/>
          </a:xfrm>
          <a:prstGeom prst="rect">
            <a:avLst/>
          </a:prstGeom>
          <a:noFill/>
          <a:ln w="762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0491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97E59-A205-1BEA-F489-5C9EC56B2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" y="2109579"/>
            <a:ext cx="10720873" cy="33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42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09600"/>
            <a:ext cx="11868150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5" y="1686560"/>
            <a:ext cx="11330279" cy="44138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Tw Cen MT" panose="020B0602020104020603" pitchFamily="34" charset="0"/>
            </a:endParaRPr>
          </a:p>
          <a:p>
            <a:r>
              <a:rPr lang="en-US" sz="2600" dirty="0">
                <a:latin typeface="Tw Cen MT" panose="020B0602020104020603" pitchFamily="34" charset="0"/>
              </a:rPr>
              <a:t>Cricket is a game of thousand possibilities. I tried to cover maximum possible ways of</a:t>
            </a:r>
          </a:p>
          <a:p>
            <a:r>
              <a:rPr lang="en-US" sz="2600" dirty="0">
                <a:latin typeface="Tw Cen MT" panose="020B0602020104020603" pitchFamily="34" charset="0"/>
              </a:rPr>
              <a:t>result but its very hard to cover all.</a:t>
            </a:r>
          </a:p>
          <a:p>
            <a:r>
              <a:rPr lang="en-US" sz="2600" dirty="0">
                <a:latin typeface="Tw Cen MT" panose="020B0602020104020603" pitchFamily="34" charset="0"/>
              </a:rPr>
              <a:t>Baller information is not available.</a:t>
            </a:r>
          </a:p>
          <a:p>
            <a:r>
              <a:rPr lang="en-US" sz="2600" dirty="0">
                <a:latin typeface="Tw Cen MT" panose="020B0602020104020603" pitchFamily="34" charset="0"/>
              </a:rPr>
              <a:t>Many country plays cricket. All of them is not available.</a:t>
            </a:r>
          </a:p>
          <a:p>
            <a:endParaRPr lang="en-US" sz="2600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C46A012-3276-DF59-EECD-23F944C4F24A}"/>
              </a:ext>
            </a:extLst>
          </p:cNvPr>
          <p:cNvSpPr/>
          <p:nvPr/>
        </p:nvSpPr>
        <p:spPr>
          <a:xfrm>
            <a:off x="410547" y="2388637"/>
            <a:ext cx="223935" cy="2239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BFB2E1-EAAF-25B6-3BA8-9641D0ADB116}"/>
              </a:ext>
            </a:extLst>
          </p:cNvPr>
          <p:cNvSpPr/>
          <p:nvPr/>
        </p:nvSpPr>
        <p:spPr>
          <a:xfrm>
            <a:off x="410547" y="3429000"/>
            <a:ext cx="223936" cy="223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89BE54-6C30-A922-711E-4FD516838080}"/>
              </a:ext>
            </a:extLst>
          </p:cNvPr>
          <p:cNvSpPr/>
          <p:nvPr/>
        </p:nvSpPr>
        <p:spPr>
          <a:xfrm>
            <a:off x="410547" y="4012163"/>
            <a:ext cx="223935" cy="223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09600"/>
            <a:ext cx="11868150" cy="13208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94" y="1971869"/>
            <a:ext cx="11868150" cy="447833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In this work, the console based C++ program is made with the help of basic data structure   and algorithm which meets the </a:t>
            </a:r>
            <a:r>
              <a:rPr lang="en-US" sz="2600" dirty="0" err="1">
                <a:solidFill>
                  <a:schemeClr val="tx1"/>
                </a:solidFill>
                <a:latin typeface="Tw Cen MT" panose="020B0602020104020603" pitchFamily="34" charset="0"/>
              </a:rPr>
              <a:t>requirments</a:t>
            </a:r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 easily.</a:t>
            </a:r>
          </a:p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The system we have developed is fully responsive in desktop devices but not fully responsive in mobile devices.</a:t>
            </a:r>
          </a:p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It is a flexible and very user friendly system.</a:t>
            </a:r>
            <a:endParaRPr lang="en-US" sz="2600" dirty="0">
              <a:solidFill>
                <a:schemeClr val="tx1"/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We will make some future improvement in our cricket scoresheet project.  We have plans to make a web based and android applications in future.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056D201-F80A-4B38-66DE-99B4D2FE4445}"/>
              </a:ext>
            </a:extLst>
          </p:cNvPr>
          <p:cNvSpPr/>
          <p:nvPr/>
        </p:nvSpPr>
        <p:spPr>
          <a:xfrm>
            <a:off x="238125" y="2118568"/>
            <a:ext cx="201969" cy="1866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E52CD9F-6BB9-D809-87B5-831BC19E576E}"/>
              </a:ext>
            </a:extLst>
          </p:cNvPr>
          <p:cNvSpPr/>
          <p:nvPr/>
        </p:nvSpPr>
        <p:spPr>
          <a:xfrm>
            <a:off x="238125" y="3008603"/>
            <a:ext cx="201969" cy="1866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7619816-8B30-EA4A-EC07-C98A07D54CE0}"/>
              </a:ext>
            </a:extLst>
          </p:cNvPr>
          <p:cNvSpPr/>
          <p:nvPr/>
        </p:nvSpPr>
        <p:spPr>
          <a:xfrm>
            <a:off x="238125" y="3898638"/>
            <a:ext cx="201969" cy="1866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7630A9F-7A6A-06C4-3A5B-726D23EACE22}"/>
              </a:ext>
            </a:extLst>
          </p:cNvPr>
          <p:cNvSpPr/>
          <p:nvPr/>
        </p:nvSpPr>
        <p:spPr>
          <a:xfrm>
            <a:off x="262909" y="4459513"/>
            <a:ext cx="201969" cy="1866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34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3711" y="2154904"/>
            <a:ext cx="1137161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7274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6501"/>
            <a:ext cx="11887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Presentation on</a:t>
            </a:r>
          </a:p>
          <a:p>
            <a:pPr algn="ctr"/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Cricket Scoresheet</a:t>
            </a:r>
          </a:p>
        </p:txBody>
      </p:sp>
    </p:spTree>
    <p:extLst>
      <p:ext uri="{BB962C8B-B14F-4D97-AF65-F5344CB8AC3E}">
        <p14:creationId xmlns:p14="http://schemas.microsoft.com/office/powerpoint/2010/main" val="25058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1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673" y="273698"/>
            <a:ext cx="10847916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Contents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4411" y="1278294"/>
            <a:ext cx="11247966" cy="508518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Introduction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Objective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Purpose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Developing Tools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Features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Use Case Diagram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Sequence Diagram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Class Diagram</a:t>
            </a:r>
            <a:endParaRPr lang="en-US" sz="2800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Project View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Limitations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Conclusion and future works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6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1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47916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					         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930400"/>
            <a:ext cx="11247966" cy="439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65AC6-16BE-F000-D2EB-E6F679FB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33" y="234821"/>
            <a:ext cx="8658005" cy="481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C00BA-3E63-6B0C-BF29-7C312FFDC7ED}"/>
              </a:ext>
            </a:extLst>
          </p:cNvPr>
          <p:cNvSpPr txBox="1"/>
          <p:nvPr/>
        </p:nvSpPr>
        <p:spPr>
          <a:xfrm>
            <a:off x="1316339" y="5515173"/>
            <a:ext cx="1087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Isn’t  it annoying to remember the result and update it in your mind</a:t>
            </a:r>
            <a:r>
              <a:rPr lang="en-US" sz="2400" dirty="0">
                <a:latin typeface="+mj-lt"/>
              </a:rPr>
              <a:t>?</a:t>
            </a:r>
            <a:r>
              <a:rPr lang="en-US" sz="2400" dirty="0">
                <a:latin typeface="Tw Cen MT" panose="020B0602020104020603" pitchFamily="34" charset="0"/>
              </a:rPr>
              <a:t>  What if someone counts the score for you!!! </a:t>
            </a:r>
          </a:p>
        </p:txBody>
      </p:sp>
    </p:spTree>
    <p:extLst>
      <p:ext uri="{BB962C8B-B14F-4D97-AF65-F5344CB8AC3E}">
        <p14:creationId xmlns:p14="http://schemas.microsoft.com/office/powerpoint/2010/main" val="3273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29" y="0"/>
            <a:ext cx="10733616" cy="9133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738" y="2160589"/>
            <a:ext cx="10515211" cy="388077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w Cen MT" panose="020B0602020104020603" pitchFamily="34" charset="0"/>
              </a:rPr>
              <a:t>Cricket scoresheet is a C++ console based application which counts the every possible result of a cricket game. </a:t>
            </a:r>
          </a:p>
          <a:p>
            <a:pPr algn="just"/>
            <a:r>
              <a:rPr lang="en-US" sz="2600" dirty="0">
                <a:latin typeface="Tw Cen MT" panose="020B0602020104020603" pitchFamily="34" charset="0"/>
              </a:rPr>
              <a:t>Multiple window application run by </a:t>
            </a:r>
            <a:r>
              <a:rPr lang="en-US" sz="2600" dirty="0" err="1">
                <a:latin typeface="Tw Cen MT" panose="020B0602020104020603" pitchFamily="34" charset="0"/>
              </a:rPr>
              <a:t>codeblocks</a:t>
            </a:r>
            <a:r>
              <a:rPr lang="en-US" sz="2600" dirty="0">
                <a:latin typeface="Tw Cen MT" panose="020B0602020104020603" pitchFamily="34" charset="0"/>
              </a:rPr>
              <a:t>.</a:t>
            </a:r>
          </a:p>
          <a:p>
            <a:pPr algn="just"/>
            <a:r>
              <a:rPr lang="en-US" sz="2600" dirty="0">
                <a:latin typeface="Tw Cen MT" panose="020B0602020104020603" pitchFamily="34" charset="0"/>
              </a:rPr>
              <a:t>User need to have basic idea about cricket game.</a:t>
            </a:r>
          </a:p>
          <a:p>
            <a:pPr algn="just"/>
            <a:r>
              <a:rPr lang="en-US" sz="2600" dirty="0">
                <a:latin typeface="Tw Cen MT" panose="020B0602020104020603" pitchFamily="34" charset="0"/>
              </a:rPr>
              <a:t>User can update the result in every ball and anyone can see the scoreboard or the full score anytime.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9693239-D4B3-F50E-A9B0-548A0CA3DE02}"/>
              </a:ext>
            </a:extLst>
          </p:cNvPr>
          <p:cNvSpPr/>
          <p:nvPr/>
        </p:nvSpPr>
        <p:spPr>
          <a:xfrm>
            <a:off x="665283" y="2313993"/>
            <a:ext cx="218404" cy="1399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6F2845A-0254-1C6D-6565-654FC0C928C6}"/>
              </a:ext>
            </a:extLst>
          </p:cNvPr>
          <p:cNvSpPr/>
          <p:nvPr/>
        </p:nvSpPr>
        <p:spPr>
          <a:xfrm>
            <a:off x="665283" y="3222172"/>
            <a:ext cx="218404" cy="1399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7008420-962F-E141-B03F-D6A8225A2A86}"/>
              </a:ext>
            </a:extLst>
          </p:cNvPr>
          <p:cNvSpPr/>
          <p:nvPr/>
        </p:nvSpPr>
        <p:spPr>
          <a:xfrm>
            <a:off x="652886" y="3747797"/>
            <a:ext cx="218404" cy="1399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87DFF16-1ADD-FCFB-BBB3-BA18B24392A7}"/>
              </a:ext>
            </a:extLst>
          </p:cNvPr>
          <p:cNvSpPr/>
          <p:nvPr/>
        </p:nvSpPr>
        <p:spPr>
          <a:xfrm>
            <a:off x="652886" y="4273422"/>
            <a:ext cx="218404" cy="1399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7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0509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</a:t>
            </a:r>
            <a:b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216207"/>
            <a:ext cx="11105091" cy="3880773"/>
          </a:xfrm>
        </p:spPr>
        <p:txBody>
          <a:bodyPr/>
          <a:lstStyle/>
          <a:p>
            <a:pPr algn="just"/>
            <a:r>
              <a:rPr lang="en-US" sz="2600" dirty="0">
                <a:latin typeface="Tw Cen MT" panose="020B0602020104020603" pitchFamily="34" charset="0"/>
              </a:rPr>
              <a:t>Calculating the result of a cricket match is hard. A cricket match consists of many parameters like total </a:t>
            </a:r>
            <a:r>
              <a:rPr lang="en-US" sz="2600" dirty="0" err="1">
                <a:latin typeface="Tw Cen MT" panose="020B0602020104020603" pitchFamily="34" charset="0"/>
              </a:rPr>
              <a:t>run,over,wicket,batter</a:t>
            </a:r>
            <a:r>
              <a:rPr lang="en-US" sz="2600" dirty="0">
                <a:latin typeface="Tw Cen MT" panose="020B0602020104020603" pitchFamily="34" charset="0"/>
              </a:rPr>
              <a:t> run </a:t>
            </a:r>
            <a:r>
              <a:rPr lang="en-US" sz="2600" dirty="0" err="1">
                <a:latin typeface="Tw Cen MT" panose="020B0602020104020603" pitchFamily="34" charset="0"/>
              </a:rPr>
              <a:t>etc.Simultaneously</a:t>
            </a:r>
            <a:r>
              <a:rPr lang="en-US" sz="2600" dirty="0">
                <a:latin typeface="Tw Cen MT" panose="020B0602020104020603" pitchFamily="34" charset="0"/>
              </a:rPr>
              <a:t> keeping track of those information is quite </a:t>
            </a:r>
            <a:r>
              <a:rPr lang="en-US" sz="2600" dirty="0" err="1">
                <a:latin typeface="Tw Cen MT" panose="020B0602020104020603" pitchFamily="34" charset="0"/>
              </a:rPr>
              <a:t>impossible.This</a:t>
            </a:r>
            <a:r>
              <a:rPr lang="en-US" sz="2600" dirty="0">
                <a:latin typeface="Tw Cen MT" panose="020B0602020104020603" pitchFamily="34" charset="0"/>
              </a:rPr>
              <a:t> project helps us to store and show those information effectively and efficiently.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7601306-EA5F-977C-5A88-8CA4EB79BC8A}"/>
              </a:ext>
            </a:extLst>
          </p:cNvPr>
          <p:cNvSpPr/>
          <p:nvPr/>
        </p:nvSpPr>
        <p:spPr>
          <a:xfrm>
            <a:off x="409576" y="2337485"/>
            <a:ext cx="229464" cy="1679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0509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Purpose</a:t>
            </a:r>
            <a:b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9554"/>
            <a:ext cx="11105091" cy="3880773"/>
          </a:xfrm>
        </p:spPr>
        <p:txBody>
          <a:bodyPr/>
          <a:lstStyle/>
          <a:p>
            <a:r>
              <a:rPr lang="en-US" sz="2600" dirty="0">
                <a:latin typeface="Tw Cen MT" panose="020B0602020104020603" pitchFamily="34" charset="0"/>
              </a:rPr>
              <a:t>To save time and memory.</a:t>
            </a:r>
          </a:p>
          <a:p>
            <a:r>
              <a:rPr lang="en-US" sz="2600" dirty="0">
                <a:latin typeface="Tw Cen MT" panose="020B0602020104020603" pitchFamily="34" charset="0"/>
              </a:rPr>
              <a:t>Make the game more enjoyable.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7601306-EA5F-977C-5A88-8CA4EB79BC8A}"/>
              </a:ext>
            </a:extLst>
          </p:cNvPr>
          <p:cNvSpPr/>
          <p:nvPr/>
        </p:nvSpPr>
        <p:spPr>
          <a:xfrm>
            <a:off x="409576" y="2337485"/>
            <a:ext cx="229464" cy="1679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8D22300A-C018-7A45-EDC2-28C43B40AB9B}"/>
              </a:ext>
            </a:extLst>
          </p:cNvPr>
          <p:cNvSpPr/>
          <p:nvPr/>
        </p:nvSpPr>
        <p:spPr>
          <a:xfrm>
            <a:off x="409576" y="2887824"/>
            <a:ext cx="229464" cy="1679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1" y="0"/>
            <a:ext cx="10619315" cy="13208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Developing</a:t>
            </a:r>
            <a:r>
              <a:rPr lang="en-US" sz="4000" dirty="0">
                <a:solidFill>
                  <a:srgbClr val="92D05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Tools</a:t>
            </a:r>
            <a:r>
              <a:rPr lang="en-US" sz="4000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8389" y="2154334"/>
            <a:ext cx="10618787" cy="4488307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w Cen MT" panose="020B0604020202020204" pitchFamily="34" charset="0"/>
                <a:cs typeface="Arial" panose="020B0604020202020204" pitchFamily="34" charset="0"/>
              </a:rPr>
              <a:t>Operating System: </a:t>
            </a:r>
            <a:r>
              <a:rPr lang="en-US" sz="2600" dirty="0">
                <a:latin typeface="Tw Cen MT" panose="020B0604020202020204" pitchFamily="34" charset="0"/>
                <a:cs typeface="Arial" panose="020B0604020202020204" pitchFamily="34" charset="0"/>
              </a:rPr>
              <a:t>Windows 7,8,10,11</a:t>
            </a:r>
          </a:p>
          <a:p>
            <a:pPr algn="just"/>
            <a:r>
              <a:rPr lang="en-US" sz="2600" b="1" dirty="0">
                <a:latin typeface="Tw Cen MT" panose="020B0604020202020204" pitchFamily="34" charset="0"/>
                <a:cs typeface="Arial" panose="020B0604020202020204" pitchFamily="34" charset="0"/>
              </a:rPr>
              <a:t>Language: </a:t>
            </a:r>
            <a:r>
              <a:rPr lang="en-US" sz="2600" dirty="0">
                <a:latin typeface="Tw Cen MT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pPr algn="just"/>
            <a:r>
              <a:rPr lang="en-US" sz="2600" b="1" dirty="0">
                <a:latin typeface="Tw Cen MT" panose="020B0604020202020204" pitchFamily="34" charset="0"/>
                <a:cs typeface="Arial" panose="020B0604020202020204" pitchFamily="34" charset="0"/>
              </a:rPr>
              <a:t>Application : </a:t>
            </a:r>
            <a:r>
              <a:rPr lang="en-US" sz="2600" dirty="0" err="1">
                <a:latin typeface="Tw Cen MT" panose="020B0604020202020204" pitchFamily="34" charset="0"/>
                <a:cs typeface="Arial" panose="020B0604020202020204" pitchFamily="34" charset="0"/>
              </a:rPr>
              <a:t>Notepad,Chrome</a:t>
            </a:r>
            <a:endParaRPr lang="en-US" sz="2600" dirty="0">
              <a:latin typeface="Tw Cen MT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b="1" dirty="0">
                <a:latin typeface="Tw Cen MT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sz="2600" dirty="0">
                <a:latin typeface="Tw Cen MT" panose="020B0604020202020204" pitchFamily="34" charset="0"/>
                <a:cs typeface="Arial" panose="020B0604020202020204" pitchFamily="34" charset="0"/>
              </a:rPr>
              <a:t>File system</a:t>
            </a:r>
          </a:p>
          <a:p>
            <a:pPr algn="just"/>
            <a:r>
              <a:rPr lang="en-US" sz="2600" b="1" dirty="0">
                <a:latin typeface="Tw Cen MT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US" sz="2600" dirty="0">
                <a:latin typeface="Tw Cen MT" panose="020B0604020202020204" pitchFamily="34" charset="0"/>
                <a:cs typeface="Arial" panose="020B0604020202020204" pitchFamily="34" charset="0"/>
              </a:rPr>
              <a:t>Code Blocks</a:t>
            </a:r>
          </a:p>
        </p:txBody>
      </p:sp>
    </p:spTree>
    <p:extLst>
      <p:ext uri="{BB962C8B-B14F-4D97-AF65-F5344CB8AC3E}">
        <p14:creationId xmlns:p14="http://schemas.microsoft.com/office/powerpoint/2010/main" val="2164511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3343</TotalTime>
  <Words>564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Tw Cen MT</vt:lpstr>
      <vt:lpstr>Wingdings</vt:lpstr>
      <vt:lpstr>Retrospect</vt:lpstr>
      <vt:lpstr>PowerPoint Presentation</vt:lpstr>
      <vt:lpstr>Course Name : Software Development Project-II Course Code : CSE - 3116</vt:lpstr>
      <vt:lpstr>PowerPoint Presentation</vt:lpstr>
      <vt:lpstr>                           Contents    </vt:lpstr>
      <vt:lpstr>                    </vt:lpstr>
      <vt:lpstr>Introduction</vt:lpstr>
      <vt:lpstr>Objective </vt:lpstr>
      <vt:lpstr>Purpose </vt:lpstr>
      <vt:lpstr>Developing Tools 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Conclusion And 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MINHAJ RABBI</dc:creator>
  <cp:lastModifiedBy>Lenovo</cp:lastModifiedBy>
  <cp:revision>238</cp:revision>
  <dcterms:created xsi:type="dcterms:W3CDTF">2019-11-02T15:52:02Z</dcterms:created>
  <dcterms:modified xsi:type="dcterms:W3CDTF">2022-09-26T03:24:25Z</dcterms:modified>
</cp:coreProperties>
</file>