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58C3-3C33-4857-A3C4-CE0ACB01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122363"/>
            <a:ext cx="11608904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corona virus tracker 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8E041-39E9-4879-ADAF-22FB75EF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9878253" cy="1655762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Prithvi raj s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263-C02B-47D1-9526-8E3E2B60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556E-03D3-4A10-96E4-EB334485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 will be focused on developing an app to track daily covid case all over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update daily bases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B76-8100-40DF-AA15-6AC84BB2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3407-50E3-4A2D-9A28-6C7142DA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help to know the positive cases and total number of cases all over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gloab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be aware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 case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2AD0-D35B-42FE-B231-A6BA5183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2512-F355-475A-9892-7C7EEAEE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6" y="1853754"/>
            <a:ext cx="9603275" cy="45951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Boot- To develop the project,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My SQL – For the database.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JSP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Servelet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 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80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C559-81CB-403B-BF9E-A10AE96A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840F8-867A-471F-8724-574DEF32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51" y="1922819"/>
            <a:ext cx="4697549" cy="26423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2E7A0-B290-4E1C-B4F6-16AA36DA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407298"/>
            <a:ext cx="5540309" cy="31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2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113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 New Roman</vt:lpstr>
      <vt:lpstr>Wingdings</vt:lpstr>
      <vt:lpstr>Gallery</vt:lpstr>
      <vt:lpstr>                             corona virus tracker </vt:lpstr>
      <vt:lpstr>objective</vt:lpstr>
      <vt:lpstr>scope</vt:lpstr>
      <vt:lpstr>requirements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registration system</dc:title>
  <dc:creator>USER</dc:creator>
  <cp:lastModifiedBy>Prithvi Raj</cp:lastModifiedBy>
  <cp:revision>8</cp:revision>
  <dcterms:created xsi:type="dcterms:W3CDTF">2022-02-25T10:50:05Z</dcterms:created>
  <dcterms:modified xsi:type="dcterms:W3CDTF">2022-04-26T14:05:21Z</dcterms:modified>
</cp:coreProperties>
</file>