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t>03.01.2022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3942997" y="1338292"/>
            <a:ext cx="727891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 </a:t>
            </a:r>
            <a:r>
              <a:rPr lang="en-US" sz="9600" dirty="0">
                <a:solidFill>
                  <a:srgbClr val="FF5969"/>
                </a:solidFill>
                <a:latin typeface="Tw Cen MT" panose="020B0602020104020603" pitchFamily="34" charset="0"/>
              </a:rPr>
              <a:t>Mini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556262" y="4639716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3987082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Modernized Weight Converter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CE1F0-A71E-4D4B-BE6A-A381604C28D2}"/>
              </a:ext>
            </a:extLst>
          </p:cNvPr>
          <p:cNvSpPr txBox="1"/>
          <p:nvPr/>
        </p:nvSpPr>
        <p:spPr>
          <a:xfrm>
            <a:off x="3987082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DESIGNED BY PRITHVIRAJ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ERROR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789F00-2688-429D-926C-15F83152FDBE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862AB6-114D-4C6A-B849-5A11B3650265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0105858-8A3E-4676-96A7-18C1A74E36F4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634BD7-1512-45B6-AFE4-1EEA636625CB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OUTPUT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08704A4-CABE-4989-8BF7-C10A6BB40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ERROR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1D48DDF-B760-4AB3-A520-29238CC2C408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A696B4D-5BCF-47C3-8B8C-BE87154A63B4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AAA7B45-7DAF-4C4D-A930-ABA45AC955DD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01F5CFD-7EE1-475C-A36F-330184D5C6EC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OUTPUT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9F42291-FBD0-4239-8D69-22035DCB4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26B3F2A-BF63-4EC2-B471-A716F95C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172" y="119694"/>
            <a:ext cx="9595008" cy="64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67772" y="-2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C85080E-7B66-43F0-AB4D-3A69B13C005A}"/>
              </a:ext>
            </a:extLst>
          </p:cNvPr>
          <p:cNvSpPr/>
          <p:nvPr/>
        </p:nvSpPr>
        <p:spPr>
          <a:xfrm>
            <a:off x="226788" y="-2"/>
            <a:ext cx="11447501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ERROR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C48F6F2-7791-4D91-ADEC-77FE8FA739E3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ED37E9-9873-442F-9B7C-7F4BC1A8F51E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E020DE-B46A-4F47-97AB-BB6C9038FA2E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F05B7C-3B2D-4CAB-9132-7B756B44206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OUTPUT</a:t>
              </a: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A04E2F48-2025-4003-B590-1DD957710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0AD40D6-C65A-48E4-8DD3-23EFF442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157" y="365756"/>
            <a:ext cx="9610254" cy="595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66727" y="9791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530559" y="2337440"/>
              <a:ext cx="922107" cy="2351125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496079" y="3294674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ERROR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930874-288B-4537-8AA6-A601044D9580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25CDF0F-0FD1-40B0-BD29-F7D200A3A066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02216B9-43DC-4135-9F3E-7EFEAD2EB420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342E0B-2429-4B98-AF6A-1DB087CBDE83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OUTPUT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29879508-5AD7-4FE2-AD55-8AF69ECD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45931DF-4EAA-4CCC-9329-5B3E2095E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53" y="210312"/>
            <a:ext cx="8907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99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121651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ERROR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OUTPUT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7EE5BDA-2706-4467-9823-BA8A734C3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24" y="192019"/>
            <a:ext cx="8919596" cy="6679653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C59D467B-9D0B-4BA3-8E67-55286D7DB09E}"/>
              </a:ext>
            </a:extLst>
          </p:cNvPr>
          <p:cNvGrpSpPr/>
          <p:nvPr/>
        </p:nvGrpSpPr>
        <p:grpSpPr>
          <a:xfrm>
            <a:off x="3540147" y="68622"/>
            <a:ext cx="492358" cy="434298"/>
            <a:chOff x="6403225" y="2209800"/>
            <a:chExt cx="2090058" cy="209005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312EE45-455D-461A-BCF0-F2C191D6A4F2}"/>
                </a:ext>
              </a:extLst>
            </p:cNvPr>
            <p:cNvSpPr/>
            <p:nvPr/>
          </p:nvSpPr>
          <p:spPr>
            <a:xfrm>
              <a:off x="6403225" y="2209800"/>
              <a:ext cx="2090058" cy="2090058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2A50B766-F7CE-4516-B2DE-253199ADB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3245" y="2611063"/>
              <a:ext cx="1287532" cy="1287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44583" y="32191"/>
            <a:ext cx="11860720" cy="6858000"/>
            <a:chOff x="-2414102" y="3219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14102" y="3219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ERROR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9395082" y="-1"/>
            <a:ext cx="9927504" cy="6858000"/>
            <a:chOff x="-9337032" y="-1"/>
            <a:chExt cx="9927504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9337032" y="-1"/>
              <a:ext cx="992350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OUTPUT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913C29B-BD0C-4DD2-9437-E4C3323D6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1" y="1043822"/>
            <a:ext cx="8188402" cy="477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1947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INTRO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METHOD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DESIGN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OBJECT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ERROR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0E31D48-090A-4A9C-AF5C-4B0C49C47C7D}"/>
              </a:ext>
            </a:extLst>
          </p:cNvPr>
          <p:cNvGrpSpPr/>
          <p:nvPr/>
        </p:nvGrpSpPr>
        <p:grpSpPr>
          <a:xfrm>
            <a:off x="-1786364" y="0"/>
            <a:ext cx="11335017" cy="6858000"/>
            <a:chOff x="-10744545" y="-1"/>
            <a:chExt cx="11335017" cy="6858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79A714-CB74-4EFD-9BC1-A7F2F993842A}"/>
                </a:ext>
              </a:extLst>
            </p:cNvPr>
            <p:cNvSpPr/>
            <p:nvPr/>
          </p:nvSpPr>
          <p:spPr>
            <a:xfrm>
              <a:off x="-10744545" y="-1"/>
              <a:ext cx="11331017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006C60A-833A-41C2-A553-8132E7B3A7DB}"/>
                </a:ext>
              </a:extLst>
            </p:cNvPr>
            <p:cNvSpPr/>
            <p:nvPr/>
          </p:nvSpPr>
          <p:spPr>
            <a:xfrm>
              <a:off x="-577928" y="233743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AECC6C-A520-4756-9163-08D14835D791}"/>
                </a:ext>
              </a:extLst>
            </p:cNvPr>
            <p:cNvSpPr txBox="1"/>
            <p:nvPr/>
          </p:nvSpPr>
          <p:spPr>
            <a:xfrm rot="16200000">
              <a:off x="-738260" y="3189608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OUTPUT</a:t>
              </a:r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F8A56B9-A504-4035-8439-53ED4617B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-49191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82C6EF-E9DE-4923-8019-398DA581487A}"/>
              </a:ext>
            </a:extLst>
          </p:cNvPr>
          <p:cNvGrpSpPr/>
          <p:nvPr/>
        </p:nvGrpSpPr>
        <p:grpSpPr>
          <a:xfrm>
            <a:off x="-1168400" y="12839"/>
            <a:ext cx="10707530" cy="1088200"/>
            <a:chOff x="3629784" y="4445001"/>
            <a:chExt cx="2336800" cy="10882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3DF4E-CC11-4211-B94C-CFD06DD21505}"/>
                </a:ext>
              </a:extLst>
            </p:cNvPr>
            <p:cNvSpPr txBox="1"/>
            <p:nvPr/>
          </p:nvSpPr>
          <p:spPr>
            <a:xfrm>
              <a:off x="3629784" y="4445001"/>
              <a:ext cx="23368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OUTPUT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47D5A51-0B28-44B2-9458-2EC47846B480}"/>
                </a:ext>
              </a:extLst>
            </p:cNvPr>
            <p:cNvSpPr txBox="1"/>
            <p:nvPr/>
          </p:nvSpPr>
          <p:spPr>
            <a:xfrm>
              <a:off x="3629784" y="5133091"/>
              <a:ext cx="233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A6A6A6"/>
                  </a:solidFill>
                  <a:latin typeface="Tw Cen MT" panose="020B0602020104020603" pitchFamily="34" charset="0"/>
                </a:rPr>
                <a:t>Output For Both Conversion And Error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36A51F-32BC-47D1-9A81-487036B42B97}"/>
              </a:ext>
            </a:extLst>
          </p:cNvPr>
          <p:cNvGrpSpPr/>
          <p:nvPr/>
        </p:nvGrpSpPr>
        <p:grpSpPr>
          <a:xfrm>
            <a:off x="-1665174" y="250856"/>
            <a:ext cx="537710" cy="557012"/>
            <a:chOff x="3753155" y="2209800"/>
            <a:chExt cx="2090058" cy="2090058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759DD56-9161-4A22-8660-0AAFD5155B24}"/>
                </a:ext>
              </a:extLst>
            </p:cNvPr>
            <p:cNvSpPr/>
            <p:nvPr/>
          </p:nvSpPr>
          <p:spPr>
            <a:xfrm>
              <a:off x="3753155" y="2209800"/>
              <a:ext cx="2090058" cy="2090058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B542F8B-7358-4AD5-9F27-D4CDC7236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4418" y="2611063"/>
              <a:ext cx="1287532" cy="1287532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77E39D5-F49E-47FD-94F3-FFE4BDBDAB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5" t="10220" r="39999" b="40066"/>
          <a:stretch/>
        </p:blipFill>
        <p:spPr>
          <a:xfrm>
            <a:off x="547858" y="1380163"/>
            <a:ext cx="4550546" cy="233341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899A71-65BA-48CB-A05F-F3DD5CA262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2" t="9379" r="39969" b="40136"/>
          <a:stretch/>
        </p:blipFill>
        <p:spPr>
          <a:xfrm>
            <a:off x="3538198" y="3992702"/>
            <a:ext cx="4774519" cy="24594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723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57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Prithvi Raj</cp:lastModifiedBy>
  <cp:revision>20</cp:revision>
  <dcterms:created xsi:type="dcterms:W3CDTF">2017-01-05T13:17:27Z</dcterms:created>
  <dcterms:modified xsi:type="dcterms:W3CDTF">2022-01-03T08:52:17Z</dcterms:modified>
</cp:coreProperties>
</file>