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2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58C3-3C33-4857-A3C4-CE0ACB01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122363"/>
            <a:ext cx="11608904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online </a:t>
            </a:r>
            <a:r>
              <a:rPr lang="en-US" sz="3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system 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8E041-39E9-4879-ADAF-22FB75EF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8"/>
            <a:ext cx="9878253" cy="1655762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Prithvi raj s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263-C02B-47D1-9526-8E3E2B60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556E-03D3-4A10-96E4-EB334485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 will be focused on developing an online registration to ensure the effectiveness of the flow of registration.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process can be online without the need of paperwork anymore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B76-8100-40DF-AA15-6AC84BB2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3407-50E3-4A2D-9A28-6C7142DA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registration allows the attendee to register when it is most convenient for them.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for the organizer to establish specific open and close dates, giving your registrants ample time to complete the registration.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2AD0-D35B-42FE-B231-A6BA5183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2512-F355-475A-9892-7C7EEAEE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6" y="1853754"/>
            <a:ext cx="9603275" cy="4595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Eclipse IDE - To develop the project,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My SQL – For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Swing, AWT.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 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80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C559-81CB-403B-BF9E-A10AE96A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48AC6-6720-4428-A6CB-3DBFE8E6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073668" cy="28539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52EE90-5CC4-4402-BF6A-FAED831A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497" y="2667740"/>
            <a:ext cx="5264723" cy="2961407"/>
          </a:xfrm>
        </p:spPr>
      </p:pic>
    </p:spTree>
    <p:extLst>
      <p:ext uri="{BB962C8B-B14F-4D97-AF65-F5344CB8AC3E}">
        <p14:creationId xmlns:p14="http://schemas.microsoft.com/office/powerpoint/2010/main" val="4290222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131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 New Roman</vt:lpstr>
      <vt:lpstr>Wingdings</vt:lpstr>
      <vt:lpstr>Gallery</vt:lpstr>
      <vt:lpstr>                             online registration system </vt:lpstr>
      <vt:lpstr>objective</vt:lpstr>
      <vt:lpstr>scope</vt:lpstr>
      <vt:lpstr>requirements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registration system</dc:title>
  <dc:creator>USER</dc:creator>
  <cp:lastModifiedBy>Prithvi Raj</cp:lastModifiedBy>
  <cp:revision>6</cp:revision>
  <dcterms:created xsi:type="dcterms:W3CDTF">2022-02-25T10:50:05Z</dcterms:created>
  <dcterms:modified xsi:type="dcterms:W3CDTF">2022-03-02T17:08:14Z</dcterms:modified>
</cp:coreProperties>
</file>