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1" r:id="rId3"/>
    <p:sldId id="265" r:id="rId4"/>
    <p:sldId id="257" r:id="rId5"/>
    <p:sldId id="259" r:id="rId6"/>
    <p:sldId id="258" r:id="rId7"/>
    <p:sldId id="263" r:id="rId8"/>
    <p:sldId id="264" r:id="rId9"/>
    <p:sldId id="260" r:id="rId10"/>
    <p:sldId id="261" r:id="rId11"/>
    <p:sldId id="269" r:id="rId12"/>
    <p:sldId id="270" r:id="rId13"/>
    <p:sldId id="271" r:id="rId14"/>
    <p:sldId id="267" r:id="rId15"/>
    <p:sldId id="275" r:id="rId16"/>
    <p:sldId id="273" r:id="rId17"/>
    <p:sldId id="272" r:id="rId18"/>
    <p:sldId id="274" r:id="rId19"/>
    <p:sldId id="277" r:id="rId20"/>
    <p:sldId id="276" r:id="rId21"/>
    <p:sldId id="278" r:id="rId22"/>
    <p:sldId id="279" r:id="rId23"/>
    <p:sldId id="280" r:id="rId24"/>
    <p:sldId id="266" r:id="rId25"/>
    <p:sldId id="282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82" y="3977030"/>
            <a:ext cx="1303528" cy="1128302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01" y="37084"/>
            <a:ext cx="1761617" cy="1525524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0"/>
            <a:ext cx="1130553" cy="799084"/>
          </a:xfrm>
          <a:prstGeom prst="rect">
            <a:avLst/>
          </a:prstGeom>
        </p:spPr>
      </p:pic>
      <p:sp>
        <p:nvSpPr>
          <p:cNvPr id="29" name="object 1"/>
          <p:cNvSpPr/>
          <p:nvPr/>
        </p:nvSpPr>
        <p:spPr>
          <a:xfrm>
            <a:off x="3602736" y="1360170"/>
            <a:ext cx="493776" cy="427482"/>
          </a:xfrm>
          <a:custGeom>
            <a:avLst/>
            <a:gdLst/>
            <a:ahLst/>
            <a:cxnLst/>
            <a:rect l="l" t="t" r="r" b="b"/>
            <a:pathLst>
              <a:path w="493776" h="427482">
                <a:moveTo>
                  <a:pt x="0" y="213741"/>
                </a:moveTo>
                <a:lnTo>
                  <a:pt x="122554" y="427482"/>
                </a:lnTo>
                <a:lnTo>
                  <a:pt x="371221" y="427482"/>
                </a:lnTo>
                <a:lnTo>
                  <a:pt x="493776" y="213741"/>
                </a:lnTo>
                <a:lnTo>
                  <a:pt x="371221" y="0"/>
                </a:lnTo>
                <a:lnTo>
                  <a:pt x="12255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"/>
          <p:cNvSpPr/>
          <p:nvPr/>
        </p:nvSpPr>
        <p:spPr>
          <a:xfrm>
            <a:off x="5240782" y="817118"/>
            <a:ext cx="1020953" cy="894334"/>
          </a:xfrm>
          <a:custGeom>
            <a:avLst/>
            <a:gdLst/>
            <a:ahLst/>
            <a:cxnLst/>
            <a:rect l="l" t="t" r="r" b="b"/>
            <a:pathLst>
              <a:path w="1020953" h="894334">
                <a:moveTo>
                  <a:pt x="38100" y="447166"/>
                </a:moveTo>
                <a:lnTo>
                  <a:pt x="272796" y="856234"/>
                </a:lnTo>
                <a:lnTo>
                  <a:pt x="748157" y="856234"/>
                </a:lnTo>
                <a:lnTo>
                  <a:pt x="982853" y="447166"/>
                </a:lnTo>
                <a:lnTo>
                  <a:pt x="748157" y="38100"/>
                </a:lnTo>
                <a:lnTo>
                  <a:pt x="272796" y="3810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"/>
          <p:cNvSpPr/>
          <p:nvPr/>
        </p:nvSpPr>
        <p:spPr>
          <a:xfrm>
            <a:off x="5365750" y="352298"/>
            <a:ext cx="493903" cy="427228"/>
          </a:xfrm>
          <a:custGeom>
            <a:avLst/>
            <a:gdLst/>
            <a:ahLst/>
            <a:cxnLst/>
            <a:rect l="l" t="t" r="r" b="b"/>
            <a:pathLst>
              <a:path w="493903" h="427228">
                <a:moveTo>
                  <a:pt x="0" y="213614"/>
                </a:moveTo>
                <a:lnTo>
                  <a:pt x="122555" y="427228"/>
                </a:lnTo>
                <a:lnTo>
                  <a:pt x="371348" y="427228"/>
                </a:lnTo>
                <a:lnTo>
                  <a:pt x="493903" y="213614"/>
                </a:lnTo>
                <a:lnTo>
                  <a:pt x="371348" y="0"/>
                </a:lnTo>
                <a:lnTo>
                  <a:pt x="122555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4"/>
          <p:cNvSpPr/>
          <p:nvPr/>
        </p:nvSpPr>
        <p:spPr>
          <a:xfrm>
            <a:off x="5549138" y="1171575"/>
            <a:ext cx="94742" cy="212217"/>
          </a:xfrm>
          <a:custGeom>
            <a:avLst/>
            <a:gdLst/>
            <a:ahLst/>
            <a:cxnLst/>
            <a:rect l="l" t="t" r="r" b="b"/>
            <a:pathLst>
              <a:path w="94742" h="212217">
                <a:moveTo>
                  <a:pt x="58293" y="24130"/>
                </a:moveTo>
                <a:lnTo>
                  <a:pt x="61722" y="24638"/>
                </a:lnTo>
                <a:lnTo>
                  <a:pt x="64770" y="25781"/>
                </a:lnTo>
                <a:lnTo>
                  <a:pt x="67691" y="27051"/>
                </a:lnTo>
                <a:lnTo>
                  <a:pt x="69977" y="29337"/>
                </a:lnTo>
                <a:lnTo>
                  <a:pt x="72390" y="31750"/>
                </a:lnTo>
                <a:lnTo>
                  <a:pt x="74168" y="34671"/>
                </a:lnTo>
                <a:lnTo>
                  <a:pt x="74676" y="37592"/>
                </a:lnTo>
                <a:lnTo>
                  <a:pt x="75311" y="41148"/>
                </a:lnTo>
                <a:lnTo>
                  <a:pt x="74676" y="44703"/>
                </a:lnTo>
                <a:lnTo>
                  <a:pt x="74168" y="47625"/>
                </a:lnTo>
                <a:lnTo>
                  <a:pt x="72390" y="50546"/>
                </a:lnTo>
                <a:lnTo>
                  <a:pt x="69977" y="53467"/>
                </a:lnTo>
                <a:lnTo>
                  <a:pt x="67691" y="55245"/>
                </a:lnTo>
                <a:lnTo>
                  <a:pt x="64770" y="57023"/>
                </a:lnTo>
                <a:lnTo>
                  <a:pt x="61722" y="57531"/>
                </a:lnTo>
                <a:lnTo>
                  <a:pt x="58293" y="58165"/>
                </a:lnTo>
                <a:lnTo>
                  <a:pt x="54737" y="57531"/>
                </a:lnTo>
                <a:lnTo>
                  <a:pt x="51816" y="57023"/>
                </a:lnTo>
                <a:lnTo>
                  <a:pt x="48895" y="55245"/>
                </a:lnTo>
                <a:lnTo>
                  <a:pt x="46482" y="53467"/>
                </a:lnTo>
                <a:lnTo>
                  <a:pt x="44069" y="50546"/>
                </a:lnTo>
                <a:lnTo>
                  <a:pt x="42418" y="47625"/>
                </a:lnTo>
                <a:lnTo>
                  <a:pt x="41783" y="44703"/>
                </a:lnTo>
                <a:lnTo>
                  <a:pt x="41148" y="41148"/>
                </a:lnTo>
                <a:lnTo>
                  <a:pt x="41783" y="37592"/>
                </a:lnTo>
                <a:lnTo>
                  <a:pt x="42418" y="34671"/>
                </a:lnTo>
                <a:lnTo>
                  <a:pt x="44069" y="31750"/>
                </a:lnTo>
                <a:lnTo>
                  <a:pt x="46482" y="29337"/>
                </a:lnTo>
                <a:lnTo>
                  <a:pt x="48895" y="27051"/>
                </a:lnTo>
                <a:lnTo>
                  <a:pt x="51816" y="25781"/>
                </a:lnTo>
                <a:lnTo>
                  <a:pt x="54737" y="24638"/>
                </a:lnTo>
                <a:lnTo>
                  <a:pt x="58293" y="24130"/>
                </a:lnTo>
                <a:close/>
                <a:moveTo>
                  <a:pt x="0" y="0"/>
                </a:moveTo>
                <a:lnTo>
                  <a:pt x="0" y="212217"/>
                </a:lnTo>
                <a:lnTo>
                  <a:pt x="94742" y="212217"/>
                </a:lnTo>
                <a:lnTo>
                  <a:pt x="947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5"/>
          <p:cNvSpPr/>
          <p:nvPr/>
        </p:nvSpPr>
        <p:spPr>
          <a:xfrm>
            <a:off x="5657977" y="1029843"/>
            <a:ext cx="295783" cy="374015"/>
          </a:xfrm>
          <a:custGeom>
            <a:avLst/>
            <a:gdLst/>
            <a:ahLst/>
            <a:cxnLst/>
            <a:rect l="l" t="t" r="r" b="b"/>
            <a:pathLst>
              <a:path w="295783" h="374015">
                <a:moveTo>
                  <a:pt x="152273" y="0"/>
                </a:moveTo>
                <a:lnTo>
                  <a:pt x="143510" y="508"/>
                </a:lnTo>
                <a:lnTo>
                  <a:pt x="137668" y="1778"/>
                </a:lnTo>
                <a:lnTo>
                  <a:pt x="132842" y="3428"/>
                </a:lnTo>
                <a:lnTo>
                  <a:pt x="129413" y="5207"/>
                </a:lnTo>
                <a:lnTo>
                  <a:pt x="120015" y="35178"/>
                </a:lnTo>
                <a:lnTo>
                  <a:pt x="115316" y="48768"/>
                </a:lnTo>
                <a:lnTo>
                  <a:pt x="110490" y="61087"/>
                </a:lnTo>
                <a:lnTo>
                  <a:pt x="105791" y="72263"/>
                </a:lnTo>
                <a:lnTo>
                  <a:pt x="101092" y="81660"/>
                </a:lnTo>
                <a:lnTo>
                  <a:pt x="97028" y="88772"/>
                </a:lnTo>
                <a:lnTo>
                  <a:pt x="93472" y="94615"/>
                </a:lnTo>
                <a:lnTo>
                  <a:pt x="88138" y="99949"/>
                </a:lnTo>
                <a:lnTo>
                  <a:pt x="80010" y="108203"/>
                </a:lnTo>
                <a:lnTo>
                  <a:pt x="60579" y="126365"/>
                </a:lnTo>
                <a:lnTo>
                  <a:pt x="34671" y="149987"/>
                </a:lnTo>
                <a:lnTo>
                  <a:pt x="0" y="149987"/>
                </a:lnTo>
                <a:lnTo>
                  <a:pt x="0" y="323341"/>
                </a:lnTo>
                <a:lnTo>
                  <a:pt x="36449" y="323341"/>
                </a:lnTo>
                <a:lnTo>
                  <a:pt x="48260" y="329310"/>
                </a:lnTo>
                <a:lnTo>
                  <a:pt x="64643" y="336296"/>
                </a:lnTo>
                <a:lnTo>
                  <a:pt x="85852" y="344551"/>
                </a:lnTo>
                <a:lnTo>
                  <a:pt x="109347" y="353441"/>
                </a:lnTo>
                <a:lnTo>
                  <a:pt x="134620" y="361060"/>
                </a:lnTo>
                <a:lnTo>
                  <a:pt x="147574" y="364616"/>
                </a:lnTo>
                <a:lnTo>
                  <a:pt x="160528" y="367538"/>
                </a:lnTo>
                <a:lnTo>
                  <a:pt x="172847" y="370459"/>
                </a:lnTo>
                <a:lnTo>
                  <a:pt x="185293" y="372237"/>
                </a:lnTo>
                <a:lnTo>
                  <a:pt x="196469" y="373380"/>
                </a:lnTo>
                <a:lnTo>
                  <a:pt x="207645" y="374015"/>
                </a:lnTo>
                <a:lnTo>
                  <a:pt x="226441" y="374015"/>
                </a:lnTo>
                <a:lnTo>
                  <a:pt x="236347" y="373380"/>
                </a:lnTo>
                <a:lnTo>
                  <a:pt x="245872" y="372237"/>
                </a:lnTo>
                <a:lnTo>
                  <a:pt x="254000" y="369824"/>
                </a:lnTo>
                <a:lnTo>
                  <a:pt x="258191" y="368681"/>
                </a:lnTo>
                <a:lnTo>
                  <a:pt x="261112" y="367538"/>
                </a:lnTo>
                <a:lnTo>
                  <a:pt x="264033" y="365760"/>
                </a:lnTo>
                <a:lnTo>
                  <a:pt x="266446" y="363347"/>
                </a:lnTo>
                <a:lnTo>
                  <a:pt x="267589" y="361060"/>
                </a:lnTo>
                <a:lnTo>
                  <a:pt x="268732" y="358140"/>
                </a:lnTo>
                <a:lnTo>
                  <a:pt x="270510" y="340995"/>
                </a:lnTo>
                <a:lnTo>
                  <a:pt x="269875" y="336931"/>
                </a:lnTo>
                <a:lnTo>
                  <a:pt x="268732" y="333375"/>
                </a:lnTo>
                <a:lnTo>
                  <a:pt x="266446" y="329819"/>
                </a:lnTo>
                <a:lnTo>
                  <a:pt x="262890" y="326897"/>
                </a:lnTo>
                <a:lnTo>
                  <a:pt x="265811" y="326390"/>
                </a:lnTo>
                <a:lnTo>
                  <a:pt x="268732" y="325247"/>
                </a:lnTo>
                <a:lnTo>
                  <a:pt x="271653" y="323977"/>
                </a:lnTo>
                <a:lnTo>
                  <a:pt x="274066" y="321691"/>
                </a:lnTo>
                <a:lnTo>
                  <a:pt x="275844" y="319278"/>
                </a:lnTo>
                <a:lnTo>
                  <a:pt x="277622" y="316357"/>
                </a:lnTo>
                <a:lnTo>
                  <a:pt x="278765" y="312801"/>
                </a:lnTo>
                <a:lnTo>
                  <a:pt x="279400" y="309880"/>
                </a:lnTo>
                <a:lnTo>
                  <a:pt x="281051" y="288671"/>
                </a:lnTo>
                <a:lnTo>
                  <a:pt x="281051" y="285750"/>
                </a:lnTo>
                <a:lnTo>
                  <a:pt x="281051" y="283464"/>
                </a:lnTo>
                <a:lnTo>
                  <a:pt x="280543" y="280543"/>
                </a:lnTo>
                <a:lnTo>
                  <a:pt x="279400" y="278130"/>
                </a:lnTo>
                <a:lnTo>
                  <a:pt x="276352" y="274066"/>
                </a:lnTo>
                <a:lnTo>
                  <a:pt x="274574" y="272288"/>
                </a:lnTo>
                <a:lnTo>
                  <a:pt x="272923" y="270510"/>
                </a:lnTo>
                <a:lnTo>
                  <a:pt x="275844" y="269875"/>
                </a:lnTo>
                <a:lnTo>
                  <a:pt x="278130" y="268732"/>
                </a:lnTo>
                <a:lnTo>
                  <a:pt x="280543" y="266953"/>
                </a:lnTo>
                <a:lnTo>
                  <a:pt x="282829" y="264541"/>
                </a:lnTo>
                <a:lnTo>
                  <a:pt x="284607" y="262255"/>
                </a:lnTo>
                <a:lnTo>
                  <a:pt x="285750" y="259841"/>
                </a:lnTo>
                <a:lnTo>
                  <a:pt x="287020" y="256921"/>
                </a:lnTo>
                <a:lnTo>
                  <a:pt x="287528" y="253365"/>
                </a:lnTo>
                <a:lnTo>
                  <a:pt x="289306" y="232791"/>
                </a:lnTo>
                <a:lnTo>
                  <a:pt x="289306" y="229870"/>
                </a:lnTo>
                <a:lnTo>
                  <a:pt x="289306" y="226949"/>
                </a:lnTo>
                <a:lnTo>
                  <a:pt x="288798" y="224028"/>
                </a:lnTo>
                <a:lnTo>
                  <a:pt x="287528" y="221615"/>
                </a:lnTo>
                <a:lnTo>
                  <a:pt x="286385" y="219328"/>
                </a:lnTo>
                <a:lnTo>
                  <a:pt x="284607" y="217551"/>
                </a:lnTo>
                <a:lnTo>
                  <a:pt x="282829" y="215772"/>
                </a:lnTo>
                <a:lnTo>
                  <a:pt x="280543" y="213995"/>
                </a:lnTo>
                <a:lnTo>
                  <a:pt x="282829" y="213487"/>
                </a:lnTo>
                <a:lnTo>
                  <a:pt x="285242" y="211709"/>
                </a:lnTo>
                <a:lnTo>
                  <a:pt x="287528" y="209931"/>
                </a:lnTo>
                <a:lnTo>
                  <a:pt x="289306" y="208153"/>
                </a:lnTo>
                <a:lnTo>
                  <a:pt x="291084" y="205740"/>
                </a:lnTo>
                <a:lnTo>
                  <a:pt x="292227" y="203453"/>
                </a:lnTo>
                <a:lnTo>
                  <a:pt x="292862" y="200533"/>
                </a:lnTo>
                <a:lnTo>
                  <a:pt x="293497" y="197612"/>
                </a:lnTo>
                <a:lnTo>
                  <a:pt x="295783" y="176403"/>
                </a:lnTo>
                <a:lnTo>
                  <a:pt x="295275" y="173482"/>
                </a:lnTo>
                <a:lnTo>
                  <a:pt x="294640" y="170434"/>
                </a:lnTo>
                <a:lnTo>
                  <a:pt x="293497" y="168147"/>
                </a:lnTo>
                <a:lnTo>
                  <a:pt x="292227" y="165862"/>
                </a:lnTo>
                <a:lnTo>
                  <a:pt x="290576" y="163449"/>
                </a:lnTo>
                <a:lnTo>
                  <a:pt x="288163" y="161671"/>
                </a:lnTo>
                <a:lnTo>
                  <a:pt x="282829" y="158115"/>
                </a:lnTo>
                <a:lnTo>
                  <a:pt x="276987" y="155194"/>
                </a:lnTo>
                <a:lnTo>
                  <a:pt x="269875" y="152908"/>
                </a:lnTo>
                <a:lnTo>
                  <a:pt x="262255" y="151130"/>
                </a:lnTo>
                <a:lnTo>
                  <a:pt x="254635" y="149987"/>
                </a:lnTo>
                <a:lnTo>
                  <a:pt x="238125" y="147574"/>
                </a:lnTo>
                <a:lnTo>
                  <a:pt x="212852" y="145160"/>
                </a:lnTo>
                <a:lnTo>
                  <a:pt x="182880" y="143510"/>
                </a:lnTo>
                <a:lnTo>
                  <a:pt x="152273" y="141732"/>
                </a:lnTo>
                <a:lnTo>
                  <a:pt x="156464" y="134620"/>
                </a:lnTo>
                <a:lnTo>
                  <a:pt x="159893" y="126365"/>
                </a:lnTo>
                <a:lnTo>
                  <a:pt x="163449" y="117602"/>
                </a:lnTo>
                <a:lnTo>
                  <a:pt x="165862" y="108203"/>
                </a:lnTo>
                <a:lnTo>
                  <a:pt x="168148" y="98806"/>
                </a:lnTo>
                <a:lnTo>
                  <a:pt x="170561" y="88772"/>
                </a:lnTo>
                <a:lnTo>
                  <a:pt x="172847" y="69341"/>
                </a:lnTo>
                <a:lnTo>
                  <a:pt x="174625" y="51689"/>
                </a:lnTo>
                <a:lnTo>
                  <a:pt x="175768" y="36957"/>
                </a:lnTo>
                <a:lnTo>
                  <a:pt x="175768" y="23495"/>
                </a:lnTo>
                <a:lnTo>
                  <a:pt x="175768" y="19431"/>
                </a:lnTo>
                <a:lnTo>
                  <a:pt x="174117" y="14605"/>
                </a:lnTo>
                <a:lnTo>
                  <a:pt x="172339" y="11176"/>
                </a:lnTo>
                <a:lnTo>
                  <a:pt x="169418" y="7620"/>
                </a:lnTo>
                <a:lnTo>
                  <a:pt x="165862" y="4064"/>
                </a:lnTo>
                <a:lnTo>
                  <a:pt x="161671" y="2285"/>
                </a:lnTo>
                <a:lnTo>
                  <a:pt x="156972" y="508"/>
                </a:lnTo>
                <a:lnTo>
                  <a:pt x="15227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2978" y="113284"/>
            <a:ext cx="225170" cy="389890"/>
          </a:xfrm>
          <a:custGeom>
            <a:avLst/>
            <a:gdLst/>
            <a:ahLst/>
            <a:cxnLst/>
            <a:rect l="l" t="t" r="r" b="b"/>
            <a:pathLst>
              <a:path w="225170" h="389890">
                <a:moveTo>
                  <a:pt x="119506" y="18542"/>
                </a:moveTo>
                <a:lnTo>
                  <a:pt x="121793" y="19050"/>
                </a:lnTo>
                <a:lnTo>
                  <a:pt x="123190" y="20320"/>
                </a:lnTo>
                <a:lnTo>
                  <a:pt x="124587" y="21717"/>
                </a:lnTo>
                <a:lnTo>
                  <a:pt x="125095" y="24130"/>
                </a:lnTo>
                <a:lnTo>
                  <a:pt x="124587" y="25908"/>
                </a:lnTo>
                <a:lnTo>
                  <a:pt x="123190" y="27813"/>
                </a:lnTo>
                <a:lnTo>
                  <a:pt x="121793" y="28702"/>
                </a:lnTo>
                <a:lnTo>
                  <a:pt x="119506" y="29210"/>
                </a:lnTo>
                <a:lnTo>
                  <a:pt x="105664" y="29210"/>
                </a:lnTo>
                <a:lnTo>
                  <a:pt x="103250" y="28702"/>
                </a:lnTo>
                <a:lnTo>
                  <a:pt x="101981" y="27813"/>
                </a:lnTo>
                <a:lnTo>
                  <a:pt x="100584" y="25908"/>
                </a:lnTo>
                <a:lnTo>
                  <a:pt x="100075" y="24130"/>
                </a:lnTo>
                <a:lnTo>
                  <a:pt x="100584" y="21717"/>
                </a:lnTo>
                <a:lnTo>
                  <a:pt x="101981" y="20320"/>
                </a:lnTo>
                <a:lnTo>
                  <a:pt x="103250" y="19050"/>
                </a:lnTo>
                <a:lnTo>
                  <a:pt x="105664" y="18542"/>
                </a:lnTo>
                <a:close/>
                <a:moveTo>
                  <a:pt x="200533" y="48641"/>
                </a:moveTo>
                <a:lnTo>
                  <a:pt x="200533" y="316738"/>
                </a:lnTo>
                <a:lnTo>
                  <a:pt x="24637" y="316738"/>
                </a:lnTo>
                <a:lnTo>
                  <a:pt x="24637" y="48641"/>
                </a:lnTo>
                <a:close/>
                <a:moveTo>
                  <a:pt x="112522" y="337185"/>
                </a:moveTo>
                <a:lnTo>
                  <a:pt x="115824" y="337566"/>
                </a:lnTo>
                <a:lnTo>
                  <a:pt x="119125" y="338582"/>
                </a:lnTo>
                <a:lnTo>
                  <a:pt x="121793" y="339979"/>
                </a:lnTo>
                <a:lnTo>
                  <a:pt x="124206" y="341757"/>
                </a:lnTo>
                <a:lnTo>
                  <a:pt x="125984" y="344043"/>
                </a:lnTo>
                <a:lnTo>
                  <a:pt x="127381" y="346837"/>
                </a:lnTo>
                <a:lnTo>
                  <a:pt x="128270" y="350139"/>
                </a:lnTo>
                <a:lnTo>
                  <a:pt x="128778" y="353314"/>
                </a:lnTo>
                <a:lnTo>
                  <a:pt x="128270" y="356616"/>
                </a:lnTo>
                <a:lnTo>
                  <a:pt x="127381" y="359791"/>
                </a:lnTo>
                <a:lnTo>
                  <a:pt x="125984" y="362585"/>
                </a:lnTo>
                <a:lnTo>
                  <a:pt x="124206" y="364998"/>
                </a:lnTo>
                <a:lnTo>
                  <a:pt x="121793" y="366776"/>
                </a:lnTo>
                <a:lnTo>
                  <a:pt x="119125" y="368173"/>
                </a:lnTo>
                <a:lnTo>
                  <a:pt x="115824" y="369062"/>
                </a:lnTo>
                <a:lnTo>
                  <a:pt x="112522" y="369570"/>
                </a:lnTo>
                <a:lnTo>
                  <a:pt x="109347" y="369062"/>
                </a:lnTo>
                <a:lnTo>
                  <a:pt x="106045" y="368173"/>
                </a:lnTo>
                <a:lnTo>
                  <a:pt x="103250" y="366776"/>
                </a:lnTo>
                <a:lnTo>
                  <a:pt x="100965" y="364998"/>
                </a:lnTo>
                <a:lnTo>
                  <a:pt x="99187" y="362585"/>
                </a:lnTo>
                <a:lnTo>
                  <a:pt x="97790" y="359791"/>
                </a:lnTo>
                <a:lnTo>
                  <a:pt x="96900" y="356616"/>
                </a:lnTo>
                <a:lnTo>
                  <a:pt x="96393" y="353314"/>
                </a:lnTo>
                <a:lnTo>
                  <a:pt x="96900" y="350139"/>
                </a:lnTo>
                <a:lnTo>
                  <a:pt x="97790" y="346837"/>
                </a:lnTo>
                <a:lnTo>
                  <a:pt x="99187" y="344043"/>
                </a:lnTo>
                <a:lnTo>
                  <a:pt x="100965" y="341757"/>
                </a:lnTo>
                <a:lnTo>
                  <a:pt x="103250" y="339979"/>
                </a:lnTo>
                <a:lnTo>
                  <a:pt x="106045" y="338582"/>
                </a:lnTo>
                <a:lnTo>
                  <a:pt x="109347" y="337566"/>
                </a:lnTo>
                <a:lnTo>
                  <a:pt x="112522" y="337185"/>
                </a:lnTo>
                <a:close/>
                <a:moveTo>
                  <a:pt x="24637" y="0"/>
                </a:moveTo>
                <a:lnTo>
                  <a:pt x="19558" y="508"/>
                </a:lnTo>
                <a:lnTo>
                  <a:pt x="14859" y="1905"/>
                </a:lnTo>
                <a:lnTo>
                  <a:pt x="10668" y="4191"/>
                </a:lnTo>
                <a:lnTo>
                  <a:pt x="6985" y="6985"/>
                </a:lnTo>
                <a:lnTo>
                  <a:pt x="4191" y="10668"/>
                </a:lnTo>
                <a:lnTo>
                  <a:pt x="1905" y="14859"/>
                </a:lnTo>
                <a:lnTo>
                  <a:pt x="508" y="19431"/>
                </a:lnTo>
                <a:lnTo>
                  <a:pt x="0" y="24511"/>
                </a:lnTo>
                <a:lnTo>
                  <a:pt x="0" y="365379"/>
                </a:lnTo>
                <a:lnTo>
                  <a:pt x="508" y="370459"/>
                </a:lnTo>
                <a:lnTo>
                  <a:pt x="1905" y="375158"/>
                </a:lnTo>
                <a:lnTo>
                  <a:pt x="4191" y="379349"/>
                </a:lnTo>
                <a:lnTo>
                  <a:pt x="6985" y="383032"/>
                </a:lnTo>
                <a:lnTo>
                  <a:pt x="10668" y="385826"/>
                </a:lnTo>
                <a:lnTo>
                  <a:pt x="14859" y="388112"/>
                </a:lnTo>
                <a:lnTo>
                  <a:pt x="19558" y="389509"/>
                </a:lnTo>
                <a:lnTo>
                  <a:pt x="24637" y="389890"/>
                </a:lnTo>
                <a:lnTo>
                  <a:pt x="200533" y="389890"/>
                </a:lnTo>
                <a:lnTo>
                  <a:pt x="205612" y="389509"/>
                </a:lnTo>
                <a:lnTo>
                  <a:pt x="210312" y="388112"/>
                </a:lnTo>
                <a:lnTo>
                  <a:pt x="214503" y="385826"/>
                </a:lnTo>
                <a:lnTo>
                  <a:pt x="218186" y="383032"/>
                </a:lnTo>
                <a:lnTo>
                  <a:pt x="220980" y="379349"/>
                </a:lnTo>
                <a:lnTo>
                  <a:pt x="223266" y="375158"/>
                </a:lnTo>
                <a:lnTo>
                  <a:pt x="224662" y="370459"/>
                </a:lnTo>
                <a:lnTo>
                  <a:pt x="225171" y="365379"/>
                </a:lnTo>
                <a:lnTo>
                  <a:pt x="225171" y="24511"/>
                </a:lnTo>
                <a:lnTo>
                  <a:pt x="224662" y="19431"/>
                </a:lnTo>
                <a:lnTo>
                  <a:pt x="223266" y="14859"/>
                </a:lnTo>
                <a:lnTo>
                  <a:pt x="220980" y="10668"/>
                </a:lnTo>
                <a:lnTo>
                  <a:pt x="218186" y="6985"/>
                </a:lnTo>
                <a:lnTo>
                  <a:pt x="214503" y="4191"/>
                </a:lnTo>
                <a:lnTo>
                  <a:pt x="210312" y="1905"/>
                </a:lnTo>
                <a:lnTo>
                  <a:pt x="205612" y="508"/>
                </a:lnTo>
                <a:lnTo>
                  <a:pt x="200533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9712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8" y="39657"/>
                </a:moveTo>
                <a:lnTo>
                  <a:pt x="6088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8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9712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8" y="39657"/>
                </a:moveTo>
                <a:lnTo>
                  <a:pt x="6088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8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9712" y="1071761"/>
            <a:ext cx="164575" cy="56625"/>
          </a:xfrm>
          <a:custGeom>
            <a:avLst/>
            <a:gdLst/>
            <a:ahLst/>
            <a:cxnLst/>
            <a:rect l="l" t="t" r="r" b="b"/>
            <a:pathLst>
              <a:path w="164575" h="56625">
                <a:moveTo>
                  <a:pt x="6088" y="6088"/>
                </a:moveTo>
                <a:lnTo>
                  <a:pt x="6088" y="12438"/>
                </a:lnTo>
                <a:lnTo>
                  <a:pt x="6088" y="12438"/>
                </a:lnTo>
                <a:lnTo>
                  <a:pt x="6977" y="17898"/>
                </a:lnTo>
                <a:lnTo>
                  <a:pt x="9771" y="23360"/>
                </a:lnTo>
                <a:lnTo>
                  <a:pt x="13327" y="27804"/>
                </a:lnTo>
                <a:lnTo>
                  <a:pt x="18788" y="30598"/>
                </a:lnTo>
                <a:lnTo>
                  <a:pt x="75938" y="49648"/>
                </a:lnTo>
                <a:lnTo>
                  <a:pt x="75938" y="49648"/>
                </a:lnTo>
                <a:lnTo>
                  <a:pt x="82288" y="50538"/>
                </a:lnTo>
                <a:lnTo>
                  <a:pt x="82288" y="50538"/>
                </a:lnTo>
                <a:lnTo>
                  <a:pt x="88638" y="49648"/>
                </a:lnTo>
                <a:lnTo>
                  <a:pt x="145788" y="30598"/>
                </a:lnTo>
                <a:lnTo>
                  <a:pt x="145788" y="30598"/>
                </a:lnTo>
                <a:lnTo>
                  <a:pt x="151249" y="27804"/>
                </a:lnTo>
                <a:lnTo>
                  <a:pt x="154932" y="23360"/>
                </a:lnTo>
                <a:lnTo>
                  <a:pt x="157599" y="17898"/>
                </a:lnTo>
                <a:lnTo>
                  <a:pt x="158488" y="12438"/>
                </a:lnTo>
                <a:lnTo>
                  <a:pt x="158488" y="6088"/>
                </a:lnTo>
                <a:lnTo>
                  <a:pt x="6088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3329" y="718701"/>
            <a:ext cx="64880" cy="260841"/>
          </a:xfrm>
          <a:custGeom>
            <a:avLst/>
            <a:gdLst/>
            <a:ahLst/>
            <a:cxnLst/>
            <a:rect l="l" t="t" r="r" b="b"/>
            <a:pathLst>
              <a:path w="64880" h="260841">
                <a:moveTo>
                  <a:pt x="58793" y="254754"/>
                </a:moveTo>
                <a:lnTo>
                  <a:pt x="58793" y="254754"/>
                </a:lnTo>
                <a:lnTo>
                  <a:pt x="27932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4396" y="509151"/>
            <a:ext cx="395207" cy="470391"/>
          </a:xfrm>
          <a:custGeom>
            <a:avLst/>
            <a:gdLst/>
            <a:ahLst/>
            <a:cxnLst/>
            <a:rect l="l" t="t" r="r" b="b"/>
            <a:pathLst>
              <a:path w="395207" h="470391">
                <a:moveTo>
                  <a:pt x="273804" y="464304"/>
                </a:moveTo>
                <a:lnTo>
                  <a:pt x="273804" y="464304"/>
                </a:lnTo>
                <a:lnTo>
                  <a:pt x="278376" y="444364"/>
                </a:lnTo>
                <a:lnTo>
                  <a:pt x="284726" y="425315"/>
                </a:lnTo>
                <a:lnTo>
                  <a:pt x="291965" y="407154"/>
                </a:lnTo>
                <a:lnTo>
                  <a:pt x="300093" y="390771"/>
                </a:lnTo>
                <a:lnTo>
                  <a:pt x="309237" y="375404"/>
                </a:lnTo>
                <a:lnTo>
                  <a:pt x="318254" y="359910"/>
                </a:lnTo>
                <a:lnTo>
                  <a:pt x="338320" y="330954"/>
                </a:lnTo>
                <a:lnTo>
                  <a:pt x="348226" y="316349"/>
                </a:lnTo>
                <a:lnTo>
                  <a:pt x="357243" y="301871"/>
                </a:lnTo>
                <a:lnTo>
                  <a:pt x="365498" y="287393"/>
                </a:lnTo>
                <a:lnTo>
                  <a:pt x="373626" y="271010"/>
                </a:lnTo>
                <a:lnTo>
                  <a:pt x="379976" y="254754"/>
                </a:lnTo>
                <a:lnTo>
                  <a:pt x="384548" y="236593"/>
                </a:lnTo>
                <a:lnTo>
                  <a:pt x="387215" y="217543"/>
                </a:lnTo>
                <a:lnTo>
                  <a:pt x="388104" y="207510"/>
                </a:lnTo>
                <a:lnTo>
                  <a:pt x="389120" y="197604"/>
                </a:lnTo>
                <a:lnTo>
                  <a:pt x="389120" y="197604"/>
                </a:lnTo>
                <a:lnTo>
                  <a:pt x="387215" y="177538"/>
                </a:lnTo>
                <a:lnTo>
                  <a:pt x="384548" y="158488"/>
                </a:lnTo>
                <a:lnTo>
                  <a:pt x="379976" y="140327"/>
                </a:lnTo>
                <a:lnTo>
                  <a:pt x="373626" y="123182"/>
                </a:lnTo>
                <a:lnTo>
                  <a:pt x="365498" y="105910"/>
                </a:lnTo>
                <a:lnTo>
                  <a:pt x="356354" y="90416"/>
                </a:lnTo>
                <a:lnTo>
                  <a:pt x="344543" y="75938"/>
                </a:lnTo>
                <a:lnTo>
                  <a:pt x="332859" y="62349"/>
                </a:lnTo>
                <a:lnTo>
                  <a:pt x="319143" y="49649"/>
                </a:lnTo>
                <a:lnTo>
                  <a:pt x="304665" y="38727"/>
                </a:lnTo>
                <a:lnTo>
                  <a:pt x="288282" y="29710"/>
                </a:lnTo>
                <a:lnTo>
                  <a:pt x="272026" y="21455"/>
                </a:lnTo>
                <a:lnTo>
                  <a:pt x="254754" y="15105"/>
                </a:lnTo>
                <a:lnTo>
                  <a:pt x="235704" y="9644"/>
                </a:lnTo>
                <a:lnTo>
                  <a:pt x="217543" y="6977"/>
                </a:lnTo>
                <a:lnTo>
                  <a:pt x="197604" y="6088"/>
                </a:lnTo>
                <a:lnTo>
                  <a:pt x="197604" y="6088"/>
                </a:lnTo>
                <a:lnTo>
                  <a:pt x="177665" y="6977"/>
                </a:lnTo>
                <a:lnTo>
                  <a:pt x="159504" y="9644"/>
                </a:lnTo>
                <a:lnTo>
                  <a:pt x="140454" y="15105"/>
                </a:lnTo>
                <a:lnTo>
                  <a:pt x="123182" y="21455"/>
                </a:lnTo>
                <a:lnTo>
                  <a:pt x="106799" y="29710"/>
                </a:lnTo>
                <a:lnTo>
                  <a:pt x="90543" y="38727"/>
                </a:lnTo>
                <a:lnTo>
                  <a:pt x="75938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854" y="90416"/>
                </a:lnTo>
                <a:lnTo>
                  <a:pt x="29710" y="105910"/>
                </a:lnTo>
                <a:lnTo>
                  <a:pt x="21582" y="123182"/>
                </a:lnTo>
                <a:lnTo>
                  <a:pt x="15232" y="140327"/>
                </a:lnTo>
                <a:lnTo>
                  <a:pt x="10660" y="158488"/>
                </a:lnTo>
                <a:lnTo>
                  <a:pt x="7993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93" y="217543"/>
                </a:lnTo>
                <a:lnTo>
                  <a:pt x="10660" y="236593"/>
                </a:lnTo>
                <a:lnTo>
                  <a:pt x="15232" y="254754"/>
                </a:lnTo>
                <a:lnTo>
                  <a:pt x="21582" y="271010"/>
                </a:lnTo>
                <a:lnTo>
                  <a:pt x="29710" y="287393"/>
                </a:lnTo>
                <a:lnTo>
                  <a:pt x="37838" y="301871"/>
                </a:lnTo>
                <a:lnTo>
                  <a:pt x="46982" y="316349"/>
                </a:lnTo>
                <a:lnTo>
                  <a:pt x="56888" y="330954"/>
                </a:lnTo>
                <a:lnTo>
                  <a:pt x="76954" y="359910"/>
                </a:lnTo>
                <a:lnTo>
                  <a:pt x="85971" y="375404"/>
                </a:lnTo>
                <a:lnTo>
                  <a:pt x="95115" y="390771"/>
                </a:lnTo>
                <a:lnTo>
                  <a:pt x="103243" y="407154"/>
                </a:lnTo>
                <a:lnTo>
                  <a:pt x="110482" y="425315"/>
                </a:lnTo>
                <a:lnTo>
                  <a:pt x="116832" y="444364"/>
                </a:lnTo>
                <a:lnTo>
                  <a:pt x="121404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5917" y="718701"/>
            <a:ext cx="64753" cy="260841"/>
          </a:xfrm>
          <a:custGeom>
            <a:avLst/>
            <a:gdLst/>
            <a:ahLst/>
            <a:cxnLst/>
            <a:rect l="l" t="t" r="r" b="b"/>
            <a:pathLst>
              <a:path w="64753" h="260841">
                <a:moveTo>
                  <a:pt x="58666" y="6088"/>
                </a:moveTo>
                <a:lnTo>
                  <a:pt x="58666" y="6088"/>
                </a:lnTo>
                <a:lnTo>
                  <a:pt x="36822" y="112260"/>
                </a:lnTo>
                <a:lnTo>
                  <a:pt x="6088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8729" y="709684"/>
            <a:ext cx="146541" cy="41258"/>
          </a:xfrm>
          <a:custGeom>
            <a:avLst/>
            <a:gdLst/>
            <a:ahLst/>
            <a:cxnLst/>
            <a:rect l="l" t="t" r="r" b="b"/>
            <a:pathLst>
              <a:path w="146541" h="41258">
                <a:moveTo>
                  <a:pt x="6088" y="8755"/>
                </a:moveTo>
                <a:lnTo>
                  <a:pt x="36949" y="35171"/>
                </a:lnTo>
                <a:lnTo>
                  <a:pt x="67810" y="8755"/>
                </a:lnTo>
                <a:lnTo>
                  <a:pt x="67810" y="8755"/>
                </a:lnTo>
                <a:lnTo>
                  <a:pt x="70604" y="6977"/>
                </a:lnTo>
                <a:lnTo>
                  <a:pt x="73271" y="6088"/>
                </a:lnTo>
                <a:lnTo>
                  <a:pt x="75938" y="6977"/>
                </a:lnTo>
                <a:lnTo>
                  <a:pt x="78732" y="8755"/>
                </a:lnTo>
                <a:lnTo>
                  <a:pt x="109593" y="35171"/>
                </a:lnTo>
                <a:lnTo>
                  <a:pt x="140454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9712" y="971050"/>
            <a:ext cx="164575" cy="12175"/>
          </a:xfrm>
          <a:custGeom>
            <a:avLst/>
            <a:gdLst/>
            <a:ahLst/>
            <a:cxnLst/>
            <a:rect l="l" t="t" r="r" b="b"/>
            <a:pathLst>
              <a:path w="164575" h="12175">
                <a:moveTo>
                  <a:pt x="6088" y="6088"/>
                </a:moveTo>
                <a:lnTo>
                  <a:pt x="1584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9986" y="89344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544" y="9525"/>
                </a:moveTo>
                <a:lnTo>
                  <a:pt x="161544" y="9525"/>
                </a:lnTo>
                <a:lnTo>
                  <a:pt x="153923" y="10160"/>
                </a:lnTo>
                <a:lnTo>
                  <a:pt x="146304" y="10668"/>
                </a:lnTo>
                <a:lnTo>
                  <a:pt x="138557" y="11303"/>
                </a:lnTo>
                <a:lnTo>
                  <a:pt x="130937" y="13081"/>
                </a:lnTo>
                <a:lnTo>
                  <a:pt x="123825" y="14859"/>
                </a:lnTo>
                <a:lnTo>
                  <a:pt x="116840" y="16637"/>
                </a:lnTo>
                <a:lnTo>
                  <a:pt x="109728" y="18923"/>
                </a:lnTo>
                <a:lnTo>
                  <a:pt x="102616" y="21844"/>
                </a:lnTo>
                <a:lnTo>
                  <a:pt x="95504" y="24892"/>
                </a:lnTo>
                <a:lnTo>
                  <a:pt x="89027" y="28448"/>
                </a:lnTo>
                <a:lnTo>
                  <a:pt x="82550" y="31877"/>
                </a:lnTo>
                <a:lnTo>
                  <a:pt x="76708" y="35433"/>
                </a:lnTo>
                <a:lnTo>
                  <a:pt x="64897" y="44323"/>
                </a:lnTo>
                <a:lnTo>
                  <a:pt x="54229" y="54356"/>
                </a:lnTo>
                <a:lnTo>
                  <a:pt x="44323" y="64897"/>
                </a:lnTo>
                <a:lnTo>
                  <a:pt x="35433" y="76708"/>
                </a:lnTo>
                <a:lnTo>
                  <a:pt x="31242" y="83185"/>
                </a:lnTo>
                <a:lnTo>
                  <a:pt x="27813" y="89662"/>
                </a:lnTo>
                <a:lnTo>
                  <a:pt x="24257" y="96139"/>
                </a:lnTo>
                <a:lnTo>
                  <a:pt x="21209" y="102743"/>
                </a:lnTo>
                <a:lnTo>
                  <a:pt x="18923" y="109728"/>
                </a:lnTo>
                <a:lnTo>
                  <a:pt x="16510" y="116839"/>
                </a:lnTo>
                <a:lnTo>
                  <a:pt x="14224" y="123951"/>
                </a:lnTo>
                <a:lnTo>
                  <a:pt x="12446" y="131572"/>
                </a:lnTo>
                <a:lnTo>
                  <a:pt x="11303" y="138683"/>
                </a:lnTo>
                <a:lnTo>
                  <a:pt x="10033" y="146304"/>
                </a:lnTo>
                <a:lnTo>
                  <a:pt x="9525" y="153924"/>
                </a:lnTo>
                <a:lnTo>
                  <a:pt x="9525" y="162179"/>
                </a:lnTo>
                <a:lnTo>
                  <a:pt x="9525" y="162179"/>
                </a:lnTo>
                <a:lnTo>
                  <a:pt x="9525" y="169926"/>
                </a:lnTo>
                <a:lnTo>
                  <a:pt x="10033" y="177545"/>
                </a:lnTo>
                <a:lnTo>
                  <a:pt x="11303" y="185166"/>
                </a:lnTo>
                <a:lnTo>
                  <a:pt x="12446" y="192913"/>
                </a:lnTo>
                <a:lnTo>
                  <a:pt x="14224" y="199898"/>
                </a:lnTo>
                <a:lnTo>
                  <a:pt x="16510" y="207645"/>
                </a:lnTo>
                <a:lnTo>
                  <a:pt x="18923" y="214757"/>
                </a:lnTo>
                <a:lnTo>
                  <a:pt x="21209" y="221233"/>
                </a:lnTo>
                <a:lnTo>
                  <a:pt x="24257" y="228219"/>
                </a:lnTo>
                <a:lnTo>
                  <a:pt x="27813" y="234695"/>
                </a:lnTo>
                <a:lnTo>
                  <a:pt x="31242" y="241173"/>
                </a:lnTo>
                <a:lnTo>
                  <a:pt x="35433" y="247142"/>
                </a:lnTo>
                <a:lnTo>
                  <a:pt x="44323" y="258953"/>
                </a:lnTo>
                <a:lnTo>
                  <a:pt x="54229" y="269494"/>
                </a:lnTo>
                <a:lnTo>
                  <a:pt x="64897" y="279526"/>
                </a:lnTo>
                <a:lnTo>
                  <a:pt x="76708" y="288417"/>
                </a:lnTo>
                <a:lnTo>
                  <a:pt x="82550" y="292481"/>
                </a:lnTo>
                <a:lnTo>
                  <a:pt x="89027" y="296037"/>
                </a:lnTo>
                <a:lnTo>
                  <a:pt x="95504" y="299593"/>
                </a:lnTo>
                <a:lnTo>
                  <a:pt x="102616" y="302514"/>
                </a:lnTo>
                <a:lnTo>
                  <a:pt x="109728" y="304926"/>
                </a:lnTo>
                <a:lnTo>
                  <a:pt x="116840" y="307213"/>
                </a:lnTo>
                <a:lnTo>
                  <a:pt x="123825" y="309626"/>
                </a:lnTo>
                <a:lnTo>
                  <a:pt x="130937" y="311404"/>
                </a:lnTo>
                <a:lnTo>
                  <a:pt x="138557" y="312547"/>
                </a:lnTo>
                <a:lnTo>
                  <a:pt x="146304" y="313689"/>
                </a:lnTo>
                <a:lnTo>
                  <a:pt x="153923" y="314325"/>
                </a:lnTo>
                <a:lnTo>
                  <a:pt x="161544" y="314325"/>
                </a:lnTo>
                <a:lnTo>
                  <a:pt x="161544" y="314325"/>
                </a:lnTo>
                <a:lnTo>
                  <a:pt x="169798" y="314325"/>
                </a:lnTo>
                <a:lnTo>
                  <a:pt x="177546" y="313689"/>
                </a:lnTo>
                <a:lnTo>
                  <a:pt x="185166" y="312547"/>
                </a:lnTo>
                <a:lnTo>
                  <a:pt x="192278" y="311404"/>
                </a:lnTo>
                <a:lnTo>
                  <a:pt x="199898" y="309626"/>
                </a:lnTo>
                <a:lnTo>
                  <a:pt x="207010" y="307213"/>
                </a:lnTo>
                <a:lnTo>
                  <a:pt x="213995" y="304926"/>
                </a:lnTo>
                <a:lnTo>
                  <a:pt x="221107" y="302514"/>
                </a:lnTo>
                <a:lnTo>
                  <a:pt x="227584" y="299593"/>
                </a:lnTo>
                <a:lnTo>
                  <a:pt x="234060" y="296037"/>
                </a:lnTo>
                <a:lnTo>
                  <a:pt x="240538" y="292481"/>
                </a:lnTo>
                <a:lnTo>
                  <a:pt x="247015" y="288417"/>
                </a:lnTo>
                <a:lnTo>
                  <a:pt x="258826" y="279526"/>
                </a:lnTo>
                <a:lnTo>
                  <a:pt x="269494" y="269494"/>
                </a:lnTo>
                <a:lnTo>
                  <a:pt x="279527" y="258953"/>
                </a:lnTo>
                <a:lnTo>
                  <a:pt x="288290" y="247142"/>
                </a:lnTo>
                <a:lnTo>
                  <a:pt x="291846" y="241173"/>
                </a:lnTo>
                <a:lnTo>
                  <a:pt x="295402" y="234695"/>
                </a:lnTo>
                <a:lnTo>
                  <a:pt x="298958" y="228219"/>
                </a:lnTo>
                <a:lnTo>
                  <a:pt x="301879" y="221233"/>
                </a:lnTo>
                <a:lnTo>
                  <a:pt x="304800" y="214757"/>
                </a:lnTo>
                <a:lnTo>
                  <a:pt x="307213" y="207645"/>
                </a:lnTo>
                <a:lnTo>
                  <a:pt x="309626" y="199898"/>
                </a:lnTo>
                <a:lnTo>
                  <a:pt x="310769" y="192913"/>
                </a:lnTo>
                <a:lnTo>
                  <a:pt x="312547" y="185166"/>
                </a:lnTo>
                <a:lnTo>
                  <a:pt x="313054" y="177545"/>
                </a:lnTo>
                <a:lnTo>
                  <a:pt x="313690" y="169926"/>
                </a:lnTo>
                <a:lnTo>
                  <a:pt x="314325" y="162179"/>
                </a:lnTo>
                <a:lnTo>
                  <a:pt x="314325" y="162179"/>
                </a:lnTo>
                <a:lnTo>
                  <a:pt x="313690" y="153924"/>
                </a:lnTo>
                <a:lnTo>
                  <a:pt x="313054" y="146304"/>
                </a:lnTo>
                <a:lnTo>
                  <a:pt x="312547" y="138683"/>
                </a:lnTo>
                <a:lnTo>
                  <a:pt x="310769" y="131572"/>
                </a:lnTo>
                <a:lnTo>
                  <a:pt x="309626" y="123951"/>
                </a:lnTo>
                <a:lnTo>
                  <a:pt x="307213" y="116839"/>
                </a:lnTo>
                <a:lnTo>
                  <a:pt x="304800" y="109728"/>
                </a:lnTo>
                <a:lnTo>
                  <a:pt x="301879" y="102743"/>
                </a:lnTo>
                <a:lnTo>
                  <a:pt x="298958" y="96139"/>
                </a:lnTo>
                <a:lnTo>
                  <a:pt x="295402" y="89662"/>
                </a:lnTo>
                <a:lnTo>
                  <a:pt x="291846" y="83185"/>
                </a:lnTo>
                <a:lnTo>
                  <a:pt x="288290" y="76708"/>
                </a:lnTo>
                <a:lnTo>
                  <a:pt x="279527" y="64897"/>
                </a:lnTo>
                <a:lnTo>
                  <a:pt x="269494" y="54356"/>
                </a:lnTo>
                <a:lnTo>
                  <a:pt x="258826" y="44323"/>
                </a:lnTo>
                <a:lnTo>
                  <a:pt x="247015" y="35433"/>
                </a:lnTo>
                <a:lnTo>
                  <a:pt x="240538" y="31877"/>
                </a:lnTo>
                <a:lnTo>
                  <a:pt x="234060" y="28448"/>
                </a:lnTo>
                <a:lnTo>
                  <a:pt x="227584" y="24892"/>
                </a:lnTo>
                <a:lnTo>
                  <a:pt x="221107" y="21844"/>
                </a:lnTo>
                <a:lnTo>
                  <a:pt x="213995" y="18923"/>
                </a:lnTo>
                <a:lnTo>
                  <a:pt x="207010" y="16637"/>
                </a:lnTo>
                <a:lnTo>
                  <a:pt x="199898" y="14859"/>
                </a:lnTo>
                <a:lnTo>
                  <a:pt x="192278" y="13081"/>
                </a:lnTo>
                <a:lnTo>
                  <a:pt x="185166" y="11303"/>
                </a:lnTo>
                <a:lnTo>
                  <a:pt x="177546" y="10668"/>
                </a:lnTo>
                <a:lnTo>
                  <a:pt x="169798" y="10160"/>
                </a:lnTo>
                <a:lnTo>
                  <a:pt x="161544" y="9525"/>
                </a:lnTo>
                <a:lnTo>
                  <a:pt x="161544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5292" y="928878"/>
            <a:ext cx="253111" cy="253111"/>
          </a:xfrm>
          <a:custGeom>
            <a:avLst/>
            <a:gdLst/>
            <a:ahLst/>
            <a:cxnLst/>
            <a:rect l="l" t="t" r="r" b="b"/>
            <a:pathLst>
              <a:path w="253111" h="253111">
                <a:moveTo>
                  <a:pt x="126238" y="9525"/>
                </a:moveTo>
                <a:lnTo>
                  <a:pt x="126238" y="9525"/>
                </a:lnTo>
                <a:lnTo>
                  <a:pt x="114554" y="10033"/>
                </a:lnTo>
                <a:lnTo>
                  <a:pt x="102742" y="11811"/>
                </a:lnTo>
                <a:lnTo>
                  <a:pt x="91567" y="14732"/>
                </a:lnTo>
                <a:lnTo>
                  <a:pt x="80898" y="18923"/>
                </a:lnTo>
                <a:lnTo>
                  <a:pt x="70866" y="23622"/>
                </a:lnTo>
                <a:lnTo>
                  <a:pt x="61467" y="29464"/>
                </a:lnTo>
                <a:lnTo>
                  <a:pt x="51942" y="36575"/>
                </a:lnTo>
                <a:lnTo>
                  <a:pt x="43688" y="44196"/>
                </a:lnTo>
                <a:lnTo>
                  <a:pt x="36067" y="52450"/>
                </a:lnTo>
                <a:lnTo>
                  <a:pt x="29591" y="61341"/>
                </a:lnTo>
                <a:lnTo>
                  <a:pt x="23749" y="70739"/>
                </a:lnTo>
                <a:lnTo>
                  <a:pt x="18923" y="81406"/>
                </a:lnTo>
                <a:lnTo>
                  <a:pt x="14859" y="92075"/>
                </a:lnTo>
                <a:lnTo>
                  <a:pt x="11938" y="103250"/>
                </a:lnTo>
                <a:lnTo>
                  <a:pt x="10160" y="114427"/>
                </a:lnTo>
                <a:lnTo>
                  <a:pt x="9525" y="126746"/>
                </a:lnTo>
                <a:lnTo>
                  <a:pt x="9525" y="126746"/>
                </a:lnTo>
                <a:lnTo>
                  <a:pt x="10160" y="138556"/>
                </a:lnTo>
                <a:lnTo>
                  <a:pt x="11938" y="150368"/>
                </a:lnTo>
                <a:lnTo>
                  <a:pt x="14859" y="161543"/>
                </a:lnTo>
                <a:lnTo>
                  <a:pt x="18923" y="172212"/>
                </a:lnTo>
                <a:lnTo>
                  <a:pt x="23749" y="182245"/>
                </a:lnTo>
                <a:lnTo>
                  <a:pt x="29591" y="191643"/>
                </a:lnTo>
                <a:lnTo>
                  <a:pt x="36067" y="201041"/>
                </a:lnTo>
                <a:lnTo>
                  <a:pt x="43688" y="209296"/>
                </a:lnTo>
                <a:lnTo>
                  <a:pt x="51942" y="217043"/>
                </a:lnTo>
                <a:lnTo>
                  <a:pt x="61467" y="223520"/>
                </a:lnTo>
                <a:lnTo>
                  <a:pt x="70866" y="229362"/>
                </a:lnTo>
                <a:lnTo>
                  <a:pt x="80898" y="234061"/>
                </a:lnTo>
                <a:lnTo>
                  <a:pt x="91567" y="238252"/>
                </a:lnTo>
                <a:lnTo>
                  <a:pt x="102742" y="241173"/>
                </a:lnTo>
                <a:lnTo>
                  <a:pt x="114554" y="242950"/>
                </a:lnTo>
                <a:lnTo>
                  <a:pt x="126238" y="243586"/>
                </a:lnTo>
                <a:lnTo>
                  <a:pt x="126238" y="243586"/>
                </a:lnTo>
                <a:lnTo>
                  <a:pt x="138684" y="242950"/>
                </a:lnTo>
                <a:lnTo>
                  <a:pt x="149860" y="241173"/>
                </a:lnTo>
                <a:lnTo>
                  <a:pt x="161036" y="238252"/>
                </a:lnTo>
                <a:lnTo>
                  <a:pt x="171704" y="234061"/>
                </a:lnTo>
                <a:lnTo>
                  <a:pt x="182245" y="229362"/>
                </a:lnTo>
                <a:lnTo>
                  <a:pt x="191770" y="223520"/>
                </a:lnTo>
                <a:lnTo>
                  <a:pt x="200533" y="217043"/>
                </a:lnTo>
                <a:lnTo>
                  <a:pt x="208788" y="209296"/>
                </a:lnTo>
                <a:lnTo>
                  <a:pt x="216535" y="201041"/>
                </a:lnTo>
                <a:lnTo>
                  <a:pt x="223520" y="191643"/>
                </a:lnTo>
                <a:lnTo>
                  <a:pt x="229489" y="182245"/>
                </a:lnTo>
                <a:lnTo>
                  <a:pt x="234188" y="172212"/>
                </a:lnTo>
                <a:lnTo>
                  <a:pt x="238252" y="161543"/>
                </a:lnTo>
                <a:lnTo>
                  <a:pt x="241300" y="150368"/>
                </a:lnTo>
                <a:lnTo>
                  <a:pt x="243078" y="138556"/>
                </a:lnTo>
                <a:lnTo>
                  <a:pt x="243586" y="126746"/>
                </a:lnTo>
                <a:lnTo>
                  <a:pt x="243586" y="126746"/>
                </a:lnTo>
                <a:lnTo>
                  <a:pt x="243078" y="114427"/>
                </a:lnTo>
                <a:lnTo>
                  <a:pt x="241300" y="103250"/>
                </a:lnTo>
                <a:lnTo>
                  <a:pt x="238252" y="92075"/>
                </a:lnTo>
                <a:lnTo>
                  <a:pt x="234188" y="81406"/>
                </a:lnTo>
                <a:lnTo>
                  <a:pt x="229489" y="70739"/>
                </a:lnTo>
                <a:lnTo>
                  <a:pt x="223520" y="61341"/>
                </a:lnTo>
                <a:lnTo>
                  <a:pt x="216535" y="52450"/>
                </a:lnTo>
                <a:lnTo>
                  <a:pt x="208788" y="44196"/>
                </a:lnTo>
                <a:lnTo>
                  <a:pt x="200533" y="36575"/>
                </a:lnTo>
                <a:lnTo>
                  <a:pt x="191770" y="29464"/>
                </a:lnTo>
                <a:lnTo>
                  <a:pt x="182245" y="23622"/>
                </a:lnTo>
                <a:lnTo>
                  <a:pt x="171704" y="18923"/>
                </a:lnTo>
                <a:lnTo>
                  <a:pt x="161036" y="14732"/>
                </a:lnTo>
                <a:lnTo>
                  <a:pt x="149860" y="11811"/>
                </a:lnTo>
                <a:lnTo>
                  <a:pt x="138684" y="10033"/>
                </a:lnTo>
                <a:lnTo>
                  <a:pt x="126238" y="9525"/>
                </a:lnTo>
                <a:lnTo>
                  <a:pt x="126238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090" y="964184"/>
            <a:ext cx="100964" cy="100964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9525" y="91440"/>
                </a:moveTo>
                <a:lnTo>
                  <a:pt x="9525" y="91440"/>
                </a:lnTo>
                <a:lnTo>
                  <a:pt x="10160" y="82677"/>
                </a:lnTo>
                <a:lnTo>
                  <a:pt x="11303" y="74930"/>
                </a:lnTo>
                <a:lnTo>
                  <a:pt x="13081" y="66675"/>
                </a:lnTo>
                <a:lnTo>
                  <a:pt x="16002" y="59690"/>
                </a:lnTo>
                <a:lnTo>
                  <a:pt x="19558" y="51943"/>
                </a:lnTo>
                <a:lnTo>
                  <a:pt x="23749" y="45466"/>
                </a:lnTo>
                <a:lnTo>
                  <a:pt x="28448" y="38989"/>
                </a:lnTo>
                <a:lnTo>
                  <a:pt x="33655" y="33147"/>
                </a:lnTo>
                <a:lnTo>
                  <a:pt x="39624" y="27812"/>
                </a:lnTo>
                <a:lnTo>
                  <a:pt x="46100" y="23114"/>
                </a:lnTo>
                <a:lnTo>
                  <a:pt x="52578" y="18923"/>
                </a:lnTo>
                <a:lnTo>
                  <a:pt x="59690" y="15494"/>
                </a:lnTo>
                <a:lnTo>
                  <a:pt x="67310" y="13081"/>
                </a:lnTo>
                <a:lnTo>
                  <a:pt x="74930" y="10668"/>
                </a:lnTo>
                <a:lnTo>
                  <a:pt x="83185" y="9525"/>
                </a:lnTo>
                <a:lnTo>
                  <a:pt x="9144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5731" y="1148207"/>
            <a:ext cx="168275" cy="167513"/>
          </a:xfrm>
          <a:custGeom>
            <a:avLst/>
            <a:gdLst/>
            <a:ahLst/>
            <a:cxnLst/>
            <a:rect l="l" t="t" r="r" b="b"/>
            <a:pathLst>
              <a:path w="168275" h="167513">
                <a:moveTo>
                  <a:pt x="9525" y="34163"/>
                </a:moveTo>
                <a:lnTo>
                  <a:pt x="129921" y="154432"/>
                </a:lnTo>
                <a:lnTo>
                  <a:pt x="129921" y="154432"/>
                </a:lnTo>
                <a:lnTo>
                  <a:pt x="131699" y="155702"/>
                </a:lnTo>
                <a:lnTo>
                  <a:pt x="133350" y="156845"/>
                </a:lnTo>
                <a:lnTo>
                  <a:pt x="135763" y="157480"/>
                </a:lnTo>
                <a:lnTo>
                  <a:pt x="138176" y="157988"/>
                </a:lnTo>
                <a:lnTo>
                  <a:pt x="140462" y="157480"/>
                </a:lnTo>
                <a:lnTo>
                  <a:pt x="142240" y="156845"/>
                </a:lnTo>
                <a:lnTo>
                  <a:pt x="144526" y="155702"/>
                </a:lnTo>
                <a:lnTo>
                  <a:pt x="146431" y="154432"/>
                </a:lnTo>
                <a:lnTo>
                  <a:pt x="155194" y="145669"/>
                </a:lnTo>
                <a:lnTo>
                  <a:pt x="155194" y="145669"/>
                </a:lnTo>
                <a:lnTo>
                  <a:pt x="156972" y="143891"/>
                </a:lnTo>
                <a:lnTo>
                  <a:pt x="158115" y="141477"/>
                </a:lnTo>
                <a:lnTo>
                  <a:pt x="158750" y="139192"/>
                </a:lnTo>
                <a:lnTo>
                  <a:pt x="158750" y="137414"/>
                </a:lnTo>
                <a:lnTo>
                  <a:pt x="158750" y="135001"/>
                </a:lnTo>
                <a:lnTo>
                  <a:pt x="158115" y="132714"/>
                </a:lnTo>
                <a:lnTo>
                  <a:pt x="156972" y="130937"/>
                </a:lnTo>
                <a:lnTo>
                  <a:pt x="155194" y="128524"/>
                </a:lnTo>
                <a:lnTo>
                  <a:pt x="35559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06" y="4567123"/>
            <a:ext cx="1051941" cy="57637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133721" y="4056443"/>
            <a:ext cx="540004" cy="467411"/>
          </a:xfrm>
          <a:custGeom>
            <a:avLst/>
            <a:gdLst/>
            <a:ahLst/>
            <a:cxnLst/>
            <a:rect l="l" t="t" r="r" b="b"/>
            <a:pathLst>
              <a:path w="540004" h="467411">
                <a:moveTo>
                  <a:pt x="0" y="233706"/>
                </a:moveTo>
                <a:lnTo>
                  <a:pt x="133985" y="467411"/>
                </a:lnTo>
                <a:lnTo>
                  <a:pt x="405892" y="467411"/>
                </a:lnTo>
                <a:lnTo>
                  <a:pt x="540004" y="233706"/>
                </a:lnTo>
                <a:lnTo>
                  <a:pt x="405892" y="0"/>
                </a:lnTo>
                <a:lnTo>
                  <a:pt x="133985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1721" y="3629660"/>
            <a:ext cx="1032891" cy="894054"/>
          </a:xfrm>
          <a:custGeom>
            <a:avLst/>
            <a:gdLst/>
            <a:ahLst/>
            <a:cxnLst/>
            <a:rect l="l" t="t" r="r" b="b"/>
            <a:pathLst>
              <a:path w="1032891" h="894054">
                <a:moveTo>
                  <a:pt x="0" y="447052"/>
                </a:moveTo>
                <a:lnTo>
                  <a:pt x="256413" y="894054"/>
                </a:lnTo>
                <a:lnTo>
                  <a:pt x="776478" y="894054"/>
                </a:lnTo>
                <a:lnTo>
                  <a:pt x="1032891" y="447052"/>
                </a:lnTo>
                <a:lnTo>
                  <a:pt x="776478" y="0"/>
                </a:lnTo>
                <a:lnTo>
                  <a:pt x="25641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20821" y="4567136"/>
            <a:ext cx="471169" cy="410248"/>
          </a:xfrm>
          <a:custGeom>
            <a:avLst/>
            <a:gdLst/>
            <a:ahLst/>
            <a:cxnLst/>
            <a:rect l="l" t="t" r="r" b="b"/>
            <a:pathLst>
              <a:path w="471169" h="410248">
                <a:moveTo>
                  <a:pt x="9525" y="205130"/>
                </a:moveTo>
                <a:lnTo>
                  <a:pt x="121793" y="400723"/>
                </a:lnTo>
                <a:lnTo>
                  <a:pt x="349504" y="400723"/>
                </a:lnTo>
                <a:lnTo>
                  <a:pt x="461644" y="205130"/>
                </a:lnTo>
                <a:lnTo>
                  <a:pt x="349504" y="9525"/>
                </a:lnTo>
                <a:lnTo>
                  <a:pt x="121793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03" y="4867757"/>
            <a:ext cx="312547" cy="27574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6127115" y="4056443"/>
            <a:ext cx="171450" cy="189585"/>
          </a:xfrm>
          <a:custGeom>
            <a:avLst/>
            <a:gdLst/>
            <a:ahLst/>
            <a:cxnLst/>
            <a:rect l="l" t="t" r="r" b="b"/>
            <a:pathLst>
              <a:path w="171450" h="189585">
                <a:moveTo>
                  <a:pt x="123317" y="0"/>
                </a:moveTo>
                <a:lnTo>
                  <a:pt x="118872" y="661"/>
                </a:lnTo>
                <a:lnTo>
                  <a:pt x="114300" y="1296"/>
                </a:lnTo>
                <a:lnTo>
                  <a:pt x="109728" y="2604"/>
                </a:lnTo>
                <a:lnTo>
                  <a:pt x="105156" y="3899"/>
                </a:lnTo>
                <a:lnTo>
                  <a:pt x="100711" y="5842"/>
                </a:lnTo>
                <a:lnTo>
                  <a:pt x="96774" y="8446"/>
                </a:lnTo>
                <a:lnTo>
                  <a:pt x="93472" y="11024"/>
                </a:lnTo>
                <a:lnTo>
                  <a:pt x="90297" y="14300"/>
                </a:lnTo>
                <a:lnTo>
                  <a:pt x="86995" y="17539"/>
                </a:lnTo>
                <a:lnTo>
                  <a:pt x="84455" y="21425"/>
                </a:lnTo>
                <a:lnTo>
                  <a:pt x="81788" y="25324"/>
                </a:lnTo>
                <a:lnTo>
                  <a:pt x="79883" y="29210"/>
                </a:lnTo>
                <a:lnTo>
                  <a:pt x="77978" y="33757"/>
                </a:lnTo>
                <a:lnTo>
                  <a:pt x="77343" y="38303"/>
                </a:lnTo>
                <a:lnTo>
                  <a:pt x="76581" y="42850"/>
                </a:lnTo>
                <a:lnTo>
                  <a:pt x="75946" y="48057"/>
                </a:lnTo>
                <a:lnTo>
                  <a:pt x="76581" y="55182"/>
                </a:lnTo>
                <a:lnTo>
                  <a:pt x="78613" y="62332"/>
                </a:lnTo>
                <a:lnTo>
                  <a:pt x="81153" y="68821"/>
                </a:lnTo>
                <a:lnTo>
                  <a:pt x="84455" y="74663"/>
                </a:lnTo>
                <a:lnTo>
                  <a:pt x="0" y="174003"/>
                </a:lnTo>
                <a:lnTo>
                  <a:pt x="9779" y="181128"/>
                </a:lnTo>
                <a:lnTo>
                  <a:pt x="18796" y="189586"/>
                </a:lnTo>
                <a:lnTo>
                  <a:pt x="103251" y="90881"/>
                </a:lnTo>
                <a:lnTo>
                  <a:pt x="107823" y="92850"/>
                </a:lnTo>
                <a:lnTo>
                  <a:pt x="113030" y="94145"/>
                </a:lnTo>
                <a:lnTo>
                  <a:pt x="118110" y="94793"/>
                </a:lnTo>
                <a:lnTo>
                  <a:pt x="123317" y="95428"/>
                </a:lnTo>
                <a:lnTo>
                  <a:pt x="128524" y="94793"/>
                </a:lnTo>
                <a:lnTo>
                  <a:pt x="133096" y="94145"/>
                </a:lnTo>
                <a:lnTo>
                  <a:pt x="137668" y="93485"/>
                </a:lnTo>
                <a:lnTo>
                  <a:pt x="142240" y="91542"/>
                </a:lnTo>
                <a:lnTo>
                  <a:pt x="146050" y="89611"/>
                </a:lnTo>
                <a:lnTo>
                  <a:pt x="149987" y="86995"/>
                </a:lnTo>
                <a:lnTo>
                  <a:pt x="153924" y="84392"/>
                </a:lnTo>
                <a:lnTo>
                  <a:pt x="157099" y="81153"/>
                </a:lnTo>
                <a:lnTo>
                  <a:pt x="160401" y="77915"/>
                </a:lnTo>
                <a:lnTo>
                  <a:pt x="162941" y="74663"/>
                </a:lnTo>
                <a:lnTo>
                  <a:pt x="165608" y="70117"/>
                </a:lnTo>
                <a:lnTo>
                  <a:pt x="167513" y="66218"/>
                </a:lnTo>
                <a:lnTo>
                  <a:pt x="168783" y="61671"/>
                </a:lnTo>
                <a:lnTo>
                  <a:pt x="170053" y="57125"/>
                </a:lnTo>
                <a:lnTo>
                  <a:pt x="170815" y="52604"/>
                </a:lnTo>
                <a:lnTo>
                  <a:pt x="171450" y="48057"/>
                </a:lnTo>
                <a:lnTo>
                  <a:pt x="170815" y="42850"/>
                </a:lnTo>
                <a:lnTo>
                  <a:pt x="170053" y="38303"/>
                </a:lnTo>
                <a:lnTo>
                  <a:pt x="168783" y="33757"/>
                </a:lnTo>
                <a:lnTo>
                  <a:pt x="167513" y="29210"/>
                </a:lnTo>
                <a:lnTo>
                  <a:pt x="165608" y="25324"/>
                </a:lnTo>
                <a:lnTo>
                  <a:pt x="162941" y="21425"/>
                </a:lnTo>
                <a:lnTo>
                  <a:pt x="160401" y="17539"/>
                </a:lnTo>
                <a:lnTo>
                  <a:pt x="157099" y="14300"/>
                </a:lnTo>
                <a:lnTo>
                  <a:pt x="153924" y="11024"/>
                </a:lnTo>
                <a:lnTo>
                  <a:pt x="149987" y="8446"/>
                </a:lnTo>
                <a:lnTo>
                  <a:pt x="146050" y="5842"/>
                </a:lnTo>
                <a:lnTo>
                  <a:pt x="142240" y="3899"/>
                </a:lnTo>
                <a:lnTo>
                  <a:pt x="137668" y="2604"/>
                </a:lnTo>
                <a:lnTo>
                  <a:pt x="133096" y="1296"/>
                </a:lnTo>
                <a:lnTo>
                  <a:pt x="128524" y="661"/>
                </a:lnTo>
                <a:lnTo>
                  <a:pt x="12331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7400" y="4084358"/>
            <a:ext cx="136398" cy="157759"/>
          </a:xfrm>
          <a:custGeom>
            <a:avLst/>
            <a:gdLst/>
            <a:ahLst/>
            <a:cxnLst/>
            <a:rect l="l" t="t" r="r" b="b"/>
            <a:pathLst>
              <a:path w="136398" h="157759">
                <a:moveTo>
                  <a:pt x="41529" y="0"/>
                </a:moveTo>
                <a:lnTo>
                  <a:pt x="37084" y="660"/>
                </a:lnTo>
                <a:lnTo>
                  <a:pt x="32512" y="1956"/>
                </a:lnTo>
                <a:lnTo>
                  <a:pt x="28575" y="3899"/>
                </a:lnTo>
                <a:lnTo>
                  <a:pt x="24130" y="5842"/>
                </a:lnTo>
                <a:lnTo>
                  <a:pt x="20193" y="8445"/>
                </a:lnTo>
                <a:lnTo>
                  <a:pt x="16891" y="11049"/>
                </a:lnTo>
                <a:lnTo>
                  <a:pt x="13716" y="14300"/>
                </a:lnTo>
                <a:lnTo>
                  <a:pt x="10414" y="17538"/>
                </a:lnTo>
                <a:lnTo>
                  <a:pt x="7874" y="21425"/>
                </a:lnTo>
                <a:lnTo>
                  <a:pt x="5207" y="25324"/>
                </a:lnTo>
                <a:lnTo>
                  <a:pt x="3302" y="29210"/>
                </a:lnTo>
                <a:lnTo>
                  <a:pt x="2032" y="33756"/>
                </a:lnTo>
                <a:lnTo>
                  <a:pt x="762" y="38963"/>
                </a:lnTo>
                <a:lnTo>
                  <a:pt x="0" y="43510"/>
                </a:lnTo>
                <a:lnTo>
                  <a:pt x="0" y="48057"/>
                </a:lnTo>
                <a:lnTo>
                  <a:pt x="0" y="53238"/>
                </a:lnTo>
                <a:lnTo>
                  <a:pt x="762" y="57785"/>
                </a:lnTo>
                <a:lnTo>
                  <a:pt x="2032" y="62331"/>
                </a:lnTo>
                <a:lnTo>
                  <a:pt x="3937" y="66243"/>
                </a:lnTo>
                <a:lnTo>
                  <a:pt x="5842" y="70777"/>
                </a:lnTo>
                <a:lnTo>
                  <a:pt x="8509" y="74028"/>
                </a:lnTo>
                <a:lnTo>
                  <a:pt x="11049" y="77902"/>
                </a:lnTo>
                <a:lnTo>
                  <a:pt x="14351" y="81153"/>
                </a:lnTo>
                <a:lnTo>
                  <a:pt x="17526" y="84391"/>
                </a:lnTo>
                <a:lnTo>
                  <a:pt x="21463" y="86995"/>
                </a:lnTo>
                <a:lnTo>
                  <a:pt x="25400" y="89598"/>
                </a:lnTo>
                <a:lnTo>
                  <a:pt x="29210" y="91541"/>
                </a:lnTo>
                <a:lnTo>
                  <a:pt x="33782" y="92849"/>
                </a:lnTo>
                <a:lnTo>
                  <a:pt x="38989" y="94145"/>
                </a:lnTo>
                <a:lnTo>
                  <a:pt x="45466" y="94793"/>
                </a:lnTo>
                <a:lnTo>
                  <a:pt x="52705" y="94793"/>
                </a:lnTo>
                <a:lnTo>
                  <a:pt x="59182" y="93484"/>
                </a:lnTo>
                <a:lnTo>
                  <a:pt x="65659" y="91541"/>
                </a:lnTo>
                <a:lnTo>
                  <a:pt x="116840" y="157759"/>
                </a:lnTo>
                <a:lnTo>
                  <a:pt x="125984" y="149974"/>
                </a:lnTo>
                <a:lnTo>
                  <a:pt x="136398" y="142849"/>
                </a:lnTo>
                <a:lnTo>
                  <a:pt x="85090" y="75971"/>
                </a:lnTo>
                <a:lnTo>
                  <a:pt x="88392" y="71425"/>
                </a:lnTo>
                <a:lnTo>
                  <a:pt x="90932" y="66878"/>
                </a:lnTo>
                <a:lnTo>
                  <a:pt x="92837" y="61696"/>
                </a:lnTo>
                <a:lnTo>
                  <a:pt x="94234" y="55842"/>
                </a:lnTo>
                <a:lnTo>
                  <a:pt x="94869" y="51295"/>
                </a:lnTo>
                <a:lnTo>
                  <a:pt x="94869" y="46088"/>
                </a:lnTo>
                <a:lnTo>
                  <a:pt x="94869" y="41567"/>
                </a:lnTo>
                <a:lnTo>
                  <a:pt x="93472" y="37020"/>
                </a:lnTo>
                <a:lnTo>
                  <a:pt x="92202" y="32474"/>
                </a:lnTo>
                <a:lnTo>
                  <a:pt x="90932" y="28575"/>
                </a:lnTo>
                <a:lnTo>
                  <a:pt x="89027" y="24028"/>
                </a:lnTo>
                <a:lnTo>
                  <a:pt x="86360" y="20142"/>
                </a:lnTo>
                <a:lnTo>
                  <a:pt x="83820" y="16878"/>
                </a:lnTo>
                <a:lnTo>
                  <a:pt x="80518" y="13627"/>
                </a:lnTo>
                <a:lnTo>
                  <a:pt x="77343" y="10388"/>
                </a:lnTo>
                <a:lnTo>
                  <a:pt x="73406" y="7810"/>
                </a:lnTo>
                <a:lnTo>
                  <a:pt x="69469" y="5207"/>
                </a:lnTo>
                <a:lnTo>
                  <a:pt x="65024" y="3264"/>
                </a:lnTo>
                <a:lnTo>
                  <a:pt x="60452" y="1956"/>
                </a:lnTo>
                <a:lnTo>
                  <a:pt x="55880" y="660"/>
                </a:lnTo>
                <a:lnTo>
                  <a:pt x="5130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72023" y="4356392"/>
            <a:ext cx="191516" cy="116192"/>
          </a:xfrm>
          <a:custGeom>
            <a:avLst/>
            <a:gdLst/>
            <a:ahLst/>
            <a:cxnLst/>
            <a:rect l="l" t="t" r="r" b="b"/>
            <a:pathLst>
              <a:path w="191516" h="116192">
                <a:moveTo>
                  <a:pt x="181737" y="0"/>
                </a:moveTo>
                <a:lnTo>
                  <a:pt x="85725" y="39611"/>
                </a:lnTo>
                <a:lnTo>
                  <a:pt x="82423" y="36347"/>
                </a:lnTo>
                <a:lnTo>
                  <a:pt x="79248" y="33096"/>
                </a:lnTo>
                <a:lnTo>
                  <a:pt x="75946" y="29858"/>
                </a:lnTo>
                <a:lnTo>
                  <a:pt x="71374" y="27254"/>
                </a:lnTo>
                <a:lnTo>
                  <a:pt x="67564" y="25311"/>
                </a:lnTo>
                <a:lnTo>
                  <a:pt x="62992" y="23368"/>
                </a:lnTo>
                <a:lnTo>
                  <a:pt x="58420" y="22073"/>
                </a:lnTo>
                <a:lnTo>
                  <a:pt x="53848" y="21425"/>
                </a:lnTo>
                <a:lnTo>
                  <a:pt x="49276" y="20764"/>
                </a:lnTo>
                <a:lnTo>
                  <a:pt x="44831" y="21425"/>
                </a:lnTo>
                <a:lnTo>
                  <a:pt x="40259" y="21425"/>
                </a:lnTo>
                <a:lnTo>
                  <a:pt x="35687" y="22733"/>
                </a:lnTo>
                <a:lnTo>
                  <a:pt x="31115" y="24003"/>
                </a:lnTo>
                <a:lnTo>
                  <a:pt x="27305" y="25971"/>
                </a:lnTo>
                <a:lnTo>
                  <a:pt x="23368" y="27914"/>
                </a:lnTo>
                <a:lnTo>
                  <a:pt x="19431" y="30518"/>
                </a:lnTo>
                <a:lnTo>
                  <a:pt x="15621" y="33769"/>
                </a:lnTo>
                <a:lnTo>
                  <a:pt x="12319" y="37008"/>
                </a:lnTo>
                <a:lnTo>
                  <a:pt x="9017" y="40246"/>
                </a:lnTo>
                <a:lnTo>
                  <a:pt x="6477" y="44793"/>
                </a:lnTo>
                <a:lnTo>
                  <a:pt x="4572" y="48679"/>
                </a:lnTo>
                <a:lnTo>
                  <a:pt x="2540" y="53226"/>
                </a:lnTo>
                <a:lnTo>
                  <a:pt x="1270" y="57772"/>
                </a:lnTo>
                <a:lnTo>
                  <a:pt x="635" y="62319"/>
                </a:lnTo>
                <a:lnTo>
                  <a:pt x="0" y="66865"/>
                </a:lnTo>
                <a:lnTo>
                  <a:pt x="0" y="71399"/>
                </a:lnTo>
                <a:lnTo>
                  <a:pt x="635" y="75946"/>
                </a:lnTo>
                <a:lnTo>
                  <a:pt x="1905" y="80492"/>
                </a:lnTo>
                <a:lnTo>
                  <a:pt x="3175" y="85039"/>
                </a:lnTo>
                <a:lnTo>
                  <a:pt x="5207" y="88951"/>
                </a:lnTo>
                <a:lnTo>
                  <a:pt x="7112" y="93497"/>
                </a:lnTo>
                <a:lnTo>
                  <a:pt x="9652" y="96736"/>
                </a:lnTo>
                <a:lnTo>
                  <a:pt x="12319" y="100622"/>
                </a:lnTo>
                <a:lnTo>
                  <a:pt x="16256" y="103860"/>
                </a:lnTo>
                <a:lnTo>
                  <a:pt x="19431" y="107137"/>
                </a:lnTo>
                <a:lnTo>
                  <a:pt x="24003" y="109715"/>
                </a:lnTo>
                <a:lnTo>
                  <a:pt x="27940" y="111646"/>
                </a:lnTo>
                <a:lnTo>
                  <a:pt x="32385" y="113614"/>
                </a:lnTo>
                <a:lnTo>
                  <a:pt x="36957" y="114922"/>
                </a:lnTo>
                <a:lnTo>
                  <a:pt x="41529" y="115557"/>
                </a:lnTo>
                <a:lnTo>
                  <a:pt x="46101" y="116192"/>
                </a:lnTo>
                <a:lnTo>
                  <a:pt x="50673" y="116192"/>
                </a:lnTo>
                <a:lnTo>
                  <a:pt x="55118" y="115557"/>
                </a:lnTo>
                <a:lnTo>
                  <a:pt x="59690" y="114262"/>
                </a:lnTo>
                <a:lnTo>
                  <a:pt x="64262" y="112954"/>
                </a:lnTo>
                <a:lnTo>
                  <a:pt x="68199" y="111646"/>
                </a:lnTo>
                <a:lnTo>
                  <a:pt x="72009" y="109067"/>
                </a:lnTo>
                <a:lnTo>
                  <a:pt x="75946" y="106464"/>
                </a:lnTo>
                <a:lnTo>
                  <a:pt x="79883" y="103860"/>
                </a:lnTo>
                <a:lnTo>
                  <a:pt x="83058" y="100622"/>
                </a:lnTo>
                <a:lnTo>
                  <a:pt x="86360" y="96736"/>
                </a:lnTo>
                <a:lnTo>
                  <a:pt x="88900" y="92824"/>
                </a:lnTo>
                <a:lnTo>
                  <a:pt x="92202" y="85039"/>
                </a:lnTo>
                <a:lnTo>
                  <a:pt x="94107" y="77889"/>
                </a:lnTo>
                <a:lnTo>
                  <a:pt x="95377" y="70104"/>
                </a:lnTo>
                <a:lnTo>
                  <a:pt x="94742" y="62319"/>
                </a:lnTo>
                <a:lnTo>
                  <a:pt x="191516" y="22733"/>
                </a:lnTo>
                <a:lnTo>
                  <a:pt x="185674" y="11671"/>
                </a:lnTo>
                <a:lnTo>
                  <a:pt x="18173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6338" y="4436884"/>
            <a:ext cx="94869" cy="170104"/>
          </a:xfrm>
          <a:custGeom>
            <a:avLst/>
            <a:gdLst/>
            <a:ahLst/>
            <a:cxnLst/>
            <a:rect l="l" t="t" r="r" b="b"/>
            <a:pathLst>
              <a:path w="94869" h="170104">
                <a:moveTo>
                  <a:pt x="39624" y="0"/>
                </a:moveTo>
                <a:lnTo>
                  <a:pt x="37084" y="75972"/>
                </a:lnTo>
                <a:lnTo>
                  <a:pt x="31877" y="77280"/>
                </a:lnTo>
                <a:lnTo>
                  <a:pt x="26670" y="79858"/>
                </a:lnTo>
                <a:lnTo>
                  <a:pt x="21463" y="82462"/>
                </a:lnTo>
                <a:lnTo>
                  <a:pt x="16891" y="85700"/>
                </a:lnTo>
                <a:lnTo>
                  <a:pt x="13081" y="88951"/>
                </a:lnTo>
                <a:lnTo>
                  <a:pt x="10414" y="92863"/>
                </a:lnTo>
                <a:lnTo>
                  <a:pt x="7112" y="96736"/>
                </a:lnTo>
                <a:lnTo>
                  <a:pt x="5207" y="100648"/>
                </a:lnTo>
                <a:lnTo>
                  <a:pt x="3302" y="104521"/>
                </a:lnTo>
                <a:lnTo>
                  <a:pt x="2032" y="109068"/>
                </a:lnTo>
                <a:lnTo>
                  <a:pt x="635" y="113615"/>
                </a:lnTo>
                <a:lnTo>
                  <a:pt x="0" y="118161"/>
                </a:lnTo>
                <a:lnTo>
                  <a:pt x="0" y="122708"/>
                </a:lnTo>
                <a:lnTo>
                  <a:pt x="0" y="127254"/>
                </a:lnTo>
                <a:lnTo>
                  <a:pt x="635" y="131801"/>
                </a:lnTo>
                <a:lnTo>
                  <a:pt x="2032" y="136348"/>
                </a:lnTo>
                <a:lnTo>
                  <a:pt x="3302" y="140259"/>
                </a:lnTo>
                <a:lnTo>
                  <a:pt x="5207" y="144793"/>
                </a:lnTo>
                <a:lnTo>
                  <a:pt x="7874" y="148679"/>
                </a:lnTo>
                <a:lnTo>
                  <a:pt x="11049" y="152591"/>
                </a:lnTo>
                <a:lnTo>
                  <a:pt x="14351" y="156464"/>
                </a:lnTo>
                <a:lnTo>
                  <a:pt x="17526" y="159716"/>
                </a:lnTo>
                <a:lnTo>
                  <a:pt x="21463" y="162319"/>
                </a:lnTo>
                <a:lnTo>
                  <a:pt x="25400" y="164262"/>
                </a:lnTo>
                <a:lnTo>
                  <a:pt x="29845" y="166193"/>
                </a:lnTo>
                <a:lnTo>
                  <a:pt x="33782" y="168161"/>
                </a:lnTo>
                <a:lnTo>
                  <a:pt x="38354" y="168809"/>
                </a:lnTo>
                <a:lnTo>
                  <a:pt x="42926" y="169469"/>
                </a:lnTo>
                <a:lnTo>
                  <a:pt x="47498" y="170104"/>
                </a:lnTo>
                <a:lnTo>
                  <a:pt x="51943" y="169469"/>
                </a:lnTo>
                <a:lnTo>
                  <a:pt x="56515" y="168809"/>
                </a:lnTo>
                <a:lnTo>
                  <a:pt x="61087" y="167501"/>
                </a:lnTo>
                <a:lnTo>
                  <a:pt x="65659" y="166193"/>
                </a:lnTo>
                <a:lnTo>
                  <a:pt x="69469" y="164262"/>
                </a:lnTo>
                <a:lnTo>
                  <a:pt x="74041" y="161684"/>
                </a:lnTo>
                <a:lnTo>
                  <a:pt x="77978" y="159068"/>
                </a:lnTo>
                <a:lnTo>
                  <a:pt x="81153" y="155829"/>
                </a:lnTo>
                <a:lnTo>
                  <a:pt x="84455" y="151918"/>
                </a:lnTo>
                <a:lnTo>
                  <a:pt x="86995" y="148044"/>
                </a:lnTo>
                <a:lnTo>
                  <a:pt x="89662" y="144133"/>
                </a:lnTo>
                <a:lnTo>
                  <a:pt x="91567" y="140259"/>
                </a:lnTo>
                <a:lnTo>
                  <a:pt x="92837" y="135713"/>
                </a:lnTo>
                <a:lnTo>
                  <a:pt x="94234" y="131166"/>
                </a:lnTo>
                <a:lnTo>
                  <a:pt x="94869" y="126619"/>
                </a:lnTo>
                <a:lnTo>
                  <a:pt x="94869" y="122073"/>
                </a:lnTo>
                <a:lnTo>
                  <a:pt x="94869" y="117526"/>
                </a:lnTo>
                <a:lnTo>
                  <a:pt x="94234" y="112980"/>
                </a:lnTo>
                <a:lnTo>
                  <a:pt x="92837" y="108433"/>
                </a:lnTo>
                <a:lnTo>
                  <a:pt x="90932" y="103886"/>
                </a:lnTo>
                <a:lnTo>
                  <a:pt x="89027" y="99975"/>
                </a:lnTo>
                <a:lnTo>
                  <a:pt x="86995" y="96101"/>
                </a:lnTo>
                <a:lnTo>
                  <a:pt x="83820" y="92190"/>
                </a:lnTo>
                <a:lnTo>
                  <a:pt x="79248" y="87008"/>
                </a:lnTo>
                <a:lnTo>
                  <a:pt x="73406" y="82462"/>
                </a:lnTo>
                <a:lnTo>
                  <a:pt x="67564" y="79223"/>
                </a:lnTo>
                <a:lnTo>
                  <a:pt x="61722" y="77280"/>
                </a:lnTo>
                <a:lnTo>
                  <a:pt x="64262" y="674"/>
                </a:lnTo>
                <a:lnTo>
                  <a:pt x="64262" y="674"/>
                </a:lnTo>
                <a:lnTo>
                  <a:pt x="56515" y="1309"/>
                </a:lnTo>
                <a:lnTo>
                  <a:pt x="48133" y="674"/>
                </a:lnTo>
                <a:lnTo>
                  <a:pt x="3962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3851" y="4306392"/>
            <a:ext cx="172085" cy="95428"/>
          </a:xfrm>
          <a:custGeom>
            <a:avLst/>
            <a:gdLst/>
            <a:ahLst/>
            <a:cxnLst/>
            <a:rect l="l" t="t" r="r" b="b"/>
            <a:pathLst>
              <a:path w="172085" h="95428">
                <a:moveTo>
                  <a:pt x="122047" y="0"/>
                </a:moveTo>
                <a:lnTo>
                  <a:pt x="117602" y="673"/>
                </a:lnTo>
                <a:lnTo>
                  <a:pt x="113030" y="1943"/>
                </a:lnTo>
                <a:lnTo>
                  <a:pt x="108458" y="3251"/>
                </a:lnTo>
                <a:lnTo>
                  <a:pt x="103251" y="5207"/>
                </a:lnTo>
                <a:lnTo>
                  <a:pt x="98679" y="7785"/>
                </a:lnTo>
                <a:lnTo>
                  <a:pt x="94869" y="10401"/>
                </a:lnTo>
                <a:lnTo>
                  <a:pt x="90932" y="13640"/>
                </a:lnTo>
                <a:lnTo>
                  <a:pt x="87630" y="17551"/>
                </a:lnTo>
                <a:lnTo>
                  <a:pt x="85090" y="21425"/>
                </a:lnTo>
                <a:lnTo>
                  <a:pt x="82550" y="25336"/>
                </a:lnTo>
                <a:lnTo>
                  <a:pt x="80518" y="29883"/>
                </a:lnTo>
                <a:lnTo>
                  <a:pt x="2667" y="20129"/>
                </a:lnTo>
                <a:lnTo>
                  <a:pt x="2032" y="32461"/>
                </a:lnTo>
                <a:lnTo>
                  <a:pt x="0" y="44158"/>
                </a:lnTo>
                <a:lnTo>
                  <a:pt x="77216" y="53886"/>
                </a:lnTo>
                <a:lnTo>
                  <a:pt x="77978" y="59093"/>
                </a:lnTo>
                <a:lnTo>
                  <a:pt x="79883" y="64275"/>
                </a:lnTo>
                <a:lnTo>
                  <a:pt x="81788" y="68186"/>
                </a:lnTo>
                <a:lnTo>
                  <a:pt x="83820" y="72733"/>
                </a:lnTo>
                <a:lnTo>
                  <a:pt x="86360" y="76619"/>
                </a:lnTo>
                <a:lnTo>
                  <a:pt x="89662" y="79858"/>
                </a:lnTo>
                <a:lnTo>
                  <a:pt x="92837" y="83096"/>
                </a:lnTo>
                <a:lnTo>
                  <a:pt x="96139" y="86347"/>
                </a:lnTo>
                <a:lnTo>
                  <a:pt x="99949" y="88951"/>
                </a:lnTo>
                <a:lnTo>
                  <a:pt x="103886" y="90894"/>
                </a:lnTo>
                <a:lnTo>
                  <a:pt x="108458" y="92850"/>
                </a:lnTo>
                <a:lnTo>
                  <a:pt x="113030" y="94132"/>
                </a:lnTo>
                <a:lnTo>
                  <a:pt x="117602" y="94793"/>
                </a:lnTo>
                <a:lnTo>
                  <a:pt x="122047" y="95428"/>
                </a:lnTo>
                <a:lnTo>
                  <a:pt x="126619" y="95428"/>
                </a:lnTo>
                <a:lnTo>
                  <a:pt x="131191" y="94793"/>
                </a:lnTo>
                <a:lnTo>
                  <a:pt x="135763" y="94132"/>
                </a:lnTo>
                <a:lnTo>
                  <a:pt x="140208" y="92189"/>
                </a:lnTo>
                <a:lnTo>
                  <a:pt x="144780" y="90894"/>
                </a:lnTo>
                <a:lnTo>
                  <a:pt x="149352" y="88316"/>
                </a:lnTo>
                <a:lnTo>
                  <a:pt x="153289" y="85700"/>
                </a:lnTo>
                <a:lnTo>
                  <a:pt x="156464" y="82461"/>
                </a:lnTo>
                <a:lnTo>
                  <a:pt x="159766" y="79223"/>
                </a:lnTo>
                <a:lnTo>
                  <a:pt x="162941" y="75971"/>
                </a:lnTo>
                <a:lnTo>
                  <a:pt x="164973" y="72073"/>
                </a:lnTo>
                <a:lnTo>
                  <a:pt x="167513" y="68186"/>
                </a:lnTo>
                <a:lnTo>
                  <a:pt x="168783" y="63640"/>
                </a:lnTo>
                <a:lnTo>
                  <a:pt x="170180" y="59093"/>
                </a:lnTo>
                <a:lnTo>
                  <a:pt x="171450" y="55194"/>
                </a:lnTo>
                <a:lnTo>
                  <a:pt x="172085" y="50000"/>
                </a:lnTo>
                <a:lnTo>
                  <a:pt x="172085" y="45453"/>
                </a:lnTo>
                <a:lnTo>
                  <a:pt x="171450" y="40907"/>
                </a:lnTo>
                <a:lnTo>
                  <a:pt x="170815" y="36373"/>
                </a:lnTo>
                <a:lnTo>
                  <a:pt x="168783" y="31826"/>
                </a:lnTo>
                <a:lnTo>
                  <a:pt x="166878" y="27280"/>
                </a:lnTo>
                <a:lnTo>
                  <a:pt x="164973" y="22733"/>
                </a:lnTo>
                <a:lnTo>
                  <a:pt x="162306" y="18821"/>
                </a:lnTo>
                <a:lnTo>
                  <a:pt x="159131" y="15583"/>
                </a:lnTo>
                <a:lnTo>
                  <a:pt x="155829" y="12332"/>
                </a:lnTo>
                <a:lnTo>
                  <a:pt x="152527" y="9093"/>
                </a:lnTo>
                <a:lnTo>
                  <a:pt x="148717" y="7150"/>
                </a:lnTo>
                <a:lnTo>
                  <a:pt x="144780" y="4547"/>
                </a:lnTo>
                <a:lnTo>
                  <a:pt x="140208" y="3251"/>
                </a:lnTo>
                <a:lnTo>
                  <a:pt x="135763" y="1943"/>
                </a:lnTo>
                <a:lnTo>
                  <a:pt x="131191" y="673"/>
                </a:lnTo>
                <a:lnTo>
                  <a:pt x="126619" y="673"/>
                </a:lnTo>
                <a:lnTo>
                  <a:pt x="12204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2269" y="4223296"/>
            <a:ext cx="201168" cy="201917"/>
          </a:xfrm>
          <a:custGeom>
            <a:avLst/>
            <a:gdLst/>
            <a:ahLst/>
            <a:cxnLst/>
            <a:rect l="l" t="t" r="r" b="b"/>
            <a:pathLst>
              <a:path w="201168" h="201917">
                <a:moveTo>
                  <a:pt x="100584" y="0"/>
                </a:moveTo>
                <a:lnTo>
                  <a:pt x="90170" y="635"/>
                </a:lnTo>
                <a:lnTo>
                  <a:pt x="80391" y="1943"/>
                </a:lnTo>
                <a:lnTo>
                  <a:pt x="70739" y="4546"/>
                </a:lnTo>
                <a:lnTo>
                  <a:pt x="61595" y="7785"/>
                </a:lnTo>
                <a:lnTo>
                  <a:pt x="52578" y="12332"/>
                </a:lnTo>
                <a:lnTo>
                  <a:pt x="44069" y="17526"/>
                </a:lnTo>
                <a:lnTo>
                  <a:pt x="36957" y="23368"/>
                </a:lnTo>
                <a:lnTo>
                  <a:pt x="29845" y="29858"/>
                </a:lnTo>
                <a:lnTo>
                  <a:pt x="23368" y="37008"/>
                </a:lnTo>
                <a:lnTo>
                  <a:pt x="17526" y="44793"/>
                </a:lnTo>
                <a:lnTo>
                  <a:pt x="12319" y="52578"/>
                </a:lnTo>
                <a:lnTo>
                  <a:pt x="7747" y="61671"/>
                </a:lnTo>
                <a:lnTo>
                  <a:pt x="4445" y="70764"/>
                </a:lnTo>
                <a:lnTo>
                  <a:pt x="1905" y="80492"/>
                </a:lnTo>
                <a:lnTo>
                  <a:pt x="635" y="90881"/>
                </a:lnTo>
                <a:lnTo>
                  <a:pt x="0" y="100647"/>
                </a:lnTo>
                <a:lnTo>
                  <a:pt x="635" y="111011"/>
                </a:lnTo>
                <a:lnTo>
                  <a:pt x="1905" y="121399"/>
                </a:lnTo>
                <a:lnTo>
                  <a:pt x="4445" y="131127"/>
                </a:lnTo>
                <a:lnTo>
                  <a:pt x="7747" y="140221"/>
                </a:lnTo>
                <a:lnTo>
                  <a:pt x="12319" y="148679"/>
                </a:lnTo>
                <a:lnTo>
                  <a:pt x="17526" y="157099"/>
                </a:lnTo>
                <a:lnTo>
                  <a:pt x="23368" y="164897"/>
                </a:lnTo>
                <a:lnTo>
                  <a:pt x="29845" y="172047"/>
                </a:lnTo>
                <a:lnTo>
                  <a:pt x="36957" y="178524"/>
                </a:lnTo>
                <a:lnTo>
                  <a:pt x="44069" y="184378"/>
                </a:lnTo>
                <a:lnTo>
                  <a:pt x="52578" y="189585"/>
                </a:lnTo>
                <a:lnTo>
                  <a:pt x="61595" y="193472"/>
                </a:lnTo>
                <a:lnTo>
                  <a:pt x="70739" y="197383"/>
                </a:lnTo>
                <a:lnTo>
                  <a:pt x="80391" y="199314"/>
                </a:lnTo>
                <a:lnTo>
                  <a:pt x="90170" y="201257"/>
                </a:lnTo>
                <a:lnTo>
                  <a:pt x="100584" y="201917"/>
                </a:lnTo>
                <a:lnTo>
                  <a:pt x="110998" y="201257"/>
                </a:lnTo>
                <a:lnTo>
                  <a:pt x="121412" y="199314"/>
                </a:lnTo>
                <a:lnTo>
                  <a:pt x="130429" y="197383"/>
                </a:lnTo>
                <a:lnTo>
                  <a:pt x="140208" y="193472"/>
                </a:lnTo>
                <a:lnTo>
                  <a:pt x="148590" y="189585"/>
                </a:lnTo>
                <a:lnTo>
                  <a:pt x="157099" y="184378"/>
                </a:lnTo>
                <a:lnTo>
                  <a:pt x="164846" y="178524"/>
                </a:lnTo>
                <a:lnTo>
                  <a:pt x="171958" y="172047"/>
                </a:lnTo>
                <a:lnTo>
                  <a:pt x="178435" y="164897"/>
                </a:lnTo>
                <a:lnTo>
                  <a:pt x="184277" y="157099"/>
                </a:lnTo>
                <a:lnTo>
                  <a:pt x="189611" y="148679"/>
                </a:lnTo>
                <a:lnTo>
                  <a:pt x="193421" y="140221"/>
                </a:lnTo>
                <a:lnTo>
                  <a:pt x="197358" y="131127"/>
                </a:lnTo>
                <a:lnTo>
                  <a:pt x="199263" y="121399"/>
                </a:lnTo>
                <a:lnTo>
                  <a:pt x="201168" y="111011"/>
                </a:lnTo>
                <a:lnTo>
                  <a:pt x="201168" y="100647"/>
                </a:lnTo>
                <a:lnTo>
                  <a:pt x="201168" y="90881"/>
                </a:lnTo>
                <a:lnTo>
                  <a:pt x="199263" y="80492"/>
                </a:lnTo>
                <a:lnTo>
                  <a:pt x="197358" y="70764"/>
                </a:lnTo>
                <a:lnTo>
                  <a:pt x="193421" y="61671"/>
                </a:lnTo>
                <a:lnTo>
                  <a:pt x="189611" y="52578"/>
                </a:lnTo>
                <a:lnTo>
                  <a:pt x="184277" y="44793"/>
                </a:lnTo>
                <a:lnTo>
                  <a:pt x="178435" y="37008"/>
                </a:lnTo>
                <a:lnTo>
                  <a:pt x="171958" y="29858"/>
                </a:lnTo>
                <a:lnTo>
                  <a:pt x="164846" y="23368"/>
                </a:lnTo>
                <a:lnTo>
                  <a:pt x="157099" y="17526"/>
                </a:lnTo>
                <a:lnTo>
                  <a:pt x="148590" y="12332"/>
                </a:lnTo>
                <a:lnTo>
                  <a:pt x="140208" y="7785"/>
                </a:lnTo>
                <a:lnTo>
                  <a:pt x="130429" y="4546"/>
                </a:lnTo>
                <a:lnTo>
                  <a:pt x="121412" y="1943"/>
                </a:lnTo>
                <a:lnTo>
                  <a:pt x="110998" y="635"/>
                </a:lnTo>
                <a:lnTo>
                  <a:pt x="10058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9253" y="3904792"/>
            <a:ext cx="377825" cy="343687"/>
          </a:xfrm>
          <a:custGeom>
            <a:avLst/>
            <a:gdLst/>
            <a:ahLst/>
            <a:cxnLst/>
            <a:rect l="l" t="t" r="r" b="b"/>
            <a:pathLst>
              <a:path w="377825" h="343687">
                <a:moveTo>
                  <a:pt x="179198" y="0"/>
                </a:moveTo>
                <a:lnTo>
                  <a:pt x="169546" y="585"/>
                </a:lnTo>
                <a:lnTo>
                  <a:pt x="159893" y="1728"/>
                </a:lnTo>
                <a:lnTo>
                  <a:pt x="150750" y="2858"/>
                </a:lnTo>
                <a:lnTo>
                  <a:pt x="141606" y="4560"/>
                </a:lnTo>
                <a:lnTo>
                  <a:pt x="132589" y="6820"/>
                </a:lnTo>
                <a:lnTo>
                  <a:pt x="123953" y="9691"/>
                </a:lnTo>
                <a:lnTo>
                  <a:pt x="115443" y="12535"/>
                </a:lnTo>
                <a:lnTo>
                  <a:pt x="106935" y="15380"/>
                </a:lnTo>
                <a:lnTo>
                  <a:pt x="98934" y="19355"/>
                </a:lnTo>
                <a:lnTo>
                  <a:pt x="91060" y="22759"/>
                </a:lnTo>
                <a:lnTo>
                  <a:pt x="83059" y="27331"/>
                </a:lnTo>
                <a:lnTo>
                  <a:pt x="75693" y="31865"/>
                </a:lnTo>
                <a:lnTo>
                  <a:pt x="68835" y="36411"/>
                </a:lnTo>
                <a:lnTo>
                  <a:pt x="61977" y="41542"/>
                </a:lnTo>
                <a:lnTo>
                  <a:pt x="55118" y="46660"/>
                </a:lnTo>
                <a:lnTo>
                  <a:pt x="48896" y="52350"/>
                </a:lnTo>
                <a:lnTo>
                  <a:pt x="43181" y="58052"/>
                </a:lnTo>
                <a:lnTo>
                  <a:pt x="37466" y="64301"/>
                </a:lnTo>
                <a:lnTo>
                  <a:pt x="32386" y="70562"/>
                </a:lnTo>
                <a:lnTo>
                  <a:pt x="27306" y="76835"/>
                </a:lnTo>
                <a:lnTo>
                  <a:pt x="22734" y="83655"/>
                </a:lnTo>
                <a:lnTo>
                  <a:pt x="18797" y="90488"/>
                </a:lnTo>
                <a:lnTo>
                  <a:pt x="14733" y="97867"/>
                </a:lnTo>
                <a:lnTo>
                  <a:pt x="11304" y="105283"/>
                </a:lnTo>
                <a:lnTo>
                  <a:pt x="8510" y="112662"/>
                </a:lnTo>
                <a:lnTo>
                  <a:pt x="5716" y="120079"/>
                </a:lnTo>
                <a:lnTo>
                  <a:pt x="3937" y="128042"/>
                </a:lnTo>
                <a:lnTo>
                  <a:pt x="2287" y="136005"/>
                </a:lnTo>
                <a:lnTo>
                  <a:pt x="1143" y="143955"/>
                </a:lnTo>
                <a:lnTo>
                  <a:pt x="0" y="151918"/>
                </a:lnTo>
                <a:lnTo>
                  <a:pt x="0" y="160465"/>
                </a:lnTo>
                <a:lnTo>
                  <a:pt x="0" y="168999"/>
                </a:lnTo>
                <a:lnTo>
                  <a:pt x="1143" y="178105"/>
                </a:lnTo>
                <a:lnTo>
                  <a:pt x="2287" y="186640"/>
                </a:lnTo>
                <a:lnTo>
                  <a:pt x="4573" y="194603"/>
                </a:lnTo>
                <a:lnTo>
                  <a:pt x="6859" y="203124"/>
                </a:lnTo>
                <a:lnTo>
                  <a:pt x="9653" y="211100"/>
                </a:lnTo>
                <a:lnTo>
                  <a:pt x="13081" y="219063"/>
                </a:lnTo>
                <a:lnTo>
                  <a:pt x="17018" y="227038"/>
                </a:lnTo>
                <a:lnTo>
                  <a:pt x="20956" y="234443"/>
                </a:lnTo>
                <a:lnTo>
                  <a:pt x="25528" y="241262"/>
                </a:lnTo>
                <a:lnTo>
                  <a:pt x="31243" y="248654"/>
                </a:lnTo>
                <a:lnTo>
                  <a:pt x="36450" y="255474"/>
                </a:lnTo>
                <a:lnTo>
                  <a:pt x="42673" y="261747"/>
                </a:lnTo>
                <a:lnTo>
                  <a:pt x="48896" y="268009"/>
                </a:lnTo>
                <a:lnTo>
                  <a:pt x="55754" y="274257"/>
                </a:lnTo>
                <a:lnTo>
                  <a:pt x="62612" y="279959"/>
                </a:lnTo>
                <a:lnTo>
                  <a:pt x="58040" y="288494"/>
                </a:lnTo>
                <a:lnTo>
                  <a:pt x="52833" y="297015"/>
                </a:lnTo>
                <a:lnTo>
                  <a:pt x="47245" y="306121"/>
                </a:lnTo>
                <a:lnTo>
                  <a:pt x="39752" y="314656"/>
                </a:lnTo>
                <a:lnTo>
                  <a:pt x="31878" y="323203"/>
                </a:lnTo>
                <a:lnTo>
                  <a:pt x="27306" y="327191"/>
                </a:lnTo>
                <a:lnTo>
                  <a:pt x="22099" y="330594"/>
                </a:lnTo>
                <a:lnTo>
                  <a:pt x="17018" y="334011"/>
                </a:lnTo>
                <a:lnTo>
                  <a:pt x="11939" y="337414"/>
                </a:lnTo>
                <a:lnTo>
                  <a:pt x="6224" y="339700"/>
                </a:lnTo>
                <a:lnTo>
                  <a:pt x="0" y="342545"/>
                </a:lnTo>
                <a:lnTo>
                  <a:pt x="2795" y="342545"/>
                </a:lnTo>
                <a:lnTo>
                  <a:pt x="11304" y="343688"/>
                </a:lnTo>
                <a:lnTo>
                  <a:pt x="31878" y="343688"/>
                </a:lnTo>
                <a:lnTo>
                  <a:pt x="39752" y="343129"/>
                </a:lnTo>
                <a:lnTo>
                  <a:pt x="48896" y="341402"/>
                </a:lnTo>
                <a:lnTo>
                  <a:pt x="58040" y="339700"/>
                </a:lnTo>
                <a:lnTo>
                  <a:pt x="67692" y="336855"/>
                </a:lnTo>
                <a:lnTo>
                  <a:pt x="77343" y="333426"/>
                </a:lnTo>
                <a:lnTo>
                  <a:pt x="87631" y="328892"/>
                </a:lnTo>
                <a:lnTo>
                  <a:pt x="97283" y="323203"/>
                </a:lnTo>
                <a:lnTo>
                  <a:pt x="106935" y="316942"/>
                </a:lnTo>
                <a:lnTo>
                  <a:pt x="116079" y="308407"/>
                </a:lnTo>
                <a:lnTo>
                  <a:pt x="124587" y="311252"/>
                </a:lnTo>
                <a:lnTo>
                  <a:pt x="133097" y="314097"/>
                </a:lnTo>
                <a:lnTo>
                  <a:pt x="142241" y="315799"/>
                </a:lnTo>
                <a:lnTo>
                  <a:pt x="151258" y="317501"/>
                </a:lnTo>
                <a:lnTo>
                  <a:pt x="160402" y="319215"/>
                </a:lnTo>
                <a:lnTo>
                  <a:pt x="169546" y="320358"/>
                </a:lnTo>
                <a:lnTo>
                  <a:pt x="179198" y="320917"/>
                </a:lnTo>
                <a:lnTo>
                  <a:pt x="198502" y="320917"/>
                </a:lnTo>
                <a:lnTo>
                  <a:pt x="208154" y="320358"/>
                </a:lnTo>
                <a:lnTo>
                  <a:pt x="217933" y="319215"/>
                </a:lnTo>
                <a:lnTo>
                  <a:pt x="226950" y="317501"/>
                </a:lnTo>
                <a:lnTo>
                  <a:pt x="236093" y="315799"/>
                </a:lnTo>
                <a:lnTo>
                  <a:pt x="245237" y="313538"/>
                </a:lnTo>
                <a:lnTo>
                  <a:pt x="253747" y="311252"/>
                </a:lnTo>
                <a:lnTo>
                  <a:pt x="262256" y="308407"/>
                </a:lnTo>
                <a:lnTo>
                  <a:pt x="270765" y="304991"/>
                </a:lnTo>
                <a:lnTo>
                  <a:pt x="278766" y="301587"/>
                </a:lnTo>
                <a:lnTo>
                  <a:pt x="286767" y="297600"/>
                </a:lnTo>
                <a:lnTo>
                  <a:pt x="294768" y="293612"/>
                </a:lnTo>
                <a:lnTo>
                  <a:pt x="302134" y="289052"/>
                </a:lnTo>
                <a:lnTo>
                  <a:pt x="308865" y="284506"/>
                </a:lnTo>
                <a:lnTo>
                  <a:pt x="315723" y="279375"/>
                </a:lnTo>
                <a:lnTo>
                  <a:pt x="322581" y="273698"/>
                </a:lnTo>
                <a:lnTo>
                  <a:pt x="328804" y="268567"/>
                </a:lnTo>
                <a:lnTo>
                  <a:pt x="334518" y="262306"/>
                </a:lnTo>
                <a:lnTo>
                  <a:pt x="340234" y="256617"/>
                </a:lnTo>
                <a:lnTo>
                  <a:pt x="345314" y="250381"/>
                </a:lnTo>
                <a:lnTo>
                  <a:pt x="350521" y="243523"/>
                </a:lnTo>
                <a:lnTo>
                  <a:pt x="355093" y="236703"/>
                </a:lnTo>
                <a:lnTo>
                  <a:pt x="359030" y="229870"/>
                </a:lnTo>
                <a:lnTo>
                  <a:pt x="362967" y="223051"/>
                </a:lnTo>
                <a:lnTo>
                  <a:pt x="366396" y="215659"/>
                </a:lnTo>
                <a:lnTo>
                  <a:pt x="369190" y="208255"/>
                </a:lnTo>
                <a:lnTo>
                  <a:pt x="372111" y="200292"/>
                </a:lnTo>
                <a:lnTo>
                  <a:pt x="373762" y="192901"/>
                </a:lnTo>
                <a:lnTo>
                  <a:pt x="375540" y="184938"/>
                </a:lnTo>
                <a:lnTo>
                  <a:pt x="376683" y="176962"/>
                </a:lnTo>
                <a:lnTo>
                  <a:pt x="377825" y="168441"/>
                </a:lnTo>
                <a:lnTo>
                  <a:pt x="377825" y="160465"/>
                </a:lnTo>
                <a:lnTo>
                  <a:pt x="377825" y="151918"/>
                </a:lnTo>
                <a:lnTo>
                  <a:pt x="376683" y="143955"/>
                </a:lnTo>
                <a:lnTo>
                  <a:pt x="375540" y="136005"/>
                </a:lnTo>
                <a:lnTo>
                  <a:pt x="373762" y="128042"/>
                </a:lnTo>
                <a:lnTo>
                  <a:pt x="372111" y="120079"/>
                </a:lnTo>
                <a:lnTo>
                  <a:pt x="369190" y="112662"/>
                </a:lnTo>
                <a:lnTo>
                  <a:pt x="366396" y="105283"/>
                </a:lnTo>
                <a:lnTo>
                  <a:pt x="362967" y="97867"/>
                </a:lnTo>
                <a:lnTo>
                  <a:pt x="359030" y="90488"/>
                </a:lnTo>
                <a:lnTo>
                  <a:pt x="355093" y="83655"/>
                </a:lnTo>
                <a:lnTo>
                  <a:pt x="350521" y="76835"/>
                </a:lnTo>
                <a:lnTo>
                  <a:pt x="345314" y="70562"/>
                </a:lnTo>
                <a:lnTo>
                  <a:pt x="340234" y="64301"/>
                </a:lnTo>
                <a:lnTo>
                  <a:pt x="334518" y="58052"/>
                </a:lnTo>
                <a:lnTo>
                  <a:pt x="328804" y="52350"/>
                </a:lnTo>
                <a:lnTo>
                  <a:pt x="322581" y="46660"/>
                </a:lnTo>
                <a:lnTo>
                  <a:pt x="315723" y="41542"/>
                </a:lnTo>
                <a:lnTo>
                  <a:pt x="308865" y="36411"/>
                </a:lnTo>
                <a:lnTo>
                  <a:pt x="302134" y="31865"/>
                </a:lnTo>
                <a:lnTo>
                  <a:pt x="294768" y="27331"/>
                </a:lnTo>
                <a:lnTo>
                  <a:pt x="286767" y="22759"/>
                </a:lnTo>
                <a:lnTo>
                  <a:pt x="278766" y="19355"/>
                </a:lnTo>
                <a:lnTo>
                  <a:pt x="270765" y="15380"/>
                </a:lnTo>
                <a:lnTo>
                  <a:pt x="262256" y="12535"/>
                </a:lnTo>
                <a:lnTo>
                  <a:pt x="253747" y="9691"/>
                </a:lnTo>
                <a:lnTo>
                  <a:pt x="245237" y="6820"/>
                </a:lnTo>
                <a:lnTo>
                  <a:pt x="236093" y="4560"/>
                </a:lnTo>
                <a:lnTo>
                  <a:pt x="226950" y="2858"/>
                </a:lnTo>
                <a:lnTo>
                  <a:pt x="217933" y="1728"/>
                </a:lnTo>
                <a:lnTo>
                  <a:pt x="208154" y="585"/>
                </a:lnTo>
                <a:lnTo>
                  <a:pt x="198502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2718308" y="2647950"/>
            <a:ext cx="4292092" cy="679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00" spc="10" dirty="0">
                <a:solidFill>
                  <a:srgbClr val="19BBD5"/>
                </a:solidFill>
                <a:latin typeface="Arial"/>
                <a:cs typeface="Arial"/>
              </a:rPr>
              <a:t>amazon alexa</a:t>
            </a:r>
            <a:endParaRPr sz="4800" dirty="0">
              <a:latin typeface="Arial"/>
              <a:cs typeface="Arial"/>
            </a:endParaRP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515BA7E4-1C65-4E5E-9AC8-73044E2F24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80" y="1809750"/>
            <a:ext cx="1514254" cy="8940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DA04670-38F9-453A-BCE1-176A38F159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1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20" name="object 120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55766D-0022-4A9A-8323-02646B1841CE}"/>
              </a:ext>
            </a:extLst>
          </p:cNvPr>
          <p:cNvSpPr/>
          <p:nvPr/>
        </p:nvSpPr>
        <p:spPr>
          <a:xfrm>
            <a:off x="1974654" y="2263918"/>
            <a:ext cx="51946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spc="10" dirty="0">
                <a:solidFill>
                  <a:srgbClr val="19BBD5"/>
                </a:solidFill>
                <a:latin typeface="Arial"/>
                <a:cs typeface="Arial"/>
              </a:rPr>
              <a:t>Skills = Apps 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D00B2-9696-4CE1-A4E4-06EC6139D770}"/>
              </a:ext>
            </a:extLst>
          </p:cNvPr>
          <p:cNvSpPr/>
          <p:nvPr/>
        </p:nvSpPr>
        <p:spPr>
          <a:xfrm>
            <a:off x="1833104" y="793722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939736" cy="895858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1993900"/>
            <a:ext cx="1323238" cy="1146048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763"/>
            <a:ext cx="700836" cy="719709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638175" y="3192653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75" y="371094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4375" y="1163701"/>
            <a:ext cx="896112" cy="786257"/>
          </a:xfrm>
          <a:custGeom>
            <a:avLst/>
            <a:gdLst/>
            <a:ahLst/>
            <a:cxnLst/>
            <a:rect l="l" t="t" r="r" b="b"/>
            <a:pathLst>
              <a:path w="896112" h="786257">
                <a:moveTo>
                  <a:pt x="38100" y="393192"/>
                </a:moveTo>
                <a:lnTo>
                  <a:pt x="241744" y="748157"/>
                </a:lnTo>
                <a:lnTo>
                  <a:pt x="654304" y="748157"/>
                </a:lnTo>
                <a:lnTo>
                  <a:pt x="858012" y="393192"/>
                </a:lnTo>
                <a:lnTo>
                  <a:pt x="654304" y="38100"/>
                </a:lnTo>
                <a:lnTo>
                  <a:pt x="241744" y="3810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7225" y="4380179"/>
            <a:ext cx="358800" cy="310490"/>
          </a:xfrm>
          <a:custGeom>
            <a:avLst/>
            <a:gdLst/>
            <a:ahLst/>
            <a:cxnLst/>
            <a:rect l="l" t="t" r="r" b="b"/>
            <a:pathLst>
              <a:path w="358800" h="310490">
                <a:moveTo>
                  <a:pt x="0" y="155245"/>
                </a:moveTo>
                <a:lnTo>
                  <a:pt x="89039" y="310490"/>
                </a:lnTo>
                <a:lnTo>
                  <a:pt x="269748" y="310490"/>
                </a:lnTo>
                <a:lnTo>
                  <a:pt x="358800" y="155245"/>
                </a:lnTo>
                <a:lnTo>
                  <a:pt x="269748" y="0"/>
                </a:lnTo>
                <a:lnTo>
                  <a:pt x="89039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6853" y="1517523"/>
            <a:ext cx="82181" cy="184277"/>
          </a:xfrm>
          <a:custGeom>
            <a:avLst/>
            <a:gdLst/>
            <a:ahLst/>
            <a:cxnLst/>
            <a:rect l="l" t="t" r="r" b="b"/>
            <a:pathLst>
              <a:path w="82181" h="184277">
                <a:moveTo>
                  <a:pt x="50521" y="20955"/>
                </a:moveTo>
                <a:lnTo>
                  <a:pt x="53594" y="21463"/>
                </a:lnTo>
                <a:lnTo>
                  <a:pt x="56134" y="22479"/>
                </a:lnTo>
                <a:lnTo>
                  <a:pt x="58687" y="23495"/>
                </a:lnTo>
                <a:lnTo>
                  <a:pt x="60731" y="25527"/>
                </a:lnTo>
                <a:lnTo>
                  <a:pt x="62789" y="27559"/>
                </a:lnTo>
                <a:lnTo>
                  <a:pt x="64313" y="30098"/>
                </a:lnTo>
                <a:lnTo>
                  <a:pt x="64808" y="32639"/>
                </a:lnTo>
                <a:lnTo>
                  <a:pt x="65329" y="35686"/>
                </a:lnTo>
                <a:lnTo>
                  <a:pt x="64808" y="38861"/>
                </a:lnTo>
                <a:lnTo>
                  <a:pt x="64313" y="41402"/>
                </a:lnTo>
                <a:lnTo>
                  <a:pt x="62789" y="43942"/>
                </a:lnTo>
                <a:lnTo>
                  <a:pt x="60731" y="46482"/>
                </a:lnTo>
                <a:lnTo>
                  <a:pt x="58687" y="48005"/>
                </a:lnTo>
                <a:lnTo>
                  <a:pt x="56134" y="49530"/>
                </a:lnTo>
                <a:lnTo>
                  <a:pt x="53594" y="50038"/>
                </a:lnTo>
                <a:lnTo>
                  <a:pt x="50521" y="50546"/>
                </a:lnTo>
                <a:lnTo>
                  <a:pt x="47460" y="50038"/>
                </a:lnTo>
                <a:lnTo>
                  <a:pt x="44920" y="49530"/>
                </a:lnTo>
                <a:lnTo>
                  <a:pt x="42367" y="48005"/>
                </a:lnTo>
                <a:lnTo>
                  <a:pt x="40322" y="46482"/>
                </a:lnTo>
                <a:lnTo>
                  <a:pt x="38265" y="43942"/>
                </a:lnTo>
                <a:lnTo>
                  <a:pt x="36741" y="41402"/>
                </a:lnTo>
                <a:lnTo>
                  <a:pt x="36246" y="38861"/>
                </a:lnTo>
                <a:lnTo>
                  <a:pt x="35712" y="35686"/>
                </a:lnTo>
                <a:lnTo>
                  <a:pt x="36246" y="32639"/>
                </a:lnTo>
                <a:lnTo>
                  <a:pt x="36741" y="30098"/>
                </a:lnTo>
                <a:lnTo>
                  <a:pt x="38265" y="27559"/>
                </a:lnTo>
                <a:lnTo>
                  <a:pt x="40322" y="25527"/>
                </a:lnTo>
                <a:lnTo>
                  <a:pt x="42367" y="23495"/>
                </a:lnTo>
                <a:lnTo>
                  <a:pt x="44920" y="22479"/>
                </a:lnTo>
                <a:lnTo>
                  <a:pt x="47460" y="21463"/>
                </a:lnTo>
                <a:lnTo>
                  <a:pt x="50521" y="20955"/>
                </a:lnTo>
                <a:close/>
                <a:moveTo>
                  <a:pt x="0" y="0"/>
                </a:moveTo>
                <a:lnTo>
                  <a:pt x="0" y="184277"/>
                </a:lnTo>
                <a:lnTo>
                  <a:pt x="82182" y="184277"/>
                </a:lnTo>
                <a:lnTo>
                  <a:pt x="821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81278" y="13945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194" y="0"/>
                </a:moveTo>
                <a:lnTo>
                  <a:pt x="124548" y="508"/>
                </a:lnTo>
                <a:lnTo>
                  <a:pt x="119443" y="1524"/>
                </a:lnTo>
                <a:lnTo>
                  <a:pt x="115354" y="3047"/>
                </a:lnTo>
                <a:lnTo>
                  <a:pt x="112293" y="4572"/>
                </a:lnTo>
                <a:lnTo>
                  <a:pt x="104127" y="30607"/>
                </a:lnTo>
                <a:lnTo>
                  <a:pt x="100050" y="42291"/>
                </a:lnTo>
                <a:lnTo>
                  <a:pt x="95948" y="53086"/>
                </a:lnTo>
                <a:lnTo>
                  <a:pt x="91871" y="62738"/>
                </a:lnTo>
                <a:lnTo>
                  <a:pt x="87807" y="70866"/>
                </a:lnTo>
                <a:lnTo>
                  <a:pt x="84226" y="77089"/>
                </a:lnTo>
                <a:lnTo>
                  <a:pt x="81153" y="82169"/>
                </a:lnTo>
                <a:lnTo>
                  <a:pt x="76555" y="86741"/>
                </a:lnTo>
                <a:lnTo>
                  <a:pt x="69405" y="93853"/>
                </a:lnTo>
                <a:lnTo>
                  <a:pt x="52565" y="109728"/>
                </a:lnTo>
                <a:lnTo>
                  <a:pt x="30124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48" y="280670"/>
                </a:lnTo>
                <a:lnTo>
                  <a:pt x="41859" y="285750"/>
                </a:lnTo>
                <a:lnTo>
                  <a:pt x="56134" y="291972"/>
                </a:lnTo>
                <a:lnTo>
                  <a:pt x="74536" y="299084"/>
                </a:lnTo>
                <a:lnTo>
                  <a:pt x="94945" y="306705"/>
                </a:lnTo>
                <a:lnTo>
                  <a:pt x="116890" y="313309"/>
                </a:lnTo>
                <a:lnTo>
                  <a:pt x="128117" y="316357"/>
                </a:lnTo>
                <a:lnTo>
                  <a:pt x="139344" y="319024"/>
                </a:lnTo>
                <a:lnTo>
                  <a:pt x="150063" y="321564"/>
                </a:lnTo>
                <a:lnTo>
                  <a:pt x="160782" y="323088"/>
                </a:lnTo>
                <a:lnTo>
                  <a:pt x="170484" y="324103"/>
                </a:lnTo>
                <a:lnTo>
                  <a:pt x="180175" y="324612"/>
                </a:lnTo>
                <a:lnTo>
                  <a:pt x="196469" y="324612"/>
                </a:lnTo>
                <a:lnTo>
                  <a:pt x="205232" y="324103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341"/>
                </a:lnTo>
                <a:lnTo>
                  <a:pt x="232283" y="313309"/>
                </a:lnTo>
                <a:lnTo>
                  <a:pt x="233299" y="310769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9" y="289433"/>
                </a:lnTo>
                <a:lnTo>
                  <a:pt x="231267" y="286258"/>
                </a:lnTo>
                <a:lnTo>
                  <a:pt x="228219" y="283718"/>
                </a:lnTo>
                <a:lnTo>
                  <a:pt x="230759" y="283209"/>
                </a:lnTo>
                <a:lnTo>
                  <a:pt x="233299" y="282194"/>
                </a:lnTo>
                <a:lnTo>
                  <a:pt x="235839" y="281178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5" y="234696"/>
                </a:lnTo>
                <a:lnTo>
                  <a:pt x="239395" y="234188"/>
                </a:lnTo>
                <a:lnTo>
                  <a:pt x="241427" y="233172"/>
                </a:lnTo>
                <a:lnTo>
                  <a:pt x="243459" y="231647"/>
                </a:lnTo>
                <a:lnTo>
                  <a:pt x="245491" y="229616"/>
                </a:lnTo>
                <a:lnTo>
                  <a:pt x="247015" y="227584"/>
                </a:lnTo>
                <a:lnTo>
                  <a:pt x="248031" y="225552"/>
                </a:lnTo>
                <a:lnTo>
                  <a:pt x="249047" y="223012"/>
                </a:lnTo>
                <a:lnTo>
                  <a:pt x="249555" y="219964"/>
                </a:lnTo>
                <a:lnTo>
                  <a:pt x="251079" y="202057"/>
                </a:lnTo>
                <a:lnTo>
                  <a:pt x="251079" y="199516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5" y="192405"/>
                </a:lnTo>
                <a:lnTo>
                  <a:pt x="248539" y="190372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166"/>
                </a:lnTo>
                <a:lnTo>
                  <a:pt x="247523" y="183641"/>
                </a:lnTo>
                <a:lnTo>
                  <a:pt x="249555" y="182118"/>
                </a:lnTo>
                <a:lnTo>
                  <a:pt x="251079" y="180594"/>
                </a:lnTo>
                <a:lnTo>
                  <a:pt x="252603" y="178562"/>
                </a:lnTo>
                <a:lnTo>
                  <a:pt x="253746" y="176530"/>
                </a:lnTo>
                <a:lnTo>
                  <a:pt x="254127" y="173990"/>
                </a:lnTo>
                <a:lnTo>
                  <a:pt x="254762" y="171450"/>
                </a:lnTo>
                <a:lnTo>
                  <a:pt x="256794" y="153034"/>
                </a:lnTo>
                <a:lnTo>
                  <a:pt x="256286" y="150495"/>
                </a:lnTo>
                <a:lnTo>
                  <a:pt x="255778" y="147955"/>
                </a:lnTo>
                <a:lnTo>
                  <a:pt x="254762" y="145922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4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80" y="130175"/>
                </a:lnTo>
                <a:lnTo>
                  <a:pt x="206756" y="128016"/>
                </a:lnTo>
                <a:lnTo>
                  <a:pt x="184772" y="125984"/>
                </a:lnTo>
                <a:lnTo>
                  <a:pt x="158737" y="124459"/>
                </a:lnTo>
                <a:lnTo>
                  <a:pt x="132194" y="122936"/>
                </a:lnTo>
                <a:lnTo>
                  <a:pt x="135763" y="116840"/>
                </a:lnTo>
                <a:lnTo>
                  <a:pt x="138836" y="109728"/>
                </a:lnTo>
                <a:lnTo>
                  <a:pt x="141897" y="101981"/>
                </a:lnTo>
                <a:lnTo>
                  <a:pt x="143941" y="93853"/>
                </a:lnTo>
                <a:lnTo>
                  <a:pt x="145986" y="85725"/>
                </a:lnTo>
                <a:lnTo>
                  <a:pt x="148018" y="77089"/>
                </a:lnTo>
                <a:lnTo>
                  <a:pt x="150063" y="60197"/>
                </a:lnTo>
                <a:lnTo>
                  <a:pt x="151587" y="44831"/>
                </a:lnTo>
                <a:lnTo>
                  <a:pt x="152615" y="32131"/>
                </a:lnTo>
                <a:lnTo>
                  <a:pt x="152615" y="20320"/>
                </a:lnTo>
                <a:lnTo>
                  <a:pt x="152615" y="16764"/>
                </a:lnTo>
                <a:lnTo>
                  <a:pt x="151091" y="12700"/>
                </a:lnTo>
                <a:lnTo>
                  <a:pt x="149567" y="9652"/>
                </a:lnTo>
                <a:lnTo>
                  <a:pt x="147015" y="6603"/>
                </a:lnTo>
                <a:lnTo>
                  <a:pt x="143941" y="3556"/>
                </a:lnTo>
                <a:lnTo>
                  <a:pt x="140360" y="2032"/>
                </a:lnTo>
                <a:lnTo>
                  <a:pt x="136296" y="508"/>
                </a:lnTo>
                <a:lnTo>
                  <a:pt x="1321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098" y="30227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7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7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9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9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8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8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4117" y="1213518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4117" y="1191166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4117" y="1235210"/>
            <a:ext cx="110688" cy="40877"/>
          </a:xfrm>
          <a:custGeom>
            <a:avLst/>
            <a:gdLst/>
            <a:ahLst/>
            <a:cxnLst/>
            <a:rect l="l" t="t" r="r" b="b"/>
            <a:pathLst>
              <a:path w="110688" h="40877">
                <a:moveTo>
                  <a:pt x="6088" y="6088"/>
                </a:moveTo>
                <a:lnTo>
                  <a:pt x="6088" y="10152"/>
                </a:lnTo>
                <a:lnTo>
                  <a:pt x="6088" y="10152"/>
                </a:lnTo>
                <a:lnTo>
                  <a:pt x="6659" y="13708"/>
                </a:lnTo>
                <a:lnTo>
                  <a:pt x="8437" y="17136"/>
                </a:lnTo>
                <a:lnTo>
                  <a:pt x="10774" y="20058"/>
                </a:lnTo>
                <a:lnTo>
                  <a:pt x="14292" y="21836"/>
                </a:lnTo>
                <a:lnTo>
                  <a:pt x="51223" y="34155"/>
                </a:lnTo>
                <a:lnTo>
                  <a:pt x="51223" y="34155"/>
                </a:lnTo>
                <a:lnTo>
                  <a:pt x="55351" y="34790"/>
                </a:lnTo>
                <a:lnTo>
                  <a:pt x="55351" y="34790"/>
                </a:lnTo>
                <a:lnTo>
                  <a:pt x="59440" y="34155"/>
                </a:lnTo>
                <a:lnTo>
                  <a:pt x="96397" y="21836"/>
                </a:lnTo>
                <a:lnTo>
                  <a:pt x="96397" y="21836"/>
                </a:lnTo>
                <a:lnTo>
                  <a:pt x="99915" y="20058"/>
                </a:lnTo>
                <a:lnTo>
                  <a:pt x="102252" y="17136"/>
                </a:lnTo>
                <a:lnTo>
                  <a:pt x="104005" y="13708"/>
                </a:lnTo>
                <a:lnTo>
                  <a:pt x="104601" y="10152"/>
                </a:lnTo>
                <a:lnTo>
                  <a:pt x="104601" y="6088"/>
                </a:lnTo>
                <a:lnTo>
                  <a:pt x="6088" y="6088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3563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6" y="166743"/>
                </a:moveTo>
                <a:lnTo>
                  <a:pt x="40086" y="166743"/>
                </a:lnTo>
                <a:lnTo>
                  <a:pt x="20147" y="74668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9644" y="871609"/>
            <a:ext cx="259634" cy="308339"/>
          </a:xfrm>
          <a:custGeom>
            <a:avLst/>
            <a:gdLst/>
            <a:ahLst/>
            <a:cxnLst/>
            <a:rect l="l" t="t" r="r" b="b"/>
            <a:pathLst>
              <a:path w="259634" h="308339">
                <a:moveTo>
                  <a:pt x="179074" y="302252"/>
                </a:moveTo>
                <a:lnTo>
                  <a:pt x="179074" y="302252"/>
                </a:lnTo>
                <a:lnTo>
                  <a:pt x="182021" y="289298"/>
                </a:lnTo>
                <a:lnTo>
                  <a:pt x="186110" y="276979"/>
                </a:lnTo>
                <a:lnTo>
                  <a:pt x="190809" y="265294"/>
                </a:lnTo>
                <a:lnTo>
                  <a:pt x="196080" y="254754"/>
                </a:lnTo>
                <a:lnTo>
                  <a:pt x="201960" y="244721"/>
                </a:lnTo>
                <a:lnTo>
                  <a:pt x="207802" y="234815"/>
                </a:lnTo>
                <a:lnTo>
                  <a:pt x="220705" y="216019"/>
                </a:lnTo>
                <a:lnTo>
                  <a:pt x="227157" y="206621"/>
                </a:lnTo>
                <a:lnTo>
                  <a:pt x="233011" y="197223"/>
                </a:lnTo>
                <a:lnTo>
                  <a:pt x="238307" y="187825"/>
                </a:lnTo>
                <a:lnTo>
                  <a:pt x="243578" y="177284"/>
                </a:lnTo>
                <a:lnTo>
                  <a:pt x="247680" y="166743"/>
                </a:lnTo>
                <a:lnTo>
                  <a:pt x="250614" y="155059"/>
                </a:lnTo>
                <a:lnTo>
                  <a:pt x="252366" y="142740"/>
                </a:lnTo>
                <a:lnTo>
                  <a:pt x="252950" y="136262"/>
                </a:lnTo>
                <a:lnTo>
                  <a:pt x="253547" y="129786"/>
                </a:lnTo>
                <a:lnTo>
                  <a:pt x="253547" y="129786"/>
                </a:lnTo>
                <a:lnTo>
                  <a:pt x="252366" y="116959"/>
                </a:lnTo>
                <a:lnTo>
                  <a:pt x="250614" y="104640"/>
                </a:lnTo>
                <a:lnTo>
                  <a:pt x="247680" y="92829"/>
                </a:lnTo>
                <a:lnTo>
                  <a:pt x="243578" y="81780"/>
                </a:lnTo>
                <a:lnTo>
                  <a:pt x="238307" y="70604"/>
                </a:lnTo>
                <a:lnTo>
                  <a:pt x="232440" y="60698"/>
                </a:lnTo>
                <a:lnTo>
                  <a:pt x="224807" y="51300"/>
                </a:lnTo>
                <a:lnTo>
                  <a:pt x="217200" y="42410"/>
                </a:lnTo>
                <a:lnTo>
                  <a:pt x="208386" y="34282"/>
                </a:lnTo>
                <a:lnTo>
                  <a:pt x="199013" y="27297"/>
                </a:lnTo>
                <a:lnTo>
                  <a:pt x="188447" y="21328"/>
                </a:lnTo>
                <a:lnTo>
                  <a:pt x="177906" y="16121"/>
                </a:lnTo>
                <a:lnTo>
                  <a:pt x="166755" y="11930"/>
                </a:lnTo>
                <a:lnTo>
                  <a:pt x="154449" y="8501"/>
                </a:lnTo>
                <a:lnTo>
                  <a:pt x="142727" y="6723"/>
                </a:lnTo>
                <a:lnTo>
                  <a:pt x="129811" y="6088"/>
                </a:lnTo>
                <a:lnTo>
                  <a:pt x="129811" y="6088"/>
                </a:lnTo>
                <a:lnTo>
                  <a:pt x="116908" y="6723"/>
                </a:lnTo>
                <a:lnTo>
                  <a:pt x="105186" y="8501"/>
                </a:lnTo>
                <a:lnTo>
                  <a:pt x="92880" y="11930"/>
                </a:lnTo>
                <a:lnTo>
                  <a:pt x="81729" y="16121"/>
                </a:lnTo>
                <a:lnTo>
                  <a:pt x="71163" y="21328"/>
                </a:lnTo>
                <a:lnTo>
                  <a:pt x="60622" y="27297"/>
                </a:lnTo>
                <a:lnTo>
                  <a:pt x="51224" y="34282"/>
                </a:lnTo>
                <a:lnTo>
                  <a:pt x="42435" y="42410"/>
                </a:lnTo>
                <a:lnTo>
                  <a:pt x="34802" y="51300"/>
                </a:lnTo>
                <a:lnTo>
                  <a:pt x="27195" y="60698"/>
                </a:lnTo>
                <a:lnTo>
                  <a:pt x="21328" y="70604"/>
                </a:lnTo>
                <a:lnTo>
                  <a:pt x="16057" y="81780"/>
                </a:lnTo>
                <a:lnTo>
                  <a:pt x="11955" y="92829"/>
                </a:lnTo>
                <a:lnTo>
                  <a:pt x="9021" y="104640"/>
                </a:lnTo>
                <a:lnTo>
                  <a:pt x="7269" y="116959"/>
                </a:lnTo>
                <a:lnTo>
                  <a:pt x="6088" y="129786"/>
                </a:lnTo>
                <a:lnTo>
                  <a:pt x="6088" y="129786"/>
                </a:lnTo>
                <a:lnTo>
                  <a:pt x="6659" y="136262"/>
                </a:lnTo>
                <a:lnTo>
                  <a:pt x="7269" y="142740"/>
                </a:lnTo>
                <a:lnTo>
                  <a:pt x="9021" y="155059"/>
                </a:lnTo>
                <a:lnTo>
                  <a:pt x="11955" y="166743"/>
                </a:lnTo>
                <a:lnTo>
                  <a:pt x="16057" y="177284"/>
                </a:lnTo>
                <a:lnTo>
                  <a:pt x="21328" y="187825"/>
                </a:lnTo>
                <a:lnTo>
                  <a:pt x="26598" y="197223"/>
                </a:lnTo>
                <a:lnTo>
                  <a:pt x="32478" y="206621"/>
                </a:lnTo>
                <a:lnTo>
                  <a:pt x="38930" y="216019"/>
                </a:lnTo>
                <a:lnTo>
                  <a:pt x="51833" y="234815"/>
                </a:lnTo>
                <a:lnTo>
                  <a:pt x="57675" y="244721"/>
                </a:lnTo>
                <a:lnTo>
                  <a:pt x="63555" y="254754"/>
                </a:lnTo>
                <a:lnTo>
                  <a:pt x="68826" y="265294"/>
                </a:lnTo>
                <a:lnTo>
                  <a:pt x="73525" y="276979"/>
                </a:lnTo>
                <a:lnTo>
                  <a:pt x="77614" y="289298"/>
                </a:lnTo>
                <a:lnTo>
                  <a:pt x="80561" y="302252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9187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5" y="6088"/>
                </a:moveTo>
                <a:lnTo>
                  <a:pt x="40085" y="6088"/>
                </a:lnTo>
                <a:lnTo>
                  <a:pt x="26026" y="74668"/>
                </a:lnTo>
                <a:lnTo>
                  <a:pt x="6087" y="166743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984" y="1001276"/>
            <a:ext cx="98954" cy="30844"/>
          </a:xfrm>
          <a:custGeom>
            <a:avLst/>
            <a:gdLst/>
            <a:ahLst/>
            <a:cxnLst/>
            <a:rect l="l" t="t" r="r" b="b"/>
            <a:pathLst>
              <a:path w="98954" h="30844">
                <a:moveTo>
                  <a:pt x="6088" y="7739"/>
                </a:moveTo>
                <a:lnTo>
                  <a:pt x="26027" y="24757"/>
                </a:lnTo>
                <a:lnTo>
                  <a:pt x="45966" y="7739"/>
                </a:lnTo>
                <a:lnTo>
                  <a:pt x="45966" y="7739"/>
                </a:lnTo>
                <a:lnTo>
                  <a:pt x="47719" y="6595"/>
                </a:lnTo>
                <a:lnTo>
                  <a:pt x="49471" y="6088"/>
                </a:lnTo>
                <a:lnTo>
                  <a:pt x="51236" y="6595"/>
                </a:lnTo>
                <a:lnTo>
                  <a:pt x="52989" y="7739"/>
                </a:lnTo>
                <a:lnTo>
                  <a:pt x="72928" y="24757"/>
                </a:lnTo>
                <a:lnTo>
                  <a:pt x="92867" y="7739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4117" y="1170059"/>
            <a:ext cx="110688" cy="12175"/>
          </a:xfrm>
          <a:custGeom>
            <a:avLst/>
            <a:gdLst/>
            <a:ahLst/>
            <a:cxnLst/>
            <a:rect l="l" t="t" r="r" b="b"/>
            <a:pathLst>
              <a:path w="110688" h="12175">
                <a:moveTo>
                  <a:pt x="6088" y="6087"/>
                </a:moveTo>
                <a:lnTo>
                  <a:pt x="104601" y="6087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19962" y="3300984"/>
            <a:ext cx="283591" cy="283591"/>
          </a:xfrm>
          <a:custGeom>
            <a:avLst/>
            <a:gdLst/>
            <a:ahLst/>
            <a:cxnLst/>
            <a:rect l="l" t="t" r="r" b="b"/>
            <a:pathLst>
              <a:path w="283591" h="283591">
                <a:moveTo>
                  <a:pt x="141605" y="9525"/>
                </a:moveTo>
                <a:lnTo>
                  <a:pt x="141605" y="9525"/>
                </a:lnTo>
                <a:lnTo>
                  <a:pt x="134874" y="10033"/>
                </a:lnTo>
                <a:lnTo>
                  <a:pt x="128270" y="10541"/>
                </a:lnTo>
                <a:lnTo>
                  <a:pt x="121539" y="11049"/>
                </a:lnTo>
                <a:lnTo>
                  <a:pt x="114935" y="12573"/>
                </a:lnTo>
                <a:lnTo>
                  <a:pt x="108839" y="14097"/>
                </a:lnTo>
                <a:lnTo>
                  <a:pt x="102616" y="15621"/>
                </a:lnTo>
                <a:lnTo>
                  <a:pt x="96520" y="17653"/>
                </a:lnTo>
                <a:lnTo>
                  <a:pt x="90424" y="20193"/>
                </a:lnTo>
                <a:lnTo>
                  <a:pt x="84201" y="22860"/>
                </a:lnTo>
                <a:lnTo>
                  <a:pt x="78613" y="25908"/>
                </a:lnTo>
                <a:lnTo>
                  <a:pt x="73025" y="28956"/>
                </a:lnTo>
                <a:lnTo>
                  <a:pt x="67818" y="32004"/>
                </a:lnTo>
                <a:lnTo>
                  <a:pt x="57658" y="39751"/>
                </a:lnTo>
                <a:lnTo>
                  <a:pt x="48412" y="48387"/>
                </a:lnTo>
                <a:lnTo>
                  <a:pt x="39712" y="57658"/>
                </a:lnTo>
                <a:lnTo>
                  <a:pt x="32042" y="67818"/>
                </a:lnTo>
                <a:lnTo>
                  <a:pt x="28448" y="73533"/>
                </a:lnTo>
                <a:lnTo>
                  <a:pt x="25387" y="79121"/>
                </a:lnTo>
                <a:lnTo>
                  <a:pt x="22313" y="84709"/>
                </a:lnTo>
                <a:lnTo>
                  <a:pt x="19761" y="90424"/>
                </a:lnTo>
                <a:lnTo>
                  <a:pt x="17716" y="96520"/>
                </a:lnTo>
                <a:lnTo>
                  <a:pt x="15659" y="102616"/>
                </a:lnTo>
                <a:lnTo>
                  <a:pt x="13614" y="108839"/>
                </a:lnTo>
                <a:lnTo>
                  <a:pt x="12090" y="115443"/>
                </a:lnTo>
                <a:lnTo>
                  <a:pt x="11061" y="121539"/>
                </a:lnTo>
                <a:lnTo>
                  <a:pt x="10045" y="128270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717"/>
                </a:lnTo>
                <a:lnTo>
                  <a:pt x="10045" y="155321"/>
                </a:lnTo>
                <a:lnTo>
                  <a:pt x="11061" y="162052"/>
                </a:lnTo>
                <a:lnTo>
                  <a:pt x="12090" y="168656"/>
                </a:lnTo>
                <a:lnTo>
                  <a:pt x="13614" y="174752"/>
                </a:lnTo>
                <a:lnTo>
                  <a:pt x="15659" y="181483"/>
                </a:lnTo>
                <a:lnTo>
                  <a:pt x="17716" y="187579"/>
                </a:lnTo>
                <a:lnTo>
                  <a:pt x="19761" y="193167"/>
                </a:lnTo>
                <a:lnTo>
                  <a:pt x="22313" y="199390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773"/>
                </a:lnTo>
                <a:lnTo>
                  <a:pt x="39712" y="225933"/>
                </a:lnTo>
                <a:lnTo>
                  <a:pt x="48412" y="235204"/>
                </a:lnTo>
                <a:lnTo>
                  <a:pt x="57658" y="243840"/>
                </a:lnTo>
                <a:lnTo>
                  <a:pt x="67818" y="251587"/>
                </a:lnTo>
                <a:lnTo>
                  <a:pt x="73025" y="255143"/>
                </a:lnTo>
                <a:lnTo>
                  <a:pt x="78613" y="258191"/>
                </a:lnTo>
                <a:lnTo>
                  <a:pt x="84201" y="261239"/>
                </a:lnTo>
                <a:lnTo>
                  <a:pt x="90424" y="263906"/>
                </a:lnTo>
                <a:lnTo>
                  <a:pt x="96520" y="265938"/>
                </a:lnTo>
                <a:lnTo>
                  <a:pt x="102616" y="267970"/>
                </a:lnTo>
                <a:lnTo>
                  <a:pt x="108839" y="270002"/>
                </a:lnTo>
                <a:lnTo>
                  <a:pt x="114935" y="271526"/>
                </a:lnTo>
                <a:lnTo>
                  <a:pt x="121539" y="272542"/>
                </a:lnTo>
                <a:lnTo>
                  <a:pt x="128270" y="273558"/>
                </a:lnTo>
                <a:lnTo>
                  <a:pt x="134874" y="274066"/>
                </a:lnTo>
                <a:lnTo>
                  <a:pt x="141605" y="274066"/>
                </a:lnTo>
                <a:lnTo>
                  <a:pt x="141605" y="274066"/>
                </a:lnTo>
                <a:lnTo>
                  <a:pt x="148717" y="274066"/>
                </a:lnTo>
                <a:lnTo>
                  <a:pt x="155321" y="273558"/>
                </a:lnTo>
                <a:lnTo>
                  <a:pt x="162052" y="272542"/>
                </a:lnTo>
                <a:lnTo>
                  <a:pt x="168148" y="271526"/>
                </a:lnTo>
                <a:lnTo>
                  <a:pt x="174879" y="270002"/>
                </a:lnTo>
                <a:lnTo>
                  <a:pt x="180975" y="267970"/>
                </a:lnTo>
                <a:lnTo>
                  <a:pt x="187071" y="265938"/>
                </a:lnTo>
                <a:lnTo>
                  <a:pt x="193294" y="263906"/>
                </a:lnTo>
                <a:lnTo>
                  <a:pt x="198882" y="261239"/>
                </a:lnTo>
                <a:lnTo>
                  <a:pt x="204470" y="258191"/>
                </a:lnTo>
                <a:lnTo>
                  <a:pt x="210185" y="255143"/>
                </a:lnTo>
                <a:lnTo>
                  <a:pt x="215773" y="251587"/>
                </a:lnTo>
                <a:lnTo>
                  <a:pt x="225933" y="243840"/>
                </a:lnTo>
                <a:lnTo>
                  <a:pt x="235204" y="235204"/>
                </a:lnTo>
                <a:lnTo>
                  <a:pt x="243967" y="225933"/>
                </a:lnTo>
                <a:lnTo>
                  <a:pt x="251587" y="215773"/>
                </a:lnTo>
                <a:lnTo>
                  <a:pt x="254635" y="210566"/>
                </a:lnTo>
                <a:lnTo>
                  <a:pt x="257683" y="204978"/>
                </a:lnTo>
                <a:lnTo>
                  <a:pt x="260731" y="199390"/>
                </a:lnTo>
                <a:lnTo>
                  <a:pt x="263398" y="193167"/>
                </a:lnTo>
                <a:lnTo>
                  <a:pt x="265938" y="187579"/>
                </a:lnTo>
                <a:lnTo>
                  <a:pt x="267970" y="181483"/>
                </a:lnTo>
                <a:lnTo>
                  <a:pt x="270002" y="174752"/>
                </a:lnTo>
                <a:lnTo>
                  <a:pt x="271018" y="168656"/>
                </a:lnTo>
                <a:lnTo>
                  <a:pt x="272542" y="162052"/>
                </a:lnTo>
                <a:lnTo>
                  <a:pt x="273050" y="155321"/>
                </a:lnTo>
                <a:lnTo>
                  <a:pt x="273558" y="148717"/>
                </a:lnTo>
                <a:lnTo>
                  <a:pt x="274066" y="141986"/>
                </a:lnTo>
                <a:lnTo>
                  <a:pt x="274066" y="141986"/>
                </a:lnTo>
                <a:lnTo>
                  <a:pt x="273558" y="134874"/>
                </a:lnTo>
                <a:lnTo>
                  <a:pt x="273050" y="128270"/>
                </a:lnTo>
                <a:lnTo>
                  <a:pt x="272542" y="121539"/>
                </a:lnTo>
                <a:lnTo>
                  <a:pt x="271018" y="115443"/>
                </a:lnTo>
                <a:lnTo>
                  <a:pt x="270002" y="108839"/>
                </a:lnTo>
                <a:lnTo>
                  <a:pt x="267970" y="102616"/>
                </a:lnTo>
                <a:lnTo>
                  <a:pt x="265938" y="96520"/>
                </a:lnTo>
                <a:lnTo>
                  <a:pt x="263398" y="90424"/>
                </a:lnTo>
                <a:lnTo>
                  <a:pt x="260731" y="84709"/>
                </a:lnTo>
                <a:lnTo>
                  <a:pt x="257683" y="79121"/>
                </a:lnTo>
                <a:lnTo>
                  <a:pt x="254635" y="73533"/>
                </a:lnTo>
                <a:lnTo>
                  <a:pt x="251587" y="67818"/>
                </a:lnTo>
                <a:lnTo>
                  <a:pt x="243967" y="57658"/>
                </a:lnTo>
                <a:lnTo>
                  <a:pt x="235204" y="48387"/>
                </a:lnTo>
                <a:lnTo>
                  <a:pt x="225933" y="39751"/>
                </a:lnTo>
                <a:lnTo>
                  <a:pt x="215773" y="32004"/>
                </a:lnTo>
                <a:lnTo>
                  <a:pt x="210185" y="28956"/>
                </a:lnTo>
                <a:lnTo>
                  <a:pt x="204470" y="25908"/>
                </a:lnTo>
                <a:lnTo>
                  <a:pt x="198882" y="22860"/>
                </a:lnTo>
                <a:lnTo>
                  <a:pt x="193294" y="20193"/>
                </a:lnTo>
                <a:lnTo>
                  <a:pt x="187071" y="17653"/>
                </a:lnTo>
                <a:lnTo>
                  <a:pt x="180975" y="15621"/>
                </a:lnTo>
                <a:lnTo>
                  <a:pt x="174879" y="14097"/>
                </a:lnTo>
                <a:lnTo>
                  <a:pt x="168148" y="12573"/>
                </a:lnTo>
                <a:lnTo>
                  <a:pt x="162052" y="11049"/>
                </a:lnTo>
                <a:lnTo>
                  <a:pt x="155321" y="10541"/>
                </a:lnTo>
                <a:lnTo>
                  <a:pt x="148717" y="10033"/>
                </a:lnTo>
                <a:lnTo>
                  <a:pt x="141605" y="9525"/>
                </a:lnTo>
                <a:lnTo>
                  <a:pt x="141605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50683" y="3331718"/>
            <a:ext cx="222135" cy="222123"/>
          </a:xfrm>
          <a:custGeom>
            <a:avLst/>
            <a:gdLst/>
            <a:ahLst/>
            <a:cxnLst/>
            <a:rect l="l" t="t" r="r" b="b"/>
            <a:pathLst>
              <a:path w="222135" h="222123">
                <a:moveTo>
                  <a:pt x="110884" y="9525"/>
                </a:moveTo>
                <a:lnTo>
                  <a:pt x="110884" y="9525"/>
                </a:lnTo>
                <a:lnTo>
                  <a:pt x="100597" y="10033"/>
                </a:lnTo>
                <a:lnTo>
                  <a:pt x="90437" y="11557"/>
                </a:lnTo>
                <a:lnTo>
                  <a:pt x="80658" y="14097"/>
                </a:lnTo>
                <a:lnTo>
                  <a:pt x="71387" y="17653"/>
                </a:lnTo>
                <a:lnTo>
                  <a:pt x="62751" y="21717"/>
                </a:lnTo>
                <a:lnTo>
                  <a:pt x="54496" y="26924"/>
                </a:lnTo>
                <a:lnTo>
                  <a:pt x="46368" y="33020"/>
                </a:lnTo>
                <a:lnTo>
                  <a:pt x="39129" y="39624"/>
                </a:lnTo>
                <a:lnTo>
                  <a:pt x="32525" y="46863"/>
                </a:lnTo>
                <a:lnTo>
                  <a:pt x="26937" y="54483"/>
                </a:lnTo>
                <a:lnTo>
                  <a:pt x="21730" y="62738"/>
                </a:lnTo>
                <a:lnTo>
                  <a:pt x="17691" y="71882"/>
                </a:lnTo>
                <a:lnTo>
                  <a:pt x="14122" y="81153"/>
                </a:lnTo>
                <a:lnTo>
                  <a:pt x="11557" y="90805"/>
                </a:lnTo>
                <a:lnTo>
                  <a:pt x="10020" y="100584"/>
                </a:lnTo>
                <a:lnTo>
                  <a:pt x="9525" y="111252"/>
                </a:lnTo>
                <a:lnTo>
                  <a:pt x="9525" y="111252"/>
                </a:lnTo>
                <a:lnTo>
                  <a:pt x="10020" y="121539"/>
                </a:lnTo>
                <a:lnTo>
                  <a:pt x="11557" y="131826"/>
                </a:lnTo>
                <a:lnTo>
                  <a:pt x="14122" y="141478"/>
                </a:lnTo>
                <a:lnTo>
                  <a:pt x="17691" y="150749"/>
                </a:lnTo>
                <a:lnTo>
                  <a:pt x="21730" y="159385"/>
                </a:lnTo>
                <a:lnTo>
                  <a:pt x="26937" y="167640"/>
                </a:lnTo>
                <a:lnTo>
                  <a:pt x="32525" y="175768"/>
                </a:lnTo>
                <a:lnTo>
                  <a:pt x="39129" y="183007"/>
                </a:lnTo>
                <a:lnTo>
                  <a:pt x="46368" y="189611"/>
                </a:lnTo>
                <a:lnTo>
                  <a:pt x="54496" y="195199"/>
                </a:lnTo>
                <a:lnTo>
                  <a:pt x="62751" y="200406"/>
                </a:lnTo>
                <a:lnTo>
                  <a:pt x="71387" y="204470"/>
                </a:lnTo>
                <a:lnTo>
                  <a:pt x="80658" y="208026"/>
                </a:lnTo>
                <a:lnTo>
                  <a:pt x="90437" y="210566"/>
                </a:lnTo>
                <a:lnTo>
                  <a:pt x="100597" y="212090"/>
                </a:lnTo>
                <a:lnTo>
                  <a:pt x="110884" y="212598"/>
                </a:lnTo>
                <a:lnTo>
                  <a:pt x="110884" y="212598"/>
                </a:lnTo>
                <a:lnTo>
                  <a:pt x="121552" y="212090"/>
                </a:lnTo>
                <a:lnTo>
                  <a:pt x="131331" y="210566"/>
                </a:lnTo>
                <a:lnTo>
                  <a:pt x="140983" y="208026"/>
                </a:lnTo>
                <a:lnTo>
                  <a:pt x="150254" y="204470"/>
                </a:lnTo>
                <a:lnTo>
                  <a:pt x="159398" y="200406"/>
                </a:lnTo>
                <a:lnTo>
                  <a:pt x="167653" y="195199"/>
                </a:lnTo>
                <a:lnTo>
                  <a:pt x="175273" y="189611"/>
                </a:lnTo>
                <a:lnTo>
                  <a:pt x="182512" y="183007"/>
                </a:lnTo>
                <a:lnTo>
                  <a:pt x="189116" y="175768"/>
                </a:lnTo>
                <a:lnTo>
                  <a:pt x="195212" y="167640"/>
                </a:lnTo>
                <a:lnTo>
                  <a:pt x="200419" y="159385"/>
                </a:lnTo>
                <a:lnTo>
                  <a:pt x="204483" y="150749"/>
                </a:lnTo>
                <a:lnTo>
                  <a:pt x="208039" y="141478"/>
                </a:lnTo>
                <a:lnTo>
                  <a:pt x="210579" y="131826"/>
                </a:lnTo>
                <a:lnTo>
                  <a:pt x="212103" y="121539"/>
                </a:lnTo>
                <a:lnTo>
                  <a:pt x="212611" y="111252"/>
                </a:lnTo>
                <a:lnTo>
                  <a:pt x="212611" y="111252"/>
                </a:lnTo>
                <a:lnTo>
                  <a:pt x="212103" y="100584"/>
                </a:lnTo>
                <a:lnTo>
                  <a:pt x="210579" y="90805"/>
                </a:lnTo>
                <a:lnTo>
                  <a:pt x="208039" y="81153"/>
                </a:lnTo>
                <a:lnTo>
                  <a:pt x="204483" y="71882"/>
                </a:lnTo>
                <a:lnTo>
                  <a:pt x="200419" y="62738"/>
                </a:lnTo>
                <a:lnTo>
                  <a:pt x="195212" y="54483"/>
                </a:lnTo>
                <a:lnTo>
                  <a:pt x="189116" y="46863"/>
                </a:lnTo>
                <a:lnTo>
                  <a:pt x="182512" y="39624"/>
                </a:lnTo>
                <a:lnTo>
                  <a:pt x="175273" y="33020"/>
                </a:lnTo>
                <a:lnTo>
                  <a:pt x="167653" y="26924"/>
                </a:lnTo>
                <a:lnTo>
                  <a:pt x="159398" y="21717"/>
                </a:lnTo>
                <a:lnTo>
                  <a:pt x="150254" y="17653"/>
                </a:lnTo>
                <a:lnTo>
                  <a:pt x="140983" y="14097"/>
                </a:lnTo>
                <a:lnTo>
                  <a:pt x="131331" y="11557"/>
                </a:lnTo>
                <a:lnTo>
                  <a:pt x="121552" y="10033"/>
                </a:lnTo>
                <a:lnTo>
                  <a:pt x="110884" y="9525"/>
                </a:lnTo>
                <a:lnTo>
                  <a:pt x="110884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80795" y="3362325"/>
            <a:ext cx="90297" cy="90170"/>
          </a:xfrm>
          <a:custGeom>
            <a:avLst/>
            <a:gdLst/>
            <a:ahLst/>
            <a:cxnLst/>
            <a:rect l="l" t="t" r="r" b="b"/>
            <a:pathLst>
              <a:path w="90297" h="90170">
                <a:moveTo>
                  <a:pt x="9525" y="80645"/>
                </a:moveTo>
                <a:lnTo>
                  <a:pt x="9525" y="80645"/>
                </a:lnTo>
                <a:lnTo>
                  <a:pt x="10160" y="73025"/>
                </a:lnTo>
                <a:lnTo>
                  <a:pt x="11176" y="66421"/>
                </a:lnTo>
                <a:lnTo>
                  <a:pt x="12700" y="59182"/>
                </a:lnTo>
                <a:lnTo>
                  <a:pt x="15240" y="53086"/>
                </a:lnTo>
                <a:lnTo>
                  <a:pt x="18288" y="46482"/>
                </a:lnTo>
                <a:lnTo>
                  <a:pt x="21844" y="40767"/>
                </a:lnTo>
                <a:lnTo>
                  <a:pt x="26035" y="35179"/>
                </a:lnTo>
                <a:lnTo>
                  <a:pt x="30607" y="30099"/>
                </a:lnTo>
                <a:lnTo>
                  <a:pt x="35687" y="25400"/>
                </a:lnTo>
                <a:lnTo>
                  <a:pt x="41275" y="21336"/>
                </a:lnTo>
                <a:lnTo>
                  <a:pt x="46990" y="17780"/>
                </a:lnTo>
                <a:lnTo>
                  <a:pt x="53086" y="14732"/>
                </a:lnTo>
                <a:lnTo>
                  <a:pt x="59690" y="12700"/>
                </a:lnTo>
                <a:lnTo>
                  <a:pt x="66421" y="10541"/>
                </a:lnTo>
                <a:lnTo>
                  <a:pt x="73533" y="9525"/>
                </a:lnTo>
                <a:lnTo>
                  <a:pt x="80772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33322" y="3522091"/>
            <a:ext cx="148590" cy="147955"/>
          </a:xfrm>
          <a:custGeom>
            <a:avLst/>
            <a:gdLst/>
            <a:ahLst/>
            <a:cxnLst/>
            <a:rect l="l" t="t" r="r" b="b"/>
            <a:pathLst>
              <a:path w="148590" h="147955">
                <a:moveTo>
                  <a:pt x="9525" y="30988"/>
                </a:moveTo>
                <a:lnTo>
                  <a:pt x="113919" y="135382"/>
                </a:lnTo>
                <a:lnTo>
                  <a:pt x="113919" y="135382"/>
                </a:lnTo>
                <a:lnTo>
                  <a:pt x="115570" y="136398"/>
                </a:lnTo>
                <a:lnTo>
                  <a:pt x="117094" y="137414"/>
                </a:lnTo>
                <a:lnTo>
                  <a:pt x="119126" y="137922"/>
                </a:lnTo>
                <a:lnTo>
                  <a:pt x="121158" y="138430"/>
                </a:lnTo>
                <a:lnTo>
                  <a:pt x="123190" y="137922"/>
                </a:lnTo>
                <a:lnTo>
                  <a:pt x="124714" y="137414"/>
                </a:lnTo>
                <a:lnTo>
                  <a:pt x="126746" y="136398"/>
                </a:lnTo>
                <a:lnTo>
                  <a:pt x="128270" y="135382"/>
                </a:lnTo>
                <a:lnTo>
                  <a:pt x="136017" y="127635"/>
                </a:lnTo>
                <a:lnTo>
                  <a:pt x="136017" y="127635"/>
                </a:lnTo>
                <a:lnTo>
                  <a:pt x="137541" y="126111"/>
                </a:lnTo>
                <a:lnTo>
                  <a:pt x="138557" y="124079"/>
                </a:lnTo>
                <a:lnTo>
                  <a:pt x="139065" y="122047"/>
                </a:lnTo>
                <a:lnTo>
                  <a:pt x="139065" y="120523"/>
                </a:lnTo>
                <a:lnTo>
                  <a:pt x="139065" y="118491"/>
                </a:lnTo>
                <a:lnTo>
                  <a:pt x="138557" y="116459"/>
                </a:lnTo>
                <a:lnTo>
                  <a:pt x="137541" y="114935"/>
                </a:lnTo>
                <a:lnTo>
                  <a:pt x="136017" y="112903"/>
                </a:lnTo>
                <a:lnTo>
                  <a:pt x="32131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8162" y="3607371"/>
            <a:ext cx="829437" cy="719671"/>
          </a:xfrm>
          <a:custGeom>
            <a:avLst/>
            <a:gdLst/>
            <a:ahLst/>
            <a:cxnLst/>
            <a:rect l="l" t="t" r="r" b="b"/>
            <a:pathLst>
              <a:path w="829437" h="719671">
                <a:moveTo>
                  <a:pt x="4763" y="359855"/>
                </a:moveTo>
                <a:lnTo>
                  <a:pt x="208407" y="714909"/>
                </a:lnTo>
                <a:lnTo>
                  <a:pt x="621017" y="714909"/>
                </a:lnTo>
                <a:lnTo>
                  <a:pt x="824675" y="359855"/>
                </a:lnTo>
                <a:lnTo>
                  <a:pt x="621017" y="4763"/>
                </a:lnTo>
                <a:lnTo>
                  <a:pt x="208407" y="4763"/>
                </a:lnTo>
                <a:close/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8992" y="424688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88" y="371094"/>
                </a:lnTo>
                <a:lnTo>
                  <a:pt x="428701" y="185547"/>
                </a:lnTo>
                <a:lnTo>
                  <a:pt x="322288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029"/>
            <a:ext cx="704850" cy="709790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401675" y="249047"/>
            <a:ext cx="377850" cy="329565"/>
          </a:xfrm>
          <a:custGeom>
            <a:avLst/>
            <a:gdLst/>
            <a:ahLst/>
            <a:cxnLst/>
            <a:rect l="l" t="t" r="r" b="b"/>
            <a:pathLst>
              <a:path w="377850" h="329565">
                <a:moveTo>
                  <a:pt x="9525" y="164846"/>
                </a:moveTo>
                <a:lnTo>
                  <a:pt x="98565" y="320040"/>
                </a:lnTo>
                <a:lnTo>
                  <a:pt x="279273" y="320040"/>
                </a:lnTo>
                <a:lnTo>
                  <a:pt x="368326" y="164846"/>
                </a:lnTo>
                <a:lnTo>
                  <a:pt x="279273" y="9525"/>
                </a:lnTo>
                <a:lnTo>
                  <a:pt x="98565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8852" y="3843147"/>
            <a:ext cx="248043" cy="248120"/>
          </a:xfrm>
          <a:custGeom>
            <a:avLst/>
            <a:gdLst/>
            <a:ahLst/>
            <a:cxnLst/>
            <a:rect l="l" t="t" r="r" b="b"/>
            <a:pathLst>
              <a:path w="248043" h="248120">
                <a:moveTo>
                  <a:pt x="127953" y="83820"/>
                </a:moveTo>
                <a:lnTo>
                  <a:pt x="131852" y="84518"/>
                </a:lnTo>
                <a:lnTo>
                  <a:pt x="135433" y="85598"/>
                </a:lnTo>
                <a:lnTo>
                  <a:pt x="139345" y="86664"/>
                </a:lnTo>
                <a:lnTo>
                  <a:pt x="142901" y="88442"/>
                </a:lnTo>
                <a:lnTo>
                  <a:pt x="146114" y="90589"/>
                </a:lnTo>
                <a:lnTo>
                  <a:pt x="149327" y="92722"/>
                </a:lnTo>
                <a:lnTo>
                  <a:pt x="152540" y="95580"/>
                </a:lnTo>
                <a:lnTo>
                  <a:pt x="155385" y="98780"/>
                </a:lnTo>
                <a:lnTo>
                  <a:pt x="157531" y="101993"/>
                </a:lnTo>
                <a:lnTo>
                  <a:pt x="159652" y="105194"/>
                </a:lnTo>
                <a:lnTo>
                  <a:pt x="161443" y="108763"/>
                </a:lnTo>
                <a:lnTo>
                  <a:pt x="162522" y="112687"/>
                </a:lnTo>
                <a:lnTo>
                  <a:pt x="163576" y="116243"/>
                </a:lnTo>
                <a:lnTo>
                  <a:pt x="164300" y="120167"/>
                </a:lnTo>
                <a:lnTo>
                  <a:pt x="164300" y="124079"/>
                </a:lnTo>
                <a:lnTo>
                  <a:pt x="164300" y="128003"/>
                </a:lnTo>
                <a:lnTo>
                  <a:pt x="163576" y="131927"/>
                </a:lnTo>
                <a:lnTo>
                  <a:pt x="162522" y="135496"/>
                </a:lnTo>
                <a:lnTo>
                  <a:pt x="161443" y="139420"/>
                </a:lnTo>
                <a:lnTo>
                  <a:pt x="159652" y="142976"/>
                </a:lnTo>
                <a:lnTo>
                  <a:pt x="157531" y="146189"/>
                </a:lnTo>
                <a:lnTo>
                  <a:pt x="155385" y="149390"/>
                </a:lnTo>
                <a:lnTo>
                  <a:pt x="152540" y="152590"/>
                </a:lnTo>
                <a:lnTo>
                  <a:pt x="149327" y="155460"/>
                </a:lnTo>
                <a:lnTo>
                  <a:pt x="146114" y="157581"/>
                </a:lnTo>
                <a:lnTo>
                  <a:pt x="142901" y="159728"/>
                </a:lnTo>
                <a:lnTo>
                  <a:pt x="139345" y="161506"/>
                </a:lnTo>
                <a:lnTo>
                  <a:pt x="135433" y="162572"/>
                </a:lnTo>
                <a:lnTo>
                  <a:pt x="131852" y="163639"/>
                </a:lnTo>
                <a:lnTo>
                  <a:pt x="127953" y="164350"/>
                </a:lnTo>
                <a:lnTo>
                  <a:pt x="120092" y="164350"/>
                </a:lnTo>
                <a:lnTo>
                  <a:pt x="116180" y="163639"/>
                </a:lnTo>
                <a:lnTo>
                  <a:pt x="112624" y="162572"/>
                </a:lnTo>
                <a:lnTo>
                  <a:pt x="108700" y="161506"/>
                </a:lnTo>
                <a:lnTo>
                  <a:pt x="105144" y="159728"/>
                </a:lnTo>
                <a:lnTo>
                  <a:pt x="101931" y="157581"/>
                </a:lnTo>
                <a:lnTo>
                  <a:pt x="98717" y="155460"/>
                </a:lnTo>
                <a:lnTo>
                  <a:pt x="95504" y="152590"/>
                </a:lnTo>
                <a:lnTo>
                  <a:pt x="92660" y="149390"/>
                </a:lnTo>
                <a:lnTo>
                  <a:pt x="90513" y="146189"/>
                </a:lnTo>
                <a:lnTo>
                  <a:pt x="88392" y="142976"/>
                </a:lnTo>
                <a:lnTo>
                  <a:pt x="86602" y="139420"/>
                </a:lnTo>
                <a:lnTo>
                  <a:pt x="85522" y="135496"/>
                </a:lnTo>
                <a:lnTo>
                  <a:pt x="84455" y="131927"/>
                </a:lnTo>
                <a:lnTo>
                  <a:pt x="83744" y="128003"/>
                </a:lnTo>
                <a:lnTo>
                  <a:pt x="83744" y="124079"/>
                </a:lnTo>
                <a:lnTo>
                  <a:pt x="83744" y="120167"/>
                </a:lnTo>
                <a:lnTo>
                  <a:pt x="84455" y="116243"/>
                </a:lnTo>
                <a:lnTo>
                  <a:pt x="85522" y="112687"/>
                </a:lnTo>
                <a:lnTo>
                  <a:pt x="86602" y="108763"/>
                </a:lnTo>
                <a:lnTo>
                  <a:pt x="88392" y="105194"/>
                </a:lnTo>
                <a:lnTo>
                  <a:pt x="90513" y="101993"/>
                </a:lnTo>
                <a:lnTo>
                  <a:pt x="92660" y="98780"/>
                </a:lnTo>
                <a:lnTo>
                  <a:pt x="95504" y="95580"/>
                </a:lnTo>
                <a:lnTo>
                  <a:pt x="98717" y="92722"/>
                </a:lnTo>
                <a:lnTo>
                  <a:pt x="101931" y="90589"/>
                </a:lnTo>
                <a:lnTo>
                  <a:pt x="105144" y="88442"/>
                </a:lnTo>
                <a:lnTo>
                  <a:pt x="108700" y="86664"/>
                </a:lnTo>
                <a:lnTo>
                  <a:pt x="112624" y="85598"/>
                </a:lnTo>
                <a:lnTo>
                  <a:pt x="116180" y="84518"/>
                </a:lnTo>
                <a:lnTo>
                  <a:pt x="120092" y="83820"/>
                </a:lnTo>
                <a:close/>
                <a:moveTo>
                  <a:pt x="115469" y="0"/>
                </a:moveTo>
                <a:lnTo>
                  <a:pt x="112980" y="381"/>
                </a:lnTo>
                <a:lnTo>
                  <a:pt x="110833" y="1143"/>
                </a:lnTo>
                <a:lnTo>
                  <a:pt x="109055" y="2159"/>
                </a:lnTo>
                <a:lnTo>
                  <a:pt x="106922" y="3683"/>
                </a:lnTo>
                <a:lnTo>
                  <a:pt x="105487" y="5080"/>
                </a:lnTo>
                <a:lnTo>
                  <a:pt x="104064" y="7239"/>
                </a:lnTo>
                <a:lnTo>
                  <a:pt x="103353" y="9271"/>
                </a:lnTo>
                <a:lnTo>
                  <a:pt x="102642" y="11430"/>
                </a:lnTo>
                <a:lnTo>
                  <a:pt x="99784" y="37122"/>
                </a:lnTo>
                <a:lnTo>
                  <a:pt x="94793" y="38557"/>
                </a:lnTo>
                <a:lnTo>
                  <a:pt x="89446" y="40691"/>
                </a:lnTo>
                <a:lnTo>
                  <a:pt x="84455" y="42824"/>
                </a:lnTo>
                <a:lnTo>
                  <a:pt x="79477" y="45326"/>
                </a:lnTo>
                <a:lnTo>
                  <a:pt x="59512" y="29591"/>
                </a:lnTo>
                <a:lnTo>
                  <a:pt x="57379" y="28194"/>
                </a:lnTo>
                <a:lnTo>
                  <a:pt x="55233" y="27559"/>
                </a:lnTo>
                <a:lnTo>
                  <a:pt x="53099" y="26797"/>
                </a:lnTo>
                <a:lnTo>
                  <a:pt x="50953" y="26797"/>
                </a:lnTo>
                <a:lnTo>
                  <a:pt x="48464" y="27178"/>
                </a:lnTo>
                <a:lnTo>
                  <a:pt x="46330" y="27813"/>
                </a:lnTo>
                <a:lnTo>
                  <a:pt x="44184" y="28956"/>
                </a:lnTo>
                <a:lnTo>
                  <a:pt x="42406" y="30353"/>
                </a:lnTo>
                <a:lnTo>
                  <a:pt x="30290" y="42481"/>
                </a:lnTo>
                <a:lnTo>
                  <a:pt x="28867" y="44259"/>
                </a:lnTo>
                <a:lnTo>
                  <a:pt x="27801" y="46393"/>
                </a:lnTo>
                <a:lnTo>
                  <a:pt x="27089" y="48539"/>
                </a:lnTo>
                <a:lnTo>
                  <a:pt x="26734" y="51028"/>
                </a:lnTo>
                <a:lnTo>
                  <a:pt x="26734" y="53162"/>
                </a:lnTo>
                <a:lnTo>
                  <a:pt x="27432" y="55308"/>
                </a:lnTo>
                <a:lnTo>
                  <a:pt x="28144" y="57442"/>
                </a:lnTo>
                <a:lnTo>
                  <a:pt x="29579" y="59588"/>
                </a:lnTo>
                <a:lnTo>
                  <a:pt x="45263" y="79540"/>
                </a:lnTo>
                <a:lnTo>
                  <a:pt x="42774" y="84518"/>
                </a:lnTo>
                <a:lnTo>
                  <a:pt x="40628" y="89509"/>
                </a:lnTo>
                <a:lnTo>
                  <a:pt x="38494" y="94869"/>
                </a:lnTo>
                <a:lnTo>
                  <a:pt x="37059" y="99860"/>
                </a:lnTo>
                <a:lnTo>
                  <a:pt x="11392" y="102705"/>
                </a:lnTo>
                <a:lnTo>
                  <a:pt x="9271" y="103416"/>
                </a:lnTo>
                <a:lnTo>
                  <a:pt x="7125" y="104127"/>
                </a:lnTo>
                <a:lnTo>
                  <a:pt x="4991" y="105549"/>
                </a:lnTo>
                <a:lnTo>
                  <a:pt x="3556" y="106984"/>
                </a:lnTo>
                <a:lnTo>
                  <a:pt x="2134" y="109118"/>
                </a:lnTo>
                <a:lnTo>
                  <a:pt x="1067" y="110909"/>
                </a:lnTo>
                <a:lnTo>
                  <a:pt x="356" y="113030"/>
                </a:lnTo>
                <a:lnTo>
                  <a:pt x="0" y="115532"/>
                </a:lnTo>
                <a:lnTo>
                  <a:pt x="0" y="132651"/>
                </a:lnTo>
                <a:lnTo>
                  <a:pt x="356" y="135140"/>
                </a:lnTo>
                <a:lnTo>
                  <a:pt x="1067" y="137274"/>
                </a:lnTo>
                <a:lnTo>
                  <a:pt x="2134" y="139052"/>
                </a:lnTo>
                <a:lnTo>
                  <a:pt x="3556" y="141198"/>
                </a:lnTo>
                <a:lnTo>
                  <a:pt x="4991" y="142608"/>
                </a:lnTo>
                <a:lnTo>
                  <a:pt x="7125" y="144043"/>
                </a:lnTo>
                <a:lnTo>
                  <a:pt x="9271" y="144754"/>
                </a:lnTo>
                <a:lnTo>
                  <a:pt x="11392" y="145478"/>
                </a:lnTo>
                <a:lnTo>
                  <a:pt x="37059" y="148323"/>
                </a:lnTo>
                <a:lnTo>
                  <a:pt x="38494" y="153314"/>
                </a:lnTo>
                <a:lnTo>
                  <a:pt x="40628" y="158648"/>
                </a:lnTo>
                <a:lnTo>
                  <a:pt x="42774" y="163639"/>
                </a:lnTo>
                <a:lnTo>
                  <a:pt x="45263" y="168630"/>
                </a:lnTo>
                <a:lnTo>
                  <a:pt x="29579" y="188595"/>
                </a:lnTo>
                <a:lnTo>
                  <a:pt x="28144" y="190741"/>
                </a:lnTo>
                <a:lnTo>
                  <a:pt x="27432" y="192875"/>
                </a:lnTo>
                <a:lnTo>
                  <a:pt x="26734" y="195008"/>
                </a:lnTo>
                <a:lnTo>
                  <a:pt x="26734" y="197142"/>
                </a:lnTo>
                <a:lnTo>
                  <a:pt x="27089" y="199644"/>
                </a:lnTo>
                <a:lnTo>
                  <a:pt x="27801" y="201790"/>
                </a:lnTo>
                <a:lnTo>
                  <a:pt x="28867" y="203911"/>
                </a:lnTo>
                <a:lnTo>
                  <a:pt x="30290" y="205702"/>
                </a:lnTo>
                <a:lnTo>
                  <a:pt x="42406" y="217817"/>
                </a:lnTo>
                <a:lnTo>
                  <a:pt x="44184" y="219240"/>
                </a:lnTo>
                <a:lnTo>
                  <a:pt x="46330" y="220319"/>
                </a:lnTo>
                <a:lnTo>
                  <a:pt x="48464" y="221018"/>
                </a:lnTo>
                <a:lnTo>
                  <a:pt x="50953" y="221386"/>
                </a:lnTo>
                <a:lnTo>
                  <a:pt x="53099" y="221386"/>
                </a:lnTo>
                <a:lnTo>
                  <a:pt x="55233" y="220662"/>
                </a:lnTo>
                <a:lnTo>
                  <a:pt x="57379" y="219951"/>
                </a:lnTo>
                <a:lnTo>
                  <a:pt x="59512" y="218884"/>
                </a:lnTo>
                <a:lnTo>
                  <a:pt x="79477" y="202857"/>
                </a:lnTo>
                <a:lnTo>
                  <a:pt x="84455" y="205346"/>
                </a:lnTo>
                <a:lnTo>
                  <a:pt x="89446" y="207480"/>
                </a:lnTo>
                <a:lnTo>
                  <a:pt x="94793" y="209626"/>
                </a:lnTo>
                <a:lnTo>
                  <a:pt x="99784" y="211048"/>
                </a:lnTo>
                <a:lnTo>
                  <a:pt x="102642" y="236702"/>
                </a:lnTo>
                <a:lnTo>
                  <a:pt x="103353" y="238849"/>
                </a:lnTo>
                <a:lnTo>
                  <a:pt x="104064" y="240982"/>
                </a:lnTo>
                <a:lnTo>
                  <a:pt x="105487" y="243128"/>
                </a:lnTo>
                <a:lnTo>
                  <a:pt x="106922" y="244538"/>
                </a:lnTo>
                <a:lnTo>
                  <a:pt x="109055" y="245973"/>
                </a:lnTo>
                <a:lnTo>
                  <a:pt x="110833" y="247040"/>
                </a:lnTo>
                <a:lnTo>
                  <a:pt x="112980" y="247751"/>
                </a:lnTo>
                <a:lnTo>
                  <a:pt x="115469" y="248120"/>
                </a:lnTo>
                <a:lnTo>
                  <a:pt x="132576" y="248120"/>
                </a:lnTo>
                <a:lnTo>
                  <a:pt x="135065" y="247751"/>
                </a:lnTo>
                <a:lnTo>
                  <a:pt x="137211" y="247040"/>
                </a:lnTo>
                <a:lnTo>
                  <a:pt x="138989" y="245973"/>
                </a:lnTo>
                <a:lnTo>
                  <a:pt x="141123" y="244538"/>
                </a:lnTo>
                <a:lnTo>
                  <a:pt x="142558" y="243128"/>
                </a:lnTo>
                <a:lnTo>
                  <a:pt x="143980" y="240982"/>
                </a:lnTo>
                <a:lnTo>
                  <a:pt x="144704" y="238849"/>
                </a:lnTo>
                <a:lnTo>
                  <a:pt x="145403" y="236702"/>
                </a:lnTo>
                <a:lnTo>
                  <a:pt x="148260" y="211048"/>
                </a:lnTo>
                <a:lnTo>
                  <a:pt x="153251" y="209626"/>
                </a:lnTo>
                <a:lnTo>
                  <a:pt x="158585" y="207480"/>
                </a:lnTo>
                <a:lnTo>
                  <a:pt x="163576" y="205346"/>
                </a:lnTo>
                <a:lnTo>
                  <a:pt x="168567" y="202857"/>
                </a:lnTo>
                <a:lnTo>
                  <a:pt x="188532" y="218884"/>
                </a:lnTo>
                <a:lnTo>
                  <a:pt x="190665" y="219951"/>
                </a:lnTo>
                <a:lnTo>
                  <a:pt x="192812" y="220662"/>
                </a:lnTo>
                <a:lnTo>
                  <a:pt x="194945" y="221386"/>
                </a:lnTo>
                <a:lnTo>
                  <a:pt x="197092" y="221386"/>
                </a:lnTo>
                <a:lnTo>
                  <a:pt x="199581" y="221018"/>
                </a:lnTo>
                <a:lnTo>
                  <a:pt x="201714" y="220319"/>
                </a:lnTo>
                <a:lnTo>
                  <a:pt x="203861" y="219240"/>
                </a:lnTo>
                <a:lnTo>
                  <a:pt x="205639" y="217817"/>
                </a:lnTo>
                <a:lnTo>
                  <a:pt x="217755" y="205702"/>
                </a:lnTo>
                <a:lnTo>
                  <a:pt x="219177" y="203911"/>
                </a:lnTo>
                <a:lnTo>
                  <a:pt x="220244" y="201790"/>
                </a:lnTo>
                <a:lnTo>
                  <a:pt x="220955" y="199644"/>
                </a:lnTo>
                <a:lnTo>
                  <a:pt x="221323" y="197142"/>
                </a:lnTo>
                <a:lnTo>
                  <a:pt x="221323" y="195008"/>
                </a:lnTo>
                <a:lnTo>
                  <a:pt x="220612" y="192875"/>
                </a:lnTo>
                <a:lnTo>
                  <a:pt x="219888" y="190741"/>
                </a:lnTo>
                <a:lnTo>
                  <a:pt x="218834" y="188595"/>
                </a:lnTo>
                <a:lnTo>
                  <a:pt x="202794" y="168630"/>
                </a:lnTo>
                <a:lnTo>
                  <a:pt x="205270" y="163639"/>
                </a:lnTo>
                <a:lnTo>
                  <a:pt x="207417" y="158648"/>
                </a:lnTo>
                <a:lnTo>
                  <a:pt x="209563" y="153314"/>
                </a:lnTo>
                <a:lnTo>
                  <a:pt x="210973" y="148323"/>
                </a:lnTo>
                <a:lnTo>
                  <a:pt x="236652" y="145478"/>
                </a:lnTo>
                <a:lnTo>
                  <a:pt x="238773" y="144754"/>
                </a:lnTo>
                <a:lnTo>
                  <a:pt x="240919" y="144043"/>
                </a:lnTo>
                <a:lnTo>
                  <a:pt x="243053" y="142608"/>
                </a:lnTo>
                <a:lnTo>
                  <a:pt x="244488" y="141198"/>
                </a:lnTo>
                <a:lnTo>
                  <a:pt x="245910" y="139052"/>
                </a:lnTo>
                <a:lnTo>
                  <a:pt x="246977" y="137274"/>
                </a:lnTo>
                <a:lnTo>
                  <a:pt x="247688" y="135140"/>
                </a:lnTo>
                <a:lnTo>
                  <a:pt x="248044" y="132651"/>
                </a:lnTo>
                <a:lnTo>
                  <a:pt x="248044" y="115532"/>
                </a:lnTo>
                <a:lnTo>
                  <a:pt x="247688" y="113030"/>
                </a:lnTo>
                <a:lnTo>
                  <a:pt x="246977" y="110909"/>
                </a:lnTo>
                <a:lnTo>
                  <a:pt x="245910" y="109118"/>
                </a:lnTo>
                <a:lnTo>
                  <a:pt x="244488" y="106984"/>
                </a:lnTo>
                <a:lnTo>
                  <a:pt x="243053" y="105549"/>
                </a:lnTo>
                <a:lnTo>
                  <a:pt x="240919" y="104127"/>
                </a:lnTo>
                <a:lnTo>
                  <a:pt x="238773" y="103416"/>
                </a:lnTo>
                <a:lnTo>
                  <a:pt x="236652" y="102705"/>
                </a:lnTo>
                <a:lnTo>
                  <a:pt x="210973" y="99860"/>
                </a:lnTo>
                <a:lnTo>
                  <a:pt x="209563" y="94869"/>
                </a:lnTo>
                <a:lnTo>
                  <a:pt x="207417" y="89509"/>
                </a:lnTo>
                <a:lnTo>
                  <a:pt x="205270" y="84518"/>
                </a:lnTo>
                <a:lnTo>
                  <a:pt x="202794" y="79540"/>
                </a:lnTo>
                <a:lnTo>
                  <a:pt x="218834" y="59588"/>
                </a:lnTo>
                <a:lnTo>
                  <a:pt x="219888" y="57442"/>
                </a:lnTo>
                <a:lnTo>
                  <a:pt x="220612" y="55308"/>
                </a:lnTo>
                <a:lnTo>
                  <a:pt x="221323" y="53162"/>
                </a:lnTo>
                <a:lnTo>
                  <a:pt x="221323" y="51028"/>
                </a:lnTo>
                <a:lnTo>
                  <a:pt x="220955" y="48539"/>
                </a:lnTo>
                <a:lnTo>
                  <a:pt x="220244" y="46393"/>
                </a:lnTo>
                <a:lnTo>
                  <a:pt x="219177" y="44259"/>
                </a:lnTo>
                <a:lnTo>
                  <a:pt x="217755" y="42481"/>
                </a:lnTo>
                <a:lnTo>
                  <a:pt x="205639" y="30353"/>
                </a:lnTo>
                <a:lnTo>
                  <a:pt x="203861" y="28956"/>
                </a:lnTo>
                <a:lnTo>
                  <a:pt x="201714" y="27813"/>
                </a:lnTo>
                <a:lnTo>
                  <a:pt x="199581" y="27178"/>
                </a:lnTo>
                <a:lnTo>
                  <a:pt x="197092" y="26797"/>
                </a:lnTo>
                <a:lnTo>
                  <a:pt x="194945" y="26797"/>
                </a:lnTo>
                <a:lnTo>
                  <a:pt x="192812" y="27559"/>
                </a:lnTo>
                <a:lnTo>
                  <a:pt x="190665" y="28194"/>
                </a:lnTo>
                <a:lnTo>
                  <a:pt x="188532" y="29591"/>
                </a:lnTo>
                <a:lnTo>
                  <a:pt x="168567" y="45326"/>
                </a:lnTo>
                <a:lnTo>
                  <a:pt x="163576" y="42824"/>
                </a:lnTo>
                <a:lnTo>
                  <a:pt x="158585" y="40691"/>
                </a:lnTo>
                <a:lnTo>
                  <a:pt x="153251" y="38557"/>
                </a:lnTo>
                <a:lnTo>
                  <a:pt x="148260" y="37122"/>
                </a:lnTo>
                <a:lnTo>
                  <a:pt x="145403" y="11430"/>
                </a:lnTo>
                <a:lnTo>
                  <a:pt x="144704" y="9271"/>
                </a:lnTo>
                <a:lnTo>
                  <a:pt x="143980" y="7239"/>
                </a:lnTo>
                <a:lnTo>
                  <a:pt x="142558" y="5080"/>
                </a:lnTo>
                <a:lnTo>
                  <a:pt x="141123" y="3683"/>
                </a:lnTo>
                <a:lnTo>
                  <a:pt x="138989" y="2159"/>
                </a:lnTo>
                <a:lnTo>
                  <a:pt x="137211" y="1143"/>
                </a:lnTo>
                <a:lnTo>
                  <a:pt x="135065" y="381"/>
                </a:lnTo>
                <a:lnTo>
                  <a:pt x="1325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8996" y="1681734"/>
            <a:ext cx="136067" cy="150494"/>
          </a:xfrm>
          <a:custGeom>
            <a:avLst/>
            <a:gdLst/>
            <a:ahLst/>
            <a:cxnLst/>
            <a:rect l="l" t="t" r="r" b="b"/>
            <a:pathLst>
              <a:path w="136067" h="150494">
                <a:moveTo>
                  <a:pt x="97942" y="0"/>
                </a:moveTo>
                <a:lnTo>
                  <a:pt x="94335" y="508"/>
                </a:lnTo>
                <a:lnTo>
                  <a:pt x="90728" y="1016"/>
                </a:lnTo>
                <a:lnTo>
                  <a:pt x="87109" y="2031"/>
                </a:lnTo>
                <a:lnTo>
                  <a:pt x="83502" y="3048"/>
                </a:lnTo>
                <a:lnTo>
                  <a:pt x="79895" y="4572"/>
                </a:lnTo>
                <a:lnTo>
                  <a:pt x="76822" y="6604"/>
                </a:lnTo>
                <a:lnTo>
                  <a:pt x="74218" y="8762"/>
                </a:lnTo>
                <a:lnTo>
                  <a:pt x="71640" y="11303"/>
                </a:lnTo>
                <a:lnTo>
                  <a:pt x="69075" y="13843"/>
                </a:lnTo>
                <a:lnTo>
                  <a:pt x="67005" y="17018"/>
                </a:lnTo>
                <a:lnTo>
                  <a:pt x="64960" y="20066"/>
                </a:lnTo>
                <a:lnTo>
                  <a:pt x="63411" y="23114"/>
                </a:lnTo>
                <a:lnTo>
                  <a:pt x="61848" y="26797"/>
                </a:lnTo>
                <a:lnTo>
                  <a:pt x="61353" y="30353"/>
                </a:lnTo>
                <a:lnTo>
                  <a:pt x="60820" y="33909"/>
                </a:lnTo>
                <a:lnTo>
                  <a:pt x="60312" y="38100"/>
                </a:lnTo>
                <a:lnTo>
                  <a:pt x="60820" y="43815"/>
                </a:lnTo>
                <a:lnTo>
                  <a:pt x="62382" y="49403"/>
                </a:lnTo>
                <a:lnTo>
                  <a:pt x="64427" y="54610"/>
                </a:lnTo>
                <a:lnTo>
                  <a:pt x="67005" y="59181"/>
                </a:lnTo>
                <a:lnTo>
                  <a:pt x="0" y="138049"/>
                </a:lnTo>
                <a:lnTo>
                  <a:pt x="7747" y="143764"/>
                </a:lnTo>
                <a:lnTo>
                  <a:pt x="14960" y="150494"/>
                </a:lnTo>
                <a:lnTo>
                  <a:pt x="81965" y="72136"/>
                </a:lnTo>
                <a:lnTo>
                  <a:pt x="85572" y="73660"/>
                </a:lnTo>
                <a:lnTo>
                  <a:pt x="89687" y="74675"/>
                </a:lnTo>
                <a:lnTo>
                  <a:pt x="93802" y="75184"/>
                </a:lnTo>
                <a:lnTo>
                  <a:pt x="97942" y="75692"/>
                </a:lnTo>
                <a:lnTo>
                  <a:pt x="102057" y="75184"/>
                </a:lnTo>
                <a:lnTo>
                  <a:pt x="105664" y="74675"/>
                </a:lnTo>
                <a:lnTo>
                  <a:pt x="109270" y="74168"/>
                </a:lnTo>
                <a:lnTo>
                  <a:pt x="112877" y="72644"/>
                </a:lnTo>
                <a:lnTo>
                  <a:pt x="115976" y="71119"/>
                </a:lnTo>
                <a:lnTo>
                  <a:pt x="119062" y="68961"/>
                </a:lnTo>
                <a:lnTo>
                  <a:pt x="122161" y="66929"/>
                </a:lnTo>
                <a:lnTo>
                  <a:pt x="124739" y="64389"/>
                </a:lnTo>
                <a:lnTo>
                  <a:pt x="127317" y="61849"/>
                </a:lnTo>
                <a:lnTo>
                  <a:pt x="129387" y="59181"/>
                </a:lnTo>
                <a:lnTo>
                  <a:pt x="131432" y="55625"/>
                </a:lnTo>
                <a:lnTo>
                  <a:pt x="132994" y="52578"/>
                </a:lnTo>
                <a:lnTo>
                  <a:pt x="133997" y="48894"/>
                </a:lnTo>
                <a:lnTo>
                  <a:pt x="135039" y="45339"/>
                </a:lnTo>
                <a:lnTo>
                  <a:pt x="135559" y="41656"/>
                </a:lnTo>
                <a:lnTo>
                  <a:pt x="136067" y="38100"/>
                </a:lnTo>
                <a:lnTo>
                  <a:pt x="135559" y="33909"/>
                </a:lnTo>
                <a:lnTo>
                  <a:pt x="135039" y="30353"/>
                </a:lnTo>
                <a:lnTo>
                  <a:pt x="133997" y="26797"/>
                </a:lnTo>
                <a:lnTo>
                  <a:pt x="132994" y="23114"/>
                </a:lnTo>
                <a:lnTo>
                  <a:pt x="131432" y="20066"/>
                </a:lnTo>
                <a:lnTo>
                  <a:pt x="129387" y="17018"/>
                </a:lnTo>
                <a:lnTo>
                  <a:pt x="127317" y="13843"/>
                </a:lnTo>
                <a:lnTo>
                  <a:pt x="124739" y="11303"/>
                </a:lnTo>
                <a:lnTo>
                  <a:pt x="122161" y="8762"/>
                </a:lnTo>
                <a:lnTo>
                  <a:pt x="119062" y="6604"/>
                </a:lnTo>
                <a:lnTo>
                  <a:pt x="115976" y="4572"/>
                </a:lnTo>
                <a:lnTo>
                  <a:pt x="112877" y="3048"/>
                </a:lnTo>
                <a:lnTo>
                  <a:pt x="109270" y="2031"/>
                </a:lnTo>
                <a:lnTo>
                  <a:pt x="105664" y="1016"/>
                </a:lnTo>
                <a:lnTo>
                  <a:pt x="102057" y="508"/>
                </a:lnTo>
                <a:lnTo>
                  <a:pt x="979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2849" y="1703832"/>
            <a:ext cx="108229" cy="125221"/>
          </a:xfrm>
          <a:custGeom>
            <a:avLst/>
            <a:gdLst/>
            <a:ahLst/>
            <a:cxnLst/>
            <a:rect l="l" t="t" r="r" b="b"/>
            <a:pathLst>
              <a:path w="108229" h="125221">
                <a:moveTo>
                  <a:pt x="32982" y="0"/>
                </a:moveTo>
                <a:lnTo>
                  <a:pt x="29375" y="508"/>
                </a:lnTo>
                <a:lnTo>
                  <a:pt x="25768" y="1524"/>
                </a:lnTo>
                <a:lnTo>
                  <a:pt x="22682" y="3175"/>
                </a:lnTo>
                <a:lnTo>
                  <a:pt x="19076" y="4699"/>
                </a:lnTo>
                <a:lnTo>
                  <a:pt x="15977" y="6731"/>
                </a:lnTo>
                <a:lnTo>
                  <a:pt x="13399" y="8763"/>
                </a:lnTo>
                <a:lnTo>
                  <a:pt x="10821" y="11430"/>
                </a:lnTo>
                <a:lnTo>
                  <a:pt x="8255" y="13970"/>
                </a:lnTo>
                <a:lnTo>
                  <a:pt x="6185" y="17018"/>
                </a:lnTo>
                <a:lnTo>
                  <a:pt x="4140" y="20066"/>
                </a:lnTo>
                <a:lnTo>
                  <a:pt x="2578" y="23241"/>
                </a:lnTo>
                <a:lnTo>
                  <a:pt x="1562" y="26796"/>
                </a:lnTo>
                <a:lnTo>
                  <a:pt x="521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21" y="45846"/>
                </a:lnTo>
                <a:lnTo>
                  <a:pt x="1562" y="49530"/>
                </a:lnTo>
                <a:lnTo>
                  <a:pt x="3099" y="52577"/>
                </a:lnTo>
                <a:lnTo>
                  <a:pt x="4648" y="56261"/>
                </a:lnTo>
                <a:lnTo>
                  <a:pt x="6706" y="58801"/>
                </a:lnTo>
                <a:lnTo>
                  <a:pt x="8763" y="61849"/>
                </a:lnTo>
                <a:lnTo>
                  <a:pt x="11354" y="64389"/>
                </a:lnTo>
                <a:lnTo>
                  <a:pt x="13932" y="67056"/>
                </a:lnTo>
                <a:lnTo>
                  <a:pt x="17005" y="69088"/>
                </a:lnTo>
                <a:lnTo>
                  <a:pt x="20104" y="71120"/>
                </a:lnTo>
                <a:lnTo>
                  <a:pt x="23190" y="72644"/>
                </a:lnTo>
                <a:lnTo>
                  <a:pt x="26797" y="73787"/>
                </a:lnTo>
                <a:lnTo>
                  <a:pt x="30937" y="74802"/>
                </a:lnTo>
                <a:lnTo>
                  <a:pt x="36081" y="75311"/>
                </a:lnTo>
                <a:lnTo>
                  <a:pt x="41758" y="75311"/>
                </a:lnTo>
                <a:lnTo>
                  <a:pt x="46914" y="74295"/>
                </a:lnTo>
                <a:lnTo>
                  <a:pt x="52057" y="72644"/>
                </a:lnTo>
                <a:lnTo>
                  <a:pt x="92761" y="125221"/>
                </a:lnTo>
                <a:lnTo>
                  <a:pt x="99987" y="119126"/>
                </a:lnTo>
                <a:lnTo>
                  <a:pt x="108230" y="113411"/>
                </a:lnTo>
                <a:lnTo>
                  <a:pt x="67526" y="60325"/>
                </a:lnTo>
                <a:lnTo>
                  <a:pt x="70104" y="56769"/>
                </a:lnTo>
                <a:lnTo>
                  <a:pt x="72149" y="53086"/>
                </a:lnTo>
                <a:lnTo>
                  <a:pt x="73711" y="49021"/>
                </a:lnTo>
                <a:lnTo>
                  <a:pt x="74740" y="44323"/>
                </a:lnTo>
                <a:lnTo>
                  <a:pt x="75248" y="40767"/>
                </a:lnTo>
                <a:lnTo>
                  <a:pt x="75248" y="36576"/>
                </a:lnTo>
                <a:lnTo>
                  <a:pt x="75248" y="33020"/>
                </a:lnTo>
                <a:lnTo>
                  <a:pt x="74219" y="29464"/>
                </a:lnTo>
                <a:lnTo>
                  <a:pt x="73178" y="25781"/>
                </a:lnTo>
                <a:lnTo>
                  <a:pt x="72149" y="22733"/>
                </a:lnTo>
                <a:lnTo>
                  <a:pt x="70612" y="19050"/>
                </a:lnTo>
                <a:lnTo>
                  <a:pt x="68567" y="16002"/>
                </a:lnTo>
                <a:lnTo>
                  <a:pt x="66497" y="13462"/>
                </a:lnTo>
                <a:lnTo>
                  <a:pt x="63919" y="10795"/>
                </a:lnTo>
                <a:lnTo>
                  <a:pt x="61341" y="8255"/>
                </a:lnTo>
                <a:lnTo>
                  <a:pt x="58242" y="6223"/>
                </a:lnTo>
                <a:lnTo>
                  <a:pt x="55156" y="4191"/>
                </a:lnTo>
                <a:lnTo>
                  <a:pt x="51549" y="2667"/>
                </a:lnTo>
                <a:lnTo>
                  <a:pt x="47943" y="1524"/>
                </a:lnTo>
                <a:lnTo>
                  <a:pt x="44336" y="508"/>
                </a:lnTo>
                <a:lnTo>
                  <a:pt x="4072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091" y="1919859"/>
            <a:ext cx="152046" cy="92202"/>
          </a:xfrm>
          <a:custGeom>
            <a:avLst/>
            <a:gdLst/>
            <a:ahLst/>
            <a:cxnLst/>
            <a:rect l="l" t="t" r="r" b="b"/>
            <a:pathLst>
              <a:path w="152046" h="92202">
                <a:moveTo>
                  <a:pt x="144313" y="0"/>
                </a:moveTo>
                <a:lnTo>
                  <a:pt x="68037" y="31369"/>
                </a:lnTo>
                <a:lnTo>
                  <a:pt x="65458" y="28829"/>
                </a:lnTo>
                <a:lnTo>
                  <a:pt x="62880" y="26162"/>
                </a:lnTo>
                <a:lnTo>
                  <a:pt x="60315" y="23622"/>
                </a:lnTo>
                <a:lnTo>
                  <a:pt x="56702" y="21590"/>
                </a:lnTo>
                <a:lnTo>
                  <a:pt x="53599" y="20066"/>
                </a:lnTo>
                <a:lnTo>
                  <a:pt x="49991" y="18542"/>
                </a:lnTo>
                <a:lnTo>
                  <a:pt x="46383" y="17526"/>
                </a:lnTo>
                <a:lnTo>
                  <a:pt x="42774" y="17018"/>
                </a:lnTo>
                <a:lnTo>
                  <a:pt x="39166" y="16383"/>
                </a:lnTo>
                <a:lnTo>
                  <a:pt x="35558" y="17018"/>
                </a:lnTo>
                <a:lnTo>
                  <a:pt x="31948" y="17018"/>
                </a:lnTo>
                <a:lnTo>
                  <a:pt x="28340" y="18034"/>
                </a:lnTo>
                <a:lnTo>
                  <a:pt x="24732" y="19050"/>
                </a:lnTo>
                <a:lnTo>
                  <a:pt x="21651" y="20574"/>
                </a:lnTo>
                <a:lnTo>
                  <a:pt x="18548" y="22098"/>
                </a:lnTo>
                <a:lnTo>
                  <a:pt x="15467" y="24130"/>
                </a:lnTo>
                <a:lnTo>
                  <a:pt x="12366" y="26797"/>
                </a:lnTo>
                <a:lnTo>
                  <a:pt x="9790" y="29337"/>
                </a:lnTo>
                <a:lnTo>
                  <a:pt x="7216" y="31877"/>
                </a:lnTo>
                <a:lnTo>
                  <a:pt x="5149" y="35560"/>
                </a:lnTo>
                <a:lnTo>
                  <a:pt x="3608" y="38608"/>
                </a:lnTo>
                <a:lnTo>
                  <a:pt x="2068" y="42164"/>
                </a:lnTo>
                <a:lnTo>
                  <a:pt x="1034" y="45847"/>
                </a:lnTo>
                <a:lnTo>
                  <a:pt x="527" y="49403"/>
                </a:lnTo>
                <a:lnTo>
                  <a:pt x="0" y="52959"/>
                </a:lnTo>
                <a:lnTo>
                  <a:pt x="0" y="56642"/>
                </a:lnTo>
                <a:lnTo>
                  <a:pt x="527" y="60198"/>
                </a:lnTo>
                <a:lnTo>
                  <a:pt x="1541" y="63881"/>
                </a:lnTo>
                <a:lnTo>
                  <a:pt x="2574" y="67437"/>
                </a:lnTo>
                <a:lnTo>
                  <a:pt x="4115" y="70612"/>
                </a:lnTo>
                <a:lnTo>
                  <a:pt x="5676" y="74168"/>
                </a:lnTo>
                <a:lnTo>
                  <a:pt x="7723" y="76708"/>
                </a:lnTo>
                <a:lnTo>
                  <a:pt x="9790" y="79883"/>
                </a:lnTo>
                <a:lnTo>
                  <a:pt x="12893" y="82423"/>
                </a:lnTo>
                <a:lnTo>
                  <a:pt x="15467" y="84963"/>
                </a:lnTo>
                <a:lnTo>
                  <a:pt x="19075" y="86995"/>
                </a:lnTo>
                <a:lnTo>
                  <a:pt x="22156" y="88519"/>
                </a:lnTo>
                <a:lnTo>
                  <a:pt x="25766" y="90170"/>
                </a:lnTo>
                <a:lnTo>
                  <a:pt x="29374" y="91186"/>
                </a:lnTo>
                <a:lnTo>
                  <a:pt x="32982" y="91694"/>
                </a:lnTo>
                <a:lnTo>
                  <a:pt x="36591" y="92202"/>
                </a:lnTo>
                <a:lnTo>
                  <a:pt x="40199" y="92202"/>
                </a:lnTo>
                <a:lnTo>
                  <a:pt x="43809" y="91694"/>
                </a:lnTo>
                <a:lnTo>
                  <a:pt x="47417" y="90678"/>
                </a:lnTo>
                <a:lnTo>
                  <a:pt x="51025" y="89662"/>
                </a:lnTo>
                <a:lnTo>
                  <a:pt x="54127" y="88519"/>
                </a:lnTo>
                <a:lnTo>
                  <a:pt x="57208" y="86487"/>
                </a:lnTo>
                <a:lnTo>
                  <a:pt x="60315" y="84455"/>
                </a:lnTo>
                <a:lnTo>
                  <a:pt x="63388" y="82423"/>
                </a:lnTo>
                <a:lnTo>
                  <a:pt x="65966" y="79883"/>
                </a:lnTo>
                <a:lnTo>
                  <a:pt x="68545" y="76708"/>
                </a:lnTo>
                <a:lnTo>
                  <a:pt x="70602" y="73660"/>
                </a:lnTo>
                <a:lnTo>
                  <a:pt x="73180" y="67437"/>
                </a:lnTo>
                <a:lnTo>
                  <a:pt x="74729" y="61722"/>
                </a:lnTo>
                <a:lnTo>
                  <a:pt x="75758" y="55626"/>
                </a:lnTo>
                <a:lnTo>
                  <a:pt x="75250" y="49403"/>
                </a:lnTo>
                <a:lnTo>
                  <a:pt x="152047" y="18034"/>
                </a:lnTo>
                <a:lnTo>
                  <a:pt x="147399" y="9271"/>
                </a:lnTo>
                <a:lnTo>
                  <a:pt x="14431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3149" y="1983740"/>
            <a:ext cx="75260" cy="135001"/>
          </a:xfrm>
          <a:custGeom>
            <a:avLst/>
            <a:gdLst/>
            <a:ahLst/>
            <a:cxnLst/>
            <a:rect l="l" t="t" r="r" b="b"/>
            <a:pathLst>
              <a:path w="75260" h="135001">
                <a:moveTo>
                  <a:pt x="31445" y="0"/>
                </a:moveTo>
                <a:lnTo>
                  <a:pt x="29375" y="60325"/>
                </a:lnTo>
                <a:lnTo>
                  <a:pt x="25260" y="61341"/>
                </a:lnTo>
                <a:lnTo>
                  <a:pt x="21132" y="63373"/>
                </a:lnTo>
                <a:lnTo>
                  <a:pt x="17018" y="65405"/>
                </a:lnTo>
                <a:lnTo>
                  <a:pt x="13398" y="67945"/>
                </a:lnTo>
                <a:lnTo>
                  <a:pt x="10299" y="70612"/>
                </a:lnTo>
                <a:lnTo>
                  <a:pt x="8255" y="73660"/>
                </a:lnTo>
                <a:lnTo>
                  <a:pt x="5664" y="76708"/>
                </a:lnTo>
                <a:lnTo>
                  <a:pt x="4114" y="79883"/>
                </a:lnTo>
                <a:lnTo>
                  <a:pt x="2578" y="82931"/>
                </a:lnTo>
                <a:lnTo>
                  <a:pt x="1549" y="86487"/>
                </a:lnTo>
                <a:lnTo>
                  <a:pt x="508" y="90170"/>
                </a:lnTo>
                <a:lnTo>
                  <a:pt x="0" y="93726"/>
                </a:lnTo>
                <a:lnTo>
                  <a:pt x="0" y="97409"/>
                </a:lnTo>
                <a:lnTo>
                  <a:pt x="0" y="100965"/>
                </a:lnTo>
                <a:lnTo>
                  <a:pt x="508" y="104648"/>
                </a:lnTo>
                <a:lnTo>
                  <a:pt x="1549" y="108204"/>
                </a:lnTo>
                <a:lnTo>
                  <a:pt x="2578" y="111252"/>
                </a:lnTo>
                <a:lnTo>
                  <a:pt x="4114" y="114935"/>
                </a:lnTo>
                <a:lnTo>
                  <a:pt x="6185" y="117983"/>
                </a:lnTo>
                <a:lnTo>
                  <a:pt x="8763" y="121158"/>
                </a:lnTo>
                <a:lnTo>
                  <a:pt x="11341" y="124206"/>
                </a:lnTo>
                <a:lnTo>
                  <a:pt x="13906" y="126746"/>
                </a:lnTo>
                <a:lnTo>
                  <a:pt x="17018" y="128778"/>
                </a:lnTo>
                <a:lnTo>
                  <a:pt x="20091" y="130302"/>
                </a:lnTo>
                <a:lnTo>
                  <a:pt x="23698" y="131953"/>
                </a:lnTo>
                <a:lnTo>
                  <a:pt x="26797" y="133477"/>
                </a:lnTo>
                <a:lnTo>
                  <a:pt x="30416" y="133985"/>
                </a:lnTo>
                <a:lnTo>
                  <a:pt x="34023" y="134493"/>
                </a:lnTo>
                <a:lnTo>
                  <a:pt x="37630" y="135001"/>
                </a:lnTo>
                <a:lnTo>
                  <a:pt x="41237" y="134493"/>
                </a:lnTo>
                <a:lnTo>
                  <a:pt x="44843" y="133985"/>
                </a:lnTo>
                <a:lnTo>
                  <a:pt x="48450" y="132969"/>
                </a:lnTo>
                <a:lnTo>
                  <a:pt x="52057" y="131953"/>
                </a:lnTo>
                <a:lnTo>
                  <a:pt x="55143" y="130302"/>
                </a:lnTo>
                <a:lnTo>
                  <a:pt x="58750" y="128270"/>
                </a:lnTo>
                <a:lnTo>
                  <a:pt x="61849" y="126238"/>
                </a:lnTo>
                <a:lnTo>
                  <a:pt x="64427" y="123698"/>
                </a:lnTo>
                <a:lnTo>
                  <a:pt x="67005" y="120523"/>
                </a:lnTo>
                <a:lnTo>
                  <a:pt x="69050" y="117475"/>
                </a:lnTo>
                <a:lnTo>
                  <a:pt x="71120" y="114427"/>
                </a:lnTo>
                <a:lnTo>
                  <a:pt x="72656" y="111252"/>
                </a:lnTo>
                <a:lnTo>
                  <a:pt x="73698" y="107696"/>
                </a:lnTo>
                <a:lnTo>
                  <a:pt x="74726" y="104140"/>
                </a:lnTo>
                <a:lnTo>
                  <a:pt x="75260" y="100457"/>
                </a:lnTo>
                <a:lnTo>
                  <a:pt x="75260" y="96901"/>
                </a:lnTo>
                <a:lnTo>
                  <a:pt x="75260" y="93218"/>
                </a:lnTo>
                <a:lnTo>
                  <a:pt x="74726" y="89662"/>
                </a:lnTo>
                <a:lnTo>
                  <a:pt x="73698" y="86106"/>
                </a:lnTo>
                <a:lnTo>
                  <a:pt x="72148" y="82423"/>
                </a:lnTo>
                <a:lnTo>
                  <a:pt x="70612" y="79375"/>
                </a:lnTo>
                <a:lnTo>
                  <a:pt x="69050" y="76200"/>
                </a:lnTo>
                <a:lnTo>
                  <a:pt x="66471" y="73152"/>
                </a:lnTo>
                <a:lnTo>
                  <a:pt x="62865" y="69088"/>
                </a:lnTo>
                <a:lnTo>
                  <a:pt x="58242" y="65405"/>
                </a:lnTo>
                <a:lnTo>
                  <a:pt x="53606" y="62865"/>
                </a:lnTo>
                <a:lnTo>
                  <a:pt x="48958" y="61341"/>
                </a:lnTo>
                <a:lnTo>
                  <a:pt x="51028" y="508"/>
                </a:lnTo>
                <a:lnTo>
                  <a:pt x="51028" y="508"/>
                </a:lnTo>
                <a:lnTo>
                  <a:pt x="44843" y="1016"/>
                </a:lnTo>
                <a:lnTo>
                  <a:pt x="38138" y="508"/>
                </a:lnTo>
                <a:lnTo>
                  <a:pt x="3144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6118" y="1880108"/>
            <a:ext cx="136575" cy="75819"/>
          </a:xfrm>
          <a:custGeom>
            <a:avLst/>
            <a:gdLst/>
            <a:ahLst/>
            <a:cxnLst/>
            <a:rect l="l" t="t" r="r" b="b"/>
            <a:pathLst>
              <a:path w="136575" h="75819">
                <a:moveTo>
                  <a:pt x="96875" y="0"/>
                </a:moveTo>
                <a:lnTo>
                  <a:pt x="93294" y="507"/>
                </a:lnTo>
                <a:lnTo>
                  <a:pt x="89687" y="1524"/>
                </a:lnTo>
                <a:lnTo>
                  <a:pt x="86080" y="2540"/>
                </a:lnTo>
                <a:lnTo>
                  <a:pt x="81940" y="4191"/>
                </a:lnTo>
                <a:lnTo>
                  <a:pt x="78333" y="6223"/>
                </a:lnTo>
                <a:lnTo>
                  <a:pt x="75247" y="8255"/>
                </a:lnTo>
                <a:lnTo>
                  <a:pt x="72148" y="10795"/>
                </a:lnTo>
                <a:lnTo>
                  <a:pt x="69570" y="13970"/>
                </a:lnTo>
                <a:lnTo>
                  <a:pt x="67513" y="17018"/>
                </a:lnTo>
                <a:lnTo>
                  <a:pt x="65455" y="20066"/>
                </a:lnTo>
                <a:lnTo>
                  <a:pt x="63893" y="23749"/>
                </a:lnTo>
                <a:lnTo>
                  <a:pt x="2070" y="16002"/>
                </a:lnTo>
                <a:lnTo>
                  <a:pt x="1536" y="25781"/>
                </a:lnTo>
                <a:lnTo>
                  <a:pt x="0" y="35052"/>
                </a:lnTo>
                <a:lnTo>
                  <a:pt x="61328" y="42799"/>
                </a:lnTo>
                <a:lnTo>
                  <a:pt x="61849" y="46863"/>
                </a:lnTo>
                <a:lnTo>
                  <a:pt x="63398" y="51054"/>
                </a:lnTo>
                <a:lnTo>
                  <a:pt x="64935" y="54102"/>
                </a:lnTo>
                <a:lnTo>
                  <a:pt x="66497" y="57785"/>
                </a:lnTo>
                <a:lnTo>
                  <a:pt x="68542" y="60833"/>
                </a:lnTo>
                <a:lnTo>
                  <a:pt x="71120" y="63373"/>
                </a:lnTo>
                <a:lnTo>
                  <a:pt x="73685" y="65913"/>
                </a:lnTo>
                <a:lnTo>
                  <a:pt x="76289" y="68580"/>
                </a:lnTo>
                <a:lnTo>
                  <a:pt x="79362" y="70612"/>
                </a:lnTo>
                <a:lnTo>
                  <a:pt x="82473" y="72136"/>
                </a:lnTo>
                <a:lnTo>
                  <a:pt x="86080" y="73660"/>
                </a:lnTo>
                <a:lnTo>
                  <a:pt x="89687" y="74676"/>
                </a:lnTo>
                <a:lnTo>
                  <a:pt x="93294" y="75311"/>
                </a:lnTo>
                <a:lnTo>
                  <a:pt x="96875" y="75819"/>
                </a:lnTo>
                <a:lnTo>
                  <a:pt x="100495" y="75819"/>
                </a:lnTo>
                <a:lnTo>
                  <a:pt x="104101" y="75311"/>
                </a:lnTo>
                <a:lnTo>
                  <a:pt x="107708" y="74676"/>
                </a:lnTo>
                <a:lnTo>
                  <a:pt x="111315" y="73152"/>
                </a:lnTo>
                <a:lnTo>
                  <a:pt x="114922" y="72136"/>
                </a:lnTo>
                <a:lnTo>
                  <a:pt x="118529" y="70104"/>
                </a:lnTo>
                <a:lnTo>
                  <a:pt x="121640" y="68072"/>
                </a:lnTo>
                <a:lnTo>
                  <a:pt x="124206" y="65405"/>
                </a:lnTo>
                <a:lnTo>
                  <a:pt x="126784" y="62865"/>
                </a:lnTo>
                <a:lnTo>
                  <a:pt x="129362" y="60325"/>
                </a:lnTo>
                <a:lnTo>
                  <a:pt x="130899" y="57277"/>
                </a:lnTo>
                <a:lnTo>
                  <a:pt x="132969" y="54102"/>
                </a:lnTo>
                <a:lnTo>
                  <a:pt x="133997" y="50546"/>
                </a:lnTo>
                <a:lnTo>
                  <a:pt x="135039" y="46863"/>
                </a:lnTo>
                <a:lnTo>
                  <a:pt x="136067" y="43815"/>
                </a:lnTo>
                <a:lnTo>
                  <a:pt x="136575" y="39751"/>
                </a:lnTo>
                <a:lnTo>
                  <a:pt x="136575" y="36068"/>
                </a:lnTo>
                <a:lnTo>
                  <a:pt x="136067" y="32512"/>
                </a:lnTo>
                <a:lnTo>
                  <a:pt x="135547" y="28829"/>
                </a:lnTo>
                <a:lnTo>
                  <a:pt x="133997" y="25273"/>
                </a:lnTo>
                <a:lnTo>
                  <a:pt x="132461" y="21717"/>
                </a:lnTo>
                <a:lnTo>
                  <a:pt x="130899" y="18034"/>
                </a:lnTo>
                <a:lnTo>
                  <a:pt x="128854" y="14986"/>
                </a:lnTo>
                <a:lnTo>
                  <a:pt x="126276" y="12319"/>
                </a:lnTo>
                <a:lnTo>
                  <a:pt x="123685" y="9779"/>
                </a:lnTo>
                <a:lnTo>
                  <a:pt x="121107" y="7238"/>
                </a:lnTo>
                <a:lnTo>
                  <a:pt x="118021" y="5715"/>
                </a:lnTo>
                <a:lnTo>
                  <a:pt x="114922" y="3556"/>
                </a:lnTo>
                <a:lnTo>
                  <a:pt x="111315" y="2540"/>
                </a:lnTo>
                <a:lnTo>
                  <a:pt x="107708" y="1524"/>
                </a:lnTo>
                <a:lnTo>
                  <a:pt x="104101" y="507"/>
                </a:lnTo>
                <a:lnTo>
                  <a:pt x="100495" y="507"/>
                </a:lnTo>
                <a:lnTo>
                  <a:pt x="9687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8097" y="1814195"/>
            <a:ext cx="159765" cy="160274"/>
          </a:xfrm>
          <a:custGeom>
            <a:avLst/>
            <a:gdLst/>
            <a:ahLst/>
            <a:cxnLst/>
            <a:rect l="l" t="t" r="r" b="b"/>
            <a:pathLst>
              <a:path w="159765" h="160274">
                <a:moveTo>
                  <a:pt x="79895" y="0"/>
                </a:moveTo>
                <a:lnTo>
                  <a:pt x="71640" y="508"/>
                </a:lnTo>
                <a:lnTo>
                  <a:pt x="63906" y="1524"/>
                </a:lnTo>
                <a:lnTo>
                  <a:pt x="56172" y="3556"/>
                </a:lnTo>
                <a:lnTo>
                  <a:pt x="48958" y="6095"/>
                </a:lnTo>
                <a:lnTo>
                  <a:pt x="41744" y="9779"/>
                </a:lnTo>
                <a:lnTo>
                  <a:pt x="35052" y="13843"/>
                </a:lnTo>
                <a:lnTo>
                  <a:pt x="29375" y="18542"/>
                </a:lnTo>
                <a:lnTo>
                  <a:pt x="23698" y="23622"/>
                </a:lnTo>
                <a:lnTo>
                  <a:pt x="18554" y="29337"/>
                </a:lnTo>
                <a:lnTo>
                  <a:pt x="13906" y="35560"/>
                </a:lnTo>
                <a:lnTo>
                  <a:pt x="9791" y="41656"/>
                </a:lnTo>
                <a:lnTo>
                  <a:pt x="6185" y="48895"/>
                </a:lnTo>
                <a:lnTo>
                  <a:pt x="3606" y="56133"/>
                </a:lnTo>
                <a:lnTo>
                  <a:pt x="1549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49" y="96266"/>
                </a:lnTo>
                <a:lnTo>
                  <a:pt x="3606" y="104013"/>
                </a:lnTo>
                <a:lnTo>
                  <a:pt x="6185" y="111252"/>
                </a:lnTo>
                <a:lnTo>
                  <a:pt x="9791" y="117983"/>
                </a:lnTo>
                <a:lnTo>
                  <a:pt x="13906" y="124714"/>
                </a:lnTo>
                <a:lnTo>
                  <a:pt x="18554" y="130810"/>
                </a:lnTo>
                <a:lnTo>
                  <a:pt x="23698" y="136525"/>
                </a:lnTo>
                <a:lnTo>
                  <a:pt x="29375" y="141732"/>
                </a:lnTo>
                <a:lnTo>
                  <a:pt x="35052" y="146304"/>
                </a:lnTo>
                <a:lnTo>
                  <a:pt x="41744" y="150495"/>
                </a:lnTo>
                <a:lnTo>
                  <a:pt x="48958" y="153543"/>
                </a:lnTo>
                <a:lnTo>
                  <a:pt x="56172" y="156591"/>
                </a:lnTo>
                <a:lnTo>
                  <a:pt x="63906" y="158242"/>
                </a:lnTo>
                <a:lnTo>
                  <a:pt x="71640" y="159766"/>
                </a:lnTo>
                <a:lnTo>
                  <a:pt x="79895" y="160274"/>
                </a:lnTo>
                <a:lnTo>
                  <a:pt x="88125" y="159766"/>
                </a:lnTo>
                <a:lnTo>
                  <a:pt x="96380" y="158242"/>
                </a:lnTo>
                <a:lnTo>
                  <a:pt x="103594" y="156591"/>
                </a:lnTo>
                <a:lnTo>
                  <a:pt x="111315" y="153543"/>
                </a:lnTo>
                <a:lnTo>
                  <a:pt x="118033" y="150495"/>
                </a:lnTo>
                <a:lnTo>
                  <a:pt x="124714" y="146304"/>
                </a:lnTo>
                <a:lnTo>
                  <a:pt x="130899" y="141732"/>
                </a:lnTo>
                <a:lnTo>
                  <a:pt x="136575" y="136525"/>
                </a:lnTo>
                <a:lnTo>
                  <a:pt x="141732" y="130810"/>
                </a:lnTo>
                <a:lnTo>
                  <a:pt x="146367" y="124714"/>
                </a:lnTo>
                <a:lnTo>
                  <a:pt x="150507" y="117983"/>
                </a:lnTo>
                <a:lnTo>
                  <a:pt x="153581" y="111252"/>
                </a:lnTo>
                <a:lnTo>
                  <a:pt x="156692" y="104013"/>
                </a:lnTo>
                <a:lnTo>
                  <a:pt x="158229" y="96266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29" y="63881"/>
                </a:lnTo>
                <a:lnTo>
                  <a:pt x="156692" y="56133"/>
                </a:lnTo>
                <a:lnTo>
                  <a:pt x="153581" y="48895"/>
                </a:lnTo>
                <a:lnTo>
                  <a:pt x="150507" y="41656"/>
                </a:lnTo>
                <a:lnTo>
                  <a:pt x="146367" y="35560"/>
                </a:lnTo>
                <a:lnTo>
                  <a:pt x="141732" y="29337"/>
                </a:lnTo>
                <a:lnTo>
                  <a:pt x="136575" y="23622"/>
                </a:lnTo>
                <a:lnTo>
                  <a:pt x="130899" y="18542"/>
                </a:lnTo>
                <a:lnTo>
                  <a:pt x="124714" y="13843"/>
                </a:lnTo>
                <a:lnTo>
                  <a:pt x="118033" y="9779"/>
                </a:lnTo>
                <a:lnTo>
                  <a:pt x="111315" y="6095"/>
                </a:lnTo>
                <a:lnTo>
                  <a:pt x="103594" y="3556"/>
                </a:lnTo>
                <a:lnTo>
                  <a:pt x="96380" y="1524"/>
                </a:lnTo>
                <a:lnTo>
                  <a:pt x="88125" y="508"/>
                </a:lnTo>
                <a:lnTo>
                  <a:pt x="7989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945" y="4214495"/>
            <a:ext cx="299910" cy="272847"/>
          </a:xfrm>
          <a:custGeom>
            <a:avLst/>
            <a:gdLst/>
            <a:ahLst/>
            <a:cxnLst/>
            <a:rect l="l" t="t" r="r" b="b"/>
            <a:pathLst>
              <a:path w="299910" h="272847">
                <a:moveTo>
                  <a:pt x="142278" y="0"/>
                </a:moveTo>
                <a:lnTo>
                  <a:pt x="134607" y="470"/>
                </a:lnTo>
                <a:lnTo>
                  <a:pt x="126911" y="1371"/>
                </a:lnTo>
                <a:lnTo>
                  <a:pt x="119697" y="2286"/>
                </a:lnTo>
                <a:lnTo>
                  <a:pt x="112471" y="3632"/>
                </a:lnTo>
                <a:lnTo>
                  <a:pt x="105232" y="5423"/>
                </a:lnTo>
                <a:lnTo>
                  <a:pt x="98463" y="7696"/>
                </a:lnTo>
                <a:lnTo>
                  <a:pt x="91681" y="9957"/>
                </a:lnTo>
                <a:lnTo>
                  <a:pt x="84912" y="12217"/>
                </a:lnTo>
                <a:lnTo>
                  <a:pt x="78587" y="15379"/>
                </a:lnTo>
                <a:lnTo>
                  <a:pt x="72263" y="18072"/>
                </a:lnTo>
                <a:lnTo>
                  <a:pt x="65938" y="21704"/>
                </a:lnTo>
                <a:lnTo>
                  <a:pt x="60071" y="25311"/>
                </a:lnTo>
                <a:lnTo>
                  <a:pt x="54648" y="28918"/>
                </a:lnTo>
                <a:lnTo>
                  <a:pt x="49238" y="32982"/>
                </a:lnTo>
                <a:lnTo>
                  <a:pt x="43815" y="37046"/>
                </a:lnTo>
                <a:lnTo>
                  <a:pt x="38836" y="41567"/>
                </a:lnTo>
                <a:lnTo>
                  <a:pt x="34328" y="46088"/>
                </a:lnTo>
                <a:lnTo>
                  <a:pt x="29794" y="51054"/>
                </a:lnTo>
                <a:lnTo>
                  <a:pt x="25743" y="56032"/>
                </a:lnTo>
                <a:lnTo>
                  <a:pt x="21679" y="60998"/>
                </a:lnTo>
                <a:lnTo>
                  <a:pt x="18046" y="66421"/>
                </a:lnTo>
                <a:lnTo>
                  <a:pt x="14909" y="71844"/>
                </a:lnTo>
                <a:lnTo>
                  <a:pt x="11747" y="77698"/>
                </a:lnTo>
                <a:lnTo>
                  <a:pt x="9029" y="83578"/>
                </a:lnTo>
                <a:lnTo>
                  <a:pt x="6769" y="89446"/>
                </a:lnTo>
                <a:lnTo>
                  <a:pt x="4508" y="95326"/>
                </a:lnTo>
                <a:lnTo>
                  <a:pt x="3162" y="101651"/>
                </a:lnTo>
                <a:lnTo>
                  <a:pt x="1790" y="107975"/>
                </a:lnTo>
                <a:lnTo>
                  <a:pt x="889" y="114287"/>
                </a:lnTo>
                <a:lnTo>
                  <a:pt x="0" y="120612"/>
                </a:lnTo>
                <a:lnTo>
                  <a:pt x="0" y="127393"/>
                </a:lnTo>
                <a:lnTo>
                  <a:pt x="0" y="134163"/>
                </a:lnTo>
                <a:lnTo>
                  <a:pt x="889" y="141402"/>
                </a:lnTo>
                <a:lnTo>
                  <a:pt x="1790" y="148171"/>
                </a:lnTo>
                <a:lnTo>
                  <a:pt x="3606" y="154495"/>
                </a:lnTo>
                <a:lnTo>
                  <a:pt x="5423" y="161264"/>
                </a:lnTo>
                <a:lnTo>
                  <a:pt x="7670" y="167589"/>
                </a:lnTo>
                <a:lnTo>
                  <a:pt x="10376" y="173914"/>
                </a:lnTo>
                <a:lnTo>
                  <a:pt x="13538" y="180238"/>
                </a:lnTo>
                <a:lnTo>
                  <a:pt x="16700" y="186118"/>
                </a:lnTo>
                <a:lnTo>
                  <a:pt x="20320" y="191541"/>
                </a:lnTo>
                <a:lnTo>
                  <a:pt x="24841" y="197396"/>
                </a:lnTo>
                <a:lnTo>
                  <a:pt x="28905" y="202819"/>
                </a:lnTo>
                <a:lnTo>
                  <a:pt x="33858" y="207797"/>
                </a:lnTo>
                <a:lnTo>
                  <a:pt x="38836" y="212776"/>
                </a:lnTo>
                <a:lnTo>
                  <a:pt x="44259" y="217729"/>
                </a:lnTo>
                <a:lnTo>
                  <a:pt x="49669" y="222263"/>
                </a:lnTo>
                <a:lnTo>
                  <a:pt x="46075" y="229032"/>
                </a:lnTo>
                <a:lnTo>
                  <a:pt x="41999" y="235801"/>
                </a:lnTo>
                <a:lnTo>
                  <a:pt x="37490" y="243027"/>
                </a:lnTo>
                <a:lnTo>
                  <a:pt x="31610" y="249796"/>
                </a:lnTo>
                <a:lnTo>
                  <a:pt x="25285" y="256591"/>
                </a:lnTo>
                <a:lnTo>
                  <a:pt x="21679" y="259753"/>
                </a:lnTo>
                <a:lnTo>
                  <a:pt x="17602" y="262445"/>
                </a:lnTo>
                <a:lnTo>
                  <a:pt x="13538" y="265163"/>
                </a:lnTo>
                <a:lnTo>
                  <a:pt x="9461" y="267868"/>
                </a:lnTo>
                <a:lnTo>
                  <a:pt x="4953" y="269684"/>
                </a:lnTo>
                <a:lnTo>
                  <a:pt x="0" y="271932"/>
                </a:lnTo>
                <a:lnTo>
                  <a:pt x="2260" y="271932"/>
                </a:lnTo>
                <a:lnTo>
                  <a:pt x="9029" y="272847"/>
                </a:lnTo>
                <a:lnTo>
                  <a:pt x="25285" y="272847"/>
                </a:lnTo>
                <a:lnTo>
                  <a:pt x="31610" y="272402"/>
                </a:lnTo>
                <a:lnTo>
                  <a:pt x="38836" y="271031"/>
                </a:lnTo>
                <a:lnTo>
                  <a:pt x="46075" y="269684"/>
                </a:lnTo>
                <a:lnTo>
                  <a:pt x="53746" y="267424"/>
                </a:lnTo>
                <a:lnTo>
                  <a:pt x="61417" y="264706"/>
                </a:lnTo>
                <a:lnTo>
                  <a:pt x="69558" y="261099"/>
                </a:lnTo>
                <a:lnTo>
                  <a:pt x="77228" y="256591"/>
                </a:lnTo>
                <a:lnTo>
                  <a:pt x="84912" y="251612"/>
                </a:lnTo>
                <a:lnTo>
                  <a:pt x="92138" y="244843"/>
                </a:lnTo>
                <a:lnTo>
                  <a:pt x="98907" y="247104"/>
                </a:lnTo>
                <a:lnTo>
                  <a:pt x="105702" y="249352"/>
                </a:lnTo>
                <a:lnTo>
                  <a:pt x="112915" y="250698"/>
                </a:lnTo>
                <a:lnTo>
                  <a:pt x="120142" y="252057"/>
                </a:lnTo>
                <a:lnTo>
                  <a:pt x="127368" y="253428"/>
                </a:lnTo>
                <a:lnTo>
                  <a:pt x="134607" y="254330"/>
                </a:lnTo>
                <a:lnTo>
                  <a:pt x="142278" y="254774"/>
                </a:lnTo>
                <a:lnTo>
                  <a:pt x="157632" y="254774"/>
                </a:lnTo>
                <a:lnTo>
                  <a:pt x="165303" y="254330"/>
                </a:lnTo>
                <a:lnTo>
                  <a:pt x="172999" y="253428"/>
                </a:lnTo>
                <a:lnTo>
                  <a:pt x="180213" y="252057"/>
                </a:lnTo>
                <a:lnTo>
                  <a:pt x="187439" y="250698"/>
                </a:lnTo>
                <a:lnTo>
                  <a:pt x="194678" y="248907"/>
                </a:lnTo>
                <a:lnTo>
                  <a:pt x="201447" y="247104"/>
                </a:lnTo>
                <a:lnTo>
                  <a:pt x="208229" y="244843"/>
                </a:lnTo>
                <a:lnTo>
                  <a:pt x="214998" y="242125"/>
                </a:lnTo>
                <a:lnTo>
                  <a:pt x="221323" y="239420"/>
                </a:lnTo>
                <a:lnTo>
                  <a:pt x="227647" y="236258"/>
                </a:lnTo>
                <a:lnTo>
                  <a:pt x="233972" y="233096"/>
                </a:lnTo>
                <a:lnTo>
                  <a:pt x="239839" y="229476"/>
                </a:lnTo>
                <a:lnTo>
                  <a:pt x="245262" y="225869"/>
                </a:lnTo>
                <a:lnTo>
                  <a:pt x="250672" y="221793"/>
                </a:lnTo>
                <a:lnTo>
                  <a:pt x="256095" y="217284"/>
                </a:lnTo>
                <a:lnTo>
                  <a:pt x="261074" y="213220"/>
                </a:lnTo>
                <a:lnTo>
                  <a:pt x="265582" y="208242"/>
                </a:lnTo>
                <a:lnTo>
                  <a:pt x="270116" y="203720"/>
                </a:lnTo>
                <a:lnTo>
                  <a:pt x="274167" y="198767"/>
                </a:lnTo>
                <a:lnTo>
                  <a:pt x="278231" y="193332"/>
                </a:lnTo>
                <a:lnTo>
                  <a:pt x="281863" y="187909"/>
                </a:lnTo>
                <a:lnTo>
                  <a:pt x="285026" y="182499"/>
                </a:lnTo>
                <a:lnTo>
                  <a:pt x="288163" y="177076"/>
                </a:lnTo>
                <a:lnTo>
                  <a:pt x="290880" y="171208"/>
                </a:lnTo>
                <a:lnTo>
                  <a:pt x="293141" y="165328"/>
                </a:lnTo>
                <a:lnTo>
                  <a:pt x="295402" y="159004"/>
                </a:lnTo>
                <a:lnTo>
                  <a:pt x="296773" y="153149"/>
                </a:lnTo>
                <a:lnTo>
                  <a:pt x="298119" y="146812"/>
                </a:lnTo>
                <a:lnTo>
                  <a:pt x="299021" y="140487"/>
                </a:lnTo>
                <a:lnTo>
                  <a:pt x="299910" y="133718"/>
                </a:lnTo>
                <a:lnTo>
                  <a:pt x="299910" y="127393"/>
                </a:lnTo>
                <a:lnTo>
                  <a:pt x="299910" y="120612"/>
                </a:lnTo>
                <a:lnTo>
                  <a:pt x="299021" y="114287"/>
                </a:lnTo>
                <a:lnTo>
                  <a:pt x="298119" y="107975"/>
                </a:lnTo>
                <a:lnTo>
                  <a:pt x="296773" y="101651"/>
                </a:lnTo>
                <a:lnTo>
                  <a:pt x="295402" y="95326"/>
                </a:lnTo>
                <a:lnTo>
                  <a:pt x="293141" y="89446"/>
                </a:lnTo>
                <a:lnTo>
                  <a:pt x="290880" y="83578"/>
                </a:lnTo>
                <a:lnTo>
                  <a:pt x="288163" y="77698"/>
                </a:lnTo>
                <a:lnTo>
                  <a:pt x="285026" y="71844"/>
                </a:lnTo>
                <a:lnTo>
                  <a:pt x="281863" y="66421"/>
                </a:lnTo>
                <a:lnTo>
                  <a:pt x="278231" y="60998"/>
                </a:lnTo>
                <a:lnTo>
                  <a:pt x="274167" y="56032"/>
                </a:lnTo>
                <a:lnTo>
                  <a:pt x="270116" y="51054"/>
                </a:lnTo>
                <a:lnTo>
                  <a:pt x="265582" y="46088"/>
                </a:lnTo>
                <a:lnTo>
                  <a:pt x="261074" y="41567"/>
                </a:lnTo>
                <a:lnTo>
                  <a:pt x="256095" y="37046"/>
                </a:lnTo>
                <a:lnTo>
                  <a:pt x="250672" y="32982"/>
                </a:lnTo>
                <a:lnTo>
                  <a:pt x="245262" y="28918"/>
                </a:lnTo>
                <a:lnTo>
                  <a:pt x="239839" y="25311"/>
                </a:lnTo>
                <a:lnTo>
                  <a:pt x="233972" y="21704"/>
                </a:lnTo>
                <a:lnTo>
                  <a:pt x="227647" y="18072"/>
                </a:lnTo>
                <a:lnTo>
                  <a:pt x="221323" y="15379"/>
                </a:lnTo>
                <a:lnTo>
                  <a:pt x="214998" y="12217"/>
                </a:lnTo>
                <a:lnTo>
                  <a:pt x="208229" y="9957"/>
                </a:lnTo>
                <a:lnTo>
                  <a:pt x="201447" y="7696"/>
                </a:lnTo>
                <a:lnTo>
                  <a:pt x="194678" y="5423"/>
                </a:lnTo>
                <a:lnTo>
                  <a:pt x="187439" y="3632"/>
                </a:lnTo>
                <a:lnTo>
                  <a:pt x="180213" y="2286"/>
                </a:lnTo>
                <a:lnTo>
                  <a:pt x="172999" y="1371"/>
                </a:lnTo>
                <a:lnTo>
                  <a:pt x="165303" y="470"/>
                </a:lnTo>
                <a:lnTo>
                  <a:pt x="157632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90956" y="2132771"/>
            <a:ext cx="989253" cy="16999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0" spc="1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1200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08590-CE3D-47D4-8752-9001E2BD0593}"/>
              </a:ext>
            </a:extLst>
          </p:cNvPr>
          <p:cNvSpPr/>
          <p:nvPr/>
        </p:nvSpPr>
        <p:spPr>
          <a:xfrm>
            <a:off x="3036496" y="655187"/>
            <a:ext cx="1214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10" dirty="0">
                <a:solidFill>
                  <a:srgbClr val="19BBD5"/>
                </a:solidFill>
                <a:latin typeface="Arial"/>
                <a:cs typeface="Arial"/>
              </a:rPr>
              <a:t>Apps</a:t>
            </a:r>
            <a:endParaRPr lang="en-US" sz="3200" b="1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29750-9113-4F99-9BD5-B6459EC3E3A1}"/>
              </a:ext>
            </a:extLst>
          </p:cNvPr>
          <p:cNvCxnSpPr/>
          <p:nvPr/>
        </p:nvCxnSpPr>
        <p:spPr>
          <a:xfrm>
            <a:off x="5334000" y="656158"/>
            <a:ext cx="0" cy="406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7A7A95-5F9E-4728-AFC0-68580F510229}"/>
              </a:ext>
            </a:extLst>
          </p:cNvPr>
          <p:cNvSpPr/>
          <p:nvPr/>
        </p:nvSpPr>
        <p:spPr>
          <a:xfrm>
            <a:off x="6029371" y="655187"/>
            <a:ext cx="247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10" dirty="0">
                <a:solidFill>
                  <a:srgbClr val="19BBD5"/>
                </a:solidFill>
                <a:latin typeface="Arial"/>
                <a:cs typeface="Arial"/>
              </a:rPr>
              <a:t>Alexa Skills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C3F9-867D-445A-8F86-C63482F3D1DC}"/>
              </a:ext>
            </a:extLst>
          </p:cNvPr>
          <p:cNvSpPr/>
          <p:nvPr/>
        </p:nvSpPr>
        <p:spPr>
          <a:xfrm>
            <a:off x="1839503" y="1609661"/>
            <a:ext cx="3190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Enhances the  capabilities of your device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401C8-9C0B-46ED-9387-449B86745DE6}"/>
              </a:ext>
            </a:extLst>
          </p:cNvPr>
          <p:cNvSpPr/>
          <p:nvPr/>
        </p:nvSpPr>
        <p:spPr>
          <a:xfrm>
            <a:off x="5576887" y="1609661"/>
            <a:ext cx="354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Enhances Alexa capabilities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F69F2-F83B-4BD1-A29C-C2FEBD33A622}"/>
              </a:ext>
            </a:extLst>
          </p:cNvPr>
          <p:cNvSpPr/>
          <p:nvPr/>
        </p:nvSpPr>
        <p:spPr>
          <a:xfrm>
            <a:off x="1839503" y="23181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You Install an App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D3BE2-C3E5-4376-A148-DC3FBCC164A8}"/>
              </a:ext>
            </a:extLst>
          </p:cNvPr>
          <p:cNvSpPr/>
          <p:nvPr/>
        </p:nvSpPr>
        <p:spPr>
          <a:xfrm>
            <a:off x="5576887" y="2314384"/>
            <a:ext cx="264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You Enable a Skill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2F100-AC89-45CC-BD95-996987AFD276}"/>
              </a:ext>
            </a:extLst>
          </p:cNvPr>
          <p:cNvSpPr/>
          <p:nvPr/>
        </p:nvSpPr>
        <p:spPr>
          <a:xfrm>
            <a:off x="1839503" y="2755405"/>
            <a:ext cx="311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You Uninstall the App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24E26-AC0A-431C-95E9-BA094D53C595}"/>
              </a:ext>
            </a:extLst>
          </p:cNvPr>
          <p:cNvSpPr/>
          <p:nvPr/>
        </p:nvSpPr>
        <p:spPr>
          <a:xfrm>
            <a:off x="5576887" y="2803687"/>
            <a:ext cx="2929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You Disable the Skill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D60A0-1193-4AB5-B610-BD94576AD587}"/>
              </a:ext>
            </a:extLst>
          </p:cNvPr>
          <p:cNvSpPr/>
          <p:nvPr/>
        </p:nvSpPr>
        <p:spPr>
          <a:xfrm>
            <a:off x="1833821" y="3227009"/>
            <a:ext cx="2171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the App Store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56CCF-6FAC-4984-9A3D-3040447EE281}"/>
              </a:ext>
            </a:extLst>
          </p:cNvPr>
          <p:cNvSpPr/>
          <p:nvPr/>
        </p:nvSpPr>
        <p:spPr>
          <a:xfrm>
            <a:off x="5576887" y="3300714"/>
            <a:ext cx="301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the Alexa Skills Store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E09EFC-4BA0-406E-99B6-B1E138F3B52A}"/>
              </a:ext>
            </a:extLst>
          </p:cNvPr>
          <p:cNvSpPr/>
          <p:nvPr/>
        </p:nvSpPr>
        <p:spPr>
          <a:xfrm>
            <a:off x="1829043" y="3782540"/>
            <a:ext cx="3435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You can rate, review and </a:t>
            </a:r>
          </a:p>
          <a:p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give feedback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F72CBC-3C7D-47CC-ACAB-C276F35B6781}"/>
              </a:ext>
            </a:extLst>
          </p:cNvPr>
          <p:cNvSpPr/>
          <p:nvPr/>
        </p:nvSpPr>
        <p:spPr>
          <a:xfrm>
            <a:off x="5582203" y="37681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You can rate, review and </a:t>
            </a:r>
          </a:p>
          <a:p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give feedback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20" name="object 120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D00B2-9696-4CE1-A4E4-06EC6139D770}"/>
              </a:ext>
            </a:extLst>
          </p:cNvPr>
          <p:cNvSpPr/>
          <p:nvPr/>
        </p:nvSpPr>
        <p:spPr>
          <a:xfrm>
            <a:off x="1833104" y="793722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A46F24-6657-45D7-B1C4-574D7EB0CE7D}"/>
              </a:ext>
            </a:extLst>
          </p:cNvPr>
          <p:cNvSpPr/>
          <p:nvPr/>
        </p:nvSpPr>
        <p:spPr>
          <a:xfrm>
            <a:off x="2557987" y="562241"/>
            <a:ext cx="4028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10" dirty="0">
                <a:solidFill>
                  <a:srgbClr val="19BBD5"/>
                </a:solidFill>
                <a:latin typeface="Arial"/>
                <a:cs typeface="Arial"/>
              </a:rPr>
              <a:t>Alexa Skills Kit 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3476E-C103-47A8-B3E6-F3603BA1139D}"/>
              </a:ext>
            </a:extLst>
          </p:cNvPr>
          <p:cNvSpPr/>
          <p:nvPr/>
        </p:nvSpPr>
        <p:spPr>
          <a:xfrm>
            <a:off x="1003005" y="1428750"/>
            <a:ext cx="760759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 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Alexa Skills Kit is a software development kit(SDK) </a:t>
            </a:r>
          </a:p>
          <a:p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        that enables the developer to create skills or conversational </a:t>
            </a:r>
          </a:p>
          <a:p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        applications for the Alexa.</a:t>
            </a:r>
          </a:p>
          <a:p>
            <a:endParaRPr lang="en-US" b="1" spc="10" dirty="0">
              <a:solidFill>
                <a:srgbClr val="C6DAEC"/>
              </a:solidFill>
              <a:latin typeface="Arial"/>
              <a:cs typeface="Arial"/>
            </a:endParaRPr>
          </a:p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  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It comprises of  API tools, code samples, documentations that </a:t>
            </a:r>
          </a:p>
          <a:p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       enables the developers to add skills to the 10,000+ voice </a:t>
            </a:r>
          </a:p>
          <a:p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       recognition capabilities available on Alexa.</a:t>
            </a:r>
          </a:p>
          <a:p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                        </a:t>
            </a:r>
          </a:p>
          <a:p>
            <a:endParaRPr lang="en-US" b="1" spc="10" dirty="0">
              <a:solidFill>
                <a:srgbClr val="C6DAE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52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939736" cy="895858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1993900"/>
            <a:ext cx="1323238" cy="1146048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763"/>
            <a:ext cx="700836" cy="719709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638175" y="3192653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75" y="371094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4375" y="1163701"/>
            <a:ext cx="896112" cy="786257"/>
          </a:xfrm>
          <a:custGeom>
            <a:avLst/>
            <a:gdLst/>
            <a:ahLst/>
            <a:cxnLst/>
            <a:rect l="l" t="t" r="r" b="b"/>
            <a:pathLst>
              <a:path w="896112" h="786257">
                <a:moveTo>
                  <a:pt x="38100" y="393192"/>
                </a:moveTo>
                <a:lnTo>
                  <a:pt x="241744" y="748157"/>
                </a:lnTo>
                <a:lnTo>
                  <a:pt x="654304" y="748157"/>
                </a:lnTo>
                <a:lnTo>
                  <a:pt x="858012" y="393192"/>
                </a:lnTo>
                <a:lnTo>
                  <a:pt x="654304" y="38100"/>
                </a:lnTo>
                <a:lnTo>
                  <a:pt x="241744" y="3810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7225" y="4380179"/>
            <a:ext cx="358800" cy="310490"/>
          </a:xfrm>
          <a:custGeom>
            <a:avLst/>
            <a:gdLst/>
            <a:ahLst/>
            <a:cxnLst/>
            <a:rect l="l" t="t" r="r" b="b"/>
            <a:pathLst>
              <a:path w="358800" h="310490">
                <a:moveTo>
                  <a:pt x="0" y="155245"/>
                </a:moveTo>
                <a:lnTo>
                  <a:pt x="89039" y="310490"/>
                </a:lnTo>
                <a:lnTo>
                  <a:pt x="269748" y="310490"/>
                </a:lnTo>
                <a:lnTo>
                  <a:pt x="358800" y="155245"/>
                </a:lnTo>
                <a:lnTo>
                  <a:pt x="269748" y="0"/>
                </a:lnTo>
                <a:lnTo>
                  <a:pt x="89039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6853" y="1517523"/>
            <a:ext cx="82181" cy="184277"/>
          </a:xfrm>
          <a:custGeom>
            <a:avLst/>
            <a:gdLst/>
            <a:ahLst/>
            <a:cxnLst/>
            <a:rect l="l" t="t" r="r" b="b"/>
            <a:pathLst>
              <a:path w="82181" h="184277">
                <a:moveTo>
                  <a:pt x="50521" y="20955"/>
                </a:moveTo>
                <a:lnTo>
                  <a:pt x="53594" y="21463"/>
                </a:lnTo>
                <a:lnTo>
                  <a:pt x="56134" y="22479"/>
                </a:lnTo>
                <a:lnTo>
                  <a:pt x="58687" y="23495"/>
                </a:lnTo>
                <a:lnTo>
                  <a:pt x="60731" y="25527"/>
                </a:lnTo>
                <a:lnTo>
                  <a:pt x="62789" y="27559"/>
                </a:lnTo>
                <a:lnTo>
                  <a:pt x="64313" y="30098"/>
                </a:lnTo>
                <a:lnTo>
                  <a:pt x="64808" y="32639"/>
                </a:lnTo>
                <a:lnTo>
                  <a:pt x="65329" y="35686"/>
                </a:lnTo>
                <a:lnTo>
                  <a:pt x="64808" y="38861"/>
                </a:lnTo>
                <a:lnTo>
                  <a:pt x="64313" y="41402"/>
                </a:lnTo>
                <a:lnTo>
                  <a:pt x="62789" y="43942"/>
                </a:lnTo>
                <a:lnTo>
                  <a:pt x="60731" y="46482"/>
                </a:lnTo>
                <a:lnTo>
                  <a:pt x="58687" y="48005"/>
                </a:lnTo>
                <a:lnTo>
                  <a:pt x="56134" y="49530"/>
                </a:lnTo>
                <a:lnTo>
                  <a:pt x="53594" y="50038"/>
                </a:lnTo>
                <a:lnTo>
                  <a:pt x="50521" y="50546"/>
                </a:lnTo>
                <a:lnTo>
                  <a:pt x="47460" y="50038"/>
                </a:lnTo>
                <a:lnTo>
                  <a:pt x="44920" y="49530"/>
                </a:lnTo>
                <a:lnTo>
                  <a:pt x="42367" y="48005"/>
                </a:lnTo>
                <a:lnTo>
                  <a:pt x="40322" y="46482"/>
                </a:lnTo>
                <a:lnTo>
                  <a:pt x="38265" y="43942"/>
                </a:lnTo>
                <a:lnTo>
                  <a:pt x="36741" y="41402"/>
                </a:lnTo>
                <a:lnTo>
                  <a:pt x="36246" y="38861"/>
                </a:lnTo>
                <a:lnTo>
                  <a:pt x="35712" y="35686"/>
                </a:lnTo>
                <a:lnTo>
                  <a:pt x="36246" y="32639"/>
                </a:lnTo>
                <a:lnTo>
                  <a:pt x="36741" y="30098"/>
                </a:lnTo>
                <a:lnTo>
                  <a:pt x="38265" y="27559"/>
                </a:lnTo>
                <a:lnTo>
                  <a:pt x="40322" y="25527"/>
                </a:lnTo>
                <a:lnTo>
                  <a:pt x="42367" y="23495"/>
                </a:lnTo>
                <a:lnTo>
                  <a:pt x="44920" y="22479"/>
                </a:lnTo>
                <a:lnTo>
                  <a:pt x="47460" y="21463"/>
                </a:lnTo>
                <a:lnTo>
                  <a:pt x="50521" y="20955"/>
                </a:lnTo>
                <a:close/>
                <a:moveTo>
                  <a:pt x="0" y="0"/>
                </a:moveTo>
                <a:lnTo>
                  <a:pt x="0" y="184277"/>
                </a:lnTo>
                <a:lnTo>
                  <a:pt x="82182" y="184277"/>
                </a:lnTo>
                <a:lnTo>
                  <a:pt x="821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81278" y="13945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194" y="0"/>
                </a:moveTo>
                <a:lnTo>
                  <a:pt x="124548" y="508"/>
                </a:lnTo>
                <a:lnTo>
                  <a:pt x="119443" y="1524"/>
                </a:lnTo>
                <a:lnTo>
                  <a:pt x="115354" y="3047"/>
                </a:lnTo>
                <a:lnTo>
                  <a:pt x="112293" y="4572"/>
                </a:lnTo>
                <a:lnTo>
                  <a:pt x="104127" y="30607"/>
                </a:lnTo>
                <a:lnTo>
                  <a:pt x="100050" y="42291"/>
                </a:lnTo>
                <a:lnTo>
                  <a:pt x="95948" y="53086"/>
                </a:lnTo>
                <a:lnTo>
                  <a:pt x="91871" y="62738"/>
                </a:lnTo>
                <a:lnTo>
                  <a:pt x="87807" y="70866"/>
                </a:lnTo>
                <a:lnTo>
                  <a:pt x="84226" y="77089"/>
                </a:lnTo>
                <a:lnTo>
                  <a:pt x="81153" y="82169"/>
                </a:lnTo>
                <a:lnTo>
                  <a:pt x="76555" y="86741"/>
                </a:lnTo>
                <a:lnTo>
                  <a:pt x="69405" y="93853"/>
                </a:lnTo>
                <a:lnTo>
                  <a:pt x="52565" y="109728"/>
                </a:lnTo>
                <a:lnTo>
                  <a:pt x="30124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48" y="280670"/>
                </a:lnTo>
                <a:lnTo>
                  <a:pt x="41859" y="285750"/>
                </a:lnTo>
                <a:lnTo>
                  <a:pt x="56134" y="291972"/>
                </a:lnTo>
                <a:lnTo>
                  <a:pt x="74536" y="299084"/>
                </a:lnTo>
                <a:lnTo>
                  <a:pt x="94945" y="306705"/>
                </a:lnTo>
                <a:lnTo>
                  <a:pt x="116890" y="313309"/>
                </a:lnTo>
                <a:lnTo>
                  <a:pt x="128117" y="316357"/>
                </a:lnTo>
                <a:lnTo>
                  <a:pt x="139344" y="319024"/>
                </a:lnTo>
                <a:lnTo>
                  <a:pt x="150063" y="321564"/>
                </a:lnTo>
                <a:lnTo>
                  <a:pt x="160782" y="323088"/>
                </a:lnTo>
                <a:lnTo>
                  <a:pt x="170484" y="324103"/>
                </a:lnTo>
                <a:lnTo>
                  <a:pt x="180175" y="324612"/>
                </a:lnTo>
                <a:lnTo>
                  <a:pt x="196469" y="324612"/>
                </a:lnTo>
                <a:lnTo>
                  <a:pt x="205232" y="324103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341"/>
                </a:lnTo>
                <a:lnTo>
                  <a:pt x="232283" y="313309"/>
                </a:lnTo>
                <a:lnTo>
                  <a:pt x="233299" y="310769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9" y="289433"/>
                </a:lnTo>
                <a:lnTo>
                  <a:pt x="231267" y="286258"/>
                </a:lnTo>
                <a:lnTo>
                  <a:pt x="228219" y="283718"/>
                </a:lnTo>
                <a:lnTo>
                  <a:pt x="230759" y="283209"/>
                </a:lnTo>
                <a:lnTo>
                  <a:pt x="233299" y="282194"/>
                </a:lnTo>
                <a:lnTo>
                  <a:pt x="235839" y="281178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5" y="234696"/>
                </a:lnTo>
                <a:lnTo>
                  <a:pt x="239395" y="234188"/>
                </a:lnTo>
                <a:lnTo>
                  <a:pt x="241427" y="233172"/>
                </a:lnTo>
                <a:lnTo>
                  <a:pt x="243459" y="231647"/>
                </a:lnTo>
                <a:lnTo>
                  <a:pt x="245491" y="229616"/>
                </a:lnTo>
                <a:lnTo>
                  <a:pt x="247015" y="227584"/>
                </a:lnTo>
                <a:lnTo>
                  <a:pt x="248031" y="225552"/>
                </a:lnTo>
                <a:lnTo>
                  <a:pt x="249047" y="223012"/>
                </a:lnTo>
                <a:lnTo>
                  <a:pt x="249555" y="219964"/>
                </a:lnTo>
                <a:lnTo>
                  <a:pt x="251079" y="202057"/>
                </a:lnTo>
                <a:lnTo>
                  <a:pt x="251079" y="199516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5" y="192405"/>
                </a:lnTo>
                <a:lnTo>
                  <a:pt x="248539" y="190372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166"/>
                </a:lnTo>
                <a:lnTo>
                  <a:pt x="247523" y="183641"/>
                </a:lnTo>
                <a:lnTo>
                  <a:pt x="249555" y="182118"/>
                </a:lnTo>
                <a:lnTo>
                  <a:pt x="251079" y="180594"/>
                </a:lnTo>
                <a:lnTo>
                  <a:pt x="252603" y="178562"/>
                </a:lnTo>
                <a:lnTo>
                  <a:pt x="253746" y="176530"/>
                </a:lnTo>
                <a:lnTo>
                  <a:pt x="254127" y="173990"/>
                </a:lnTo>
                <a:lnTo>
                  <a:pt x="254762" y="171450"/>
                </a:lnTo>
                <a:lnTo>
                  <a:pt x="256794" y="153034"/>
                </a:lnTo>
                <a:lnTo>
                  <a:pt x="256286" y="150495"/>
                </a:lnTo>
                <a:lnTo>
                  <a:pt x="255778" y="147955"/>
                </a:lnTo>
                <a:lnTo>
                  <a:pt x="254762" y="145922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4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80" y="130175"/>
                </a:lnTo>
                <a:lnTo>
                  <a:pt x="206756" y="128016"/>
                </a:lnTo>
                <a:lnTo>
                  <a:pt x="184772" y="125984"/>
                </a:lnTo>
                <a:lnTo>
                  <a:pt x="158737" y="124459"/>
                </a:lnTo>
                <a:lnTo>
                  <a:pt x="132194" y="122936"/>
                </a:lnTo>
                <a:lnTo>
                  <a:pt x="135763" y="116840"/>
                </a:lnTo>
                <a:lnTo>
                  <a:pt x="138836" y="109728"/>
                </a:lnTo>
                <a:lnTo>
                  <a:pt x="141897" y="101981"/>
                </a:lnTo>
                <a:lnTo>
                  <a:pt x="143941" y="93853"/>
                </a:lnTo>
                <a:lnTo>
                  <a:pt x="145986" y="85725"/>
                </a:lnTo>
                <a:lnTo>
                  <a:pt x="148018" y="77089"/>
                </a:lnTo>
                <a:lnTo>
                  <a:pt x="150063" y="60197"/>
                </a:lnTo>
                <a:lnTo>
                  <a:pt x="151587" y="44831"/>
                </a:lnTo>
                <a:lnTo>
                  <a:pt x="152615" y="32131"/>
                </a:lnTo>
                <a:lnTo>
                  <a:pt x="152615" y="20320"/>
                </a:lnTo>
                <a:lnTo>
                  <a:pt x="152615" y="16764"/>
                </a:lnTo>
                <a:lnTo>
                  <a:pt x="151091" y="12700"/>
                </a:lnTo>
                <a:lnTo>
                  <a:pt x="149567" y="9652"/>
                </a:lnTo>
                <a:lnTo>
                  <a:pt x="147015" y="6603"/>
                </a:lnTo>
                <a:lnTo>
                  <a:pt x="143941" y="3556"/>
                </a:lnTo>
                <a:lnTo>
                  <a:pt x="140360" y="2032"/>
                </a:lnTo>
                <a:lnTo>
                  <a:pt x="136296" y="508"/>
                </a:lnTo>
                <a:lnTo>
                  <a:pt x="1321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098" y="30227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7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7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9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9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8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8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4117" y="1213518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4117" y="1191166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4117" y="1235210"/>
            <a:ext cx="110688" cy="40877"/>
          </a:xfrm>
          <a:custGeom>
            <a:avLst/>
            <a:gdLst/>
            <a:ahLst/>
            <a:cxnLst/>
            <a:rect l="l" t="t" r="r" b="b"/>
            <a:pathLst>
              <a:path w="110688" h="40877">
                <a:moveTo>
                  <a:pt x="6088" y="6088"/>
                </a:moveTo>
                <a:lnTo>
                  <a:pt x="6088" y="10152"/>
                </a:lnTo>
                <a:lnTo>
                  <a:pt x="6088" y="10152"/>
                </a:lnTo>
                <a:lnTo>
                  <a:pt x="6659" y="13708"/>
                </a:lnTo>
                <a:lnTo>
                  <a:pt x="8437" y="17136"/>
                </a:lnTo>
                <a:lnTo>
                  <a:pt x="10774" y="20058"/>
                </a:lnTo>
                <a:lnTo>
                  <a:pt x="14292" y="21836"/>
                </a:lnTo>
                <a:lnTo>
                  <a:pt x="51223" y="34155"/>
                </a:lnTo>
                <a:lnTo>
                  <a:pt x="51223" y="34155"/>
                </a:lnTo>
                <a:lnTo>
                  <a:pt x="55351" y="34790"/>
                </a:lnTo>
                <a:lnTo>
                  <a:pt x="55351" y="34790"/>
                </a:lnTo>
                <a:lnTo>
                  <a:pt x="59440" y="34155"/>
                </a:lnTo>
                <a:lnTo>
                  <a:pt x="96397" y="21836"/>
                </a:lnTo>
                <a:lnTo>
                  <a:pt x="96397" y="21836"/>
                </a:lnTo>
                <a:lnTo>
                  <a:pt x="99915" y="20058"/>
                </a:lnTo>
                <a:lnTo>
                  <a:pt x="102252" y="17136"/>
                </a:lnTo>
                <a:lnTo>
                  <a:pt x="104005" y="13708"/>
                </a:lnTo>
                <a:lnTo>
                  <a:pt x="104601" y="10152"/>
                </a:lnTo>
                <a:lnTo>
                  <a:pt x="104601" y="6088"/>
                </a:lnTo>
                <a:lnTo>
                  <a:pt x="6088" y="6088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3563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6" y="166743"/>
                </a:moveTo>
                <a:lnTo>
                  <a:pt x="40086" y="166743"/>
                </a:lnTo>
                <a:lnTo>
                  <a:pt x="20147" y="74668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9644" y="871609"/>
            <a:ext cx="259634" cy="308339"/>
          </a:xfrm>
          <a:custGeom>
            <a:avLst/>
            <a:gdLst/>
            <a:ahLst/>
            <a:cxnLst/>
            <a:rect l="l" t="t" r="r" b="b"/>
            <a:pathLst>
              <a:path w="259634" h="308339">
                <a:moveTo>
                  <a:pt x="179074" y="302252"/>
                </a:moveTo>
                <a:lnTo>
                  <a:pt x="179074" y="302252"/>
                </a:lnTo>
                <a:lnTo>
                  <a:pt x="182021" y="289298"/>
                </a:lnTo>
                <a:lnTo>
                  <a:pt x="186110" y="276979"/>
                </a:lnTo>
                <a:lnTo>
                  <a:pt x="190809" y="265294"/>
                </a:lnTo>
                <a:lnTo>
                  <a:pt x="196080" y="254754"/>
                </a:lnTo>
                <a:lnTo>
                  <a:pt x="201960" y="244721"/>
                </a:lnTo>
                <a:lnTo>
                  <a:pt x="207802" y="234815"/>
                </a:lnTo>
                <a:lnTo>
                  <a:pt x="220705" y="216019"/>
                </a:lnTo>
                <a:lnTo>
                  <a:pt x="227157" y="206621"/>
                </a:lnTo>
                <a:lnTo>
                  <a:pt x="233011" y="197223"/>
                </a:lnTo>
                <a:lnTo>
                  <a:pt x="238307" y="187825"/>
                </a:lnTo>
                <a:lnTo>
                  <a:pt x="243578" y="177284"/>
                </a:lnTo>
                <a:lnTo>
                  <a:pt x="247680" y="166743"/>
                </a:lnTo>
                <a:lnTo>
                  <a:pt x="250614" y="155059"/>
                </a:lnTo>
                <a:lnTo>
                  <a:pt x="252366" y="142740"/>
                </a:lnTo>
                <a:lnTo>
                  <a:pt x="252950" y="136262"/>
                </a:lnTo>
                <a:lnTo>
                  <a:pt x="253547" y="129786"/>
                </a:lnTo>
                <a:lnTo>
                  <a:pt x="253547" y="129786"/>
                </a:lnTo>
                <a:lnTo>
                  <a:pt x="252366" y="116959"/>
                </a:lnTo>
                <a:lnTo>
                  <a:pt x="250614" y="104640"/>
                </a:lnTo>
                <a:lnTo>
                  <a:pt x="247680" y="92829"/>
                </a:lnTo>
                <a:lnTo>
                  <a:pt x="243578" y="81780"/>
                </a:lnTo>
                <a:lnTo>
                  <a:pt x="238307" y="70604"/>
                </a:lnTo>
                <a:lnTo>
                  <a:pt x="232440" y="60698"/>
                </a:lnTo>
                <a:lnTo>
                  <a:pt x="224807" y="51300"/>
                </a:lnTo>
                <a:lnTo>
                  <a:pt x="217200" y="42410"/>
                </a:lnTo>
                <a:lnTo>
                  <a:pt x="208386" y="34282"/>
                </a:lnTo>
                <a:lnTo>
                  <a:pt x="199013" y="27297"/>
                </a:lnTo>
                <a:lnTo>
                  <a:pt x="188447" y="21328"/>
                </a:lnTo>
                <a:lnTo>
                  <a:pt x="177906" y="16121"/>
                </a:lnTo>
                <a:lnTo>
                  <a:pt x="166755" y="11930"/>
                </a:lnTo>
                <a:lnTo>
                  <a:pt x="154449" y="8501"/>
                </a:lnTo>
                <a:lnTo>
                  <a:pt x="142727" y="6723"/>
                </a:lnTo>
                <a:lnTo>
                  <a:pt x="129811" y="6088"/>
                </a:lnTo>
                <a:lnTo>
                  <a:pt x="129811" y="6088"/>
                </a:lnTo>
                <a:lnTo>
                  <a:pt x="116908" y="6723"/>
                </a:lnTo>
                <a:lnTo>
                  <a:pt x="105186" y="8501"/>
                </a:lnTo>
                <a:lnTo>
                  <a:pt x="92880" y="11930"/>
                </a:lnTo>
                <a:lnTo>
                  <a:pt x="81729" y="16121"/>
                </a:lnTo>
                <a:lnTo>
                  <a:pt x="71163" y="21328"/>
                </a:lnTo>
                <a:lnTo>
                  <a:pt x="60622" y="27297"/>
                </a:lnTo>
                <a:lnTo>
                  <a:pt x="51224" y="34282"/>
                </a:lnTo>
                <a:lnTo>
                  <a:pt x="42435" y="42410"/>
                </a:lnTo>
                <a:lnTo>
                  <a:pt x="34802" y="51300"/>
                </a:lnTo>
                <a:lnTo>
                  <a:pt x="27195" y="60698"/>
                </a:lnTo>
                <a:lnTo>
                  <a:pt x="21328" y="70604"/>
                </a:lnTo>
                <a:lnTo>
                  <a:pt x="16057" y="81780"/>
                </a:lnTo>
                <a:lnTo>
                  <a:pt x="11955" y="92829"/>
                </a:lnTo>
                <a:lnTo>
                  <a:pt x="9021" y="104640"/>
                </a:lnTo>
                <a:lnTo>
                  <a:pt x="7269" y="116959"/>
                </a:lnTo>
                <a:lnTo>
                  <a:pt x="6088" y="129786"/>
                </a:lnTo>
                <a:lnTo>
                  <a:pt x="6088" y="129786"/>
                </a:lnTo>
                <a:lnTo>
                  <a:pt x="6659" y="136262"/>
                </a:lnTo>
                <a:lnTo>
                  <a:pt x="7269" y="142740"/>
                </a:lnTo>
                <a:lnTo>
                  <a:pt x="9021" y="155059"/>
                </a:lnTo>
                <a:lnTo>
                  <a:pt x="11955" y="166743"/>
                </a:lnTo>
                <a:lnTo>
                  <a:pt x="16057" y="177284"/>
                </a:lnTo>
                <a:lnTo>
                  <a:pt x="21328" y="187825"/>
                </a:lnTo>
                <a:lnTo>
                  <a:pt x="26598" y="197223"/>
                </a:lnTo>
                <a:lnTo>
                  <a:pt x="32478" y="206621"/>
                </a:lnTo>
                <a:lnTo>
                  <a:pt x="38930" y="216019"/>
                </a:lnTo>
                <a:lnTo>
                  <a:pt x="51833" y="234815"/>
                </a:lnTo>
                <a:lnTo>
                  <a:pt x="57675" y="244721"/>
                </a:lnTo>
                <a:lnTo>
                  <a:pt x="63555" y="254754"/>
                </a:lnTo>
                <a:lnTo>
                  <a:pt x="68826" y="265294"/>
                </a:lnTo>
                <a:lnTo>
                  <a:pt x="73525" y="276979"/>
                </a:lnTo>
                <a:lnTo>
                  <a:pt x="77614" y="289298"/>
                </a:lnTo>
                <a:lnTo>
                  <a:pt x="80561" y="302252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9187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5" y="6088"/>
                </a:moveTo>
                <a:lnTo>
                  <a:pt x="40085" y="6088"/>
                </a:lnTo>
                <a:lnTo>
                  <a:pt x="26026" y="74668"/>
                </a:lnTo>
                <a:lnTo>
                  <a:pt x="6087" y="166743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984" y="1001276"/>
            <a:ext cx="98954" cy="30844"/>
          </a:xfrm>
          <a:custGeom>
            <a:avLst/>
            <a:gdLst/>
            <a:ahLst/>
            <a:cxnLst/>
            <a:rect l="l" t="t" r="r" b="b"/>
            <a:pathLst>
              <a:path w="98954" h="30844">
                <a:moveTo>
                  <a:pt x="6088" y="7739"/>
                </a:moveTo>
                <a:lnTo>
                  <a:pt x="26027" y="24757"/>
                </a:lnTo>
                <a:lnTo>
                  <a:pt x="45966" y="7739"/>
                </a:lnTo>
                <a:lnTo>
                  <a:pt x="45966" y="7739"/>
                </a:lnTo>
                <a:lnTo>
                  <a:pt x="47719" y="6595"/>
                </a:lnTo>
                <a:lnTo>
                  <a:pt x="49471" y="6088"/>
                </a:lnTo>
                <a:lnTo>
                  <a:pt x="51236" y="6595"/>
                </a:lnTo>
                <a:lnTo>
                  <a:pt x="52989" y="7739"/>
                </a:lnTo>
                <a:lnTo>
                  <a:pt x="72928" y="24757"/>
                </a:lnTo>
                <a:lnTo>
                  <a:pt x="92867" y="7739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4117" y="1170059"/>
            <a:ext cx="110688" cy="12175"/>
          </a:xfrm>
          <a:custGeom>
            <a:avLst/>
            <a:gdLst/>
            <a:ahLst/>
            <a:cxnLst/>
            <a:rect l="l" t="t" r="r" b="b"/>
            <a:pathLst>
              <a:path w="110688" h="12175">
                <a:moveTo>
                  <a:pt x="6088" y="6087"/>
                </a:moveTo>
                <a:lnTo>
                  <a:pt x="104601" y="6087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19962" y="3300984"/>
            <a:ext cx="283591" cy="283591"/>
          </a:xfrm>
          <a:custGeom>
            <a:avLst/>
            <a:gdLst/>
            <a:ahLst/>
            <a:cxnLst/>
            <a:rect l="l" t="t" r="r" b="b"/>
            <a:pathLst>
              <a:path w="283591" h="283591">
                <a:moveTo>
                  <a:pt x="141605" y="9525"/>
                </a:moveTo>
                <a:lnTo>
                  <a:pt x="141605" y="9525"/>
                </a:lnTo>
                <a:lnTo>
                  <a:pt x="134874" y="10033"/>
                </a:lnTo>
                <a:lnTo>
                  <a:pt x="128270" y="10541"/>
                </a:lnTo>
                <a:lnTo>
                  <a:pt x="121539" y="11049"/>
                </a:lnTo>
                <a:lnTo>
                  <a:pt x="114935" y="12573"/>
                </a:lnTo>
                <a:lnTo>
                  <a:pt x="108839" y="14097"/>
                </a:lnTo>
                <a:lnTo>
                  <a:pt x="102616" y="15621"/>
                </a:lnTo>
                <a:lnTo>
                  <a:pt x="96520" y="17653"/>
                </a:lnTo>
                <a:lnTo>
                  <a:pt x="90424" y="20193"/>
                </a:lnTo>
                <a:lnTo>
                  <a:pt x="84201" y="22860"/>
                </a:lnTo>
                <a:lnTo>
                  <a:pt x="78613" y="25908"/>
                </a:lnTo>
                <a:lnTo>
                  <a:pt x="73025" y="28956"/>
                </a:lnTo>
                <a:lnTo>
                  <a:pt x="67818" y="32004"/>
                </a:lnTo>
                <a:lnTo>
                  <a:pt x="57658" y="39751"/>
                </a:lnTo>
                <a:lnTo>
                  <a:pt x="48412" y="48387"/>
                </a:lnTo>
                <a:lnTo>
                  <a:pt x="39712" y="57658"/>
                </a:lnTo>
                <a:lnTo>
                  <a:pt x="32042" y="67818"/>
                </a:lnTo>
                <a:lnTo>
                  <a:pt x="28448" y="73533"/>
                </a:lnTo>
                <a:lnTo>
                  <a:pt x="25387" y="79121"/>
                </a:lnTo>
                <a:lnTo>
                  <a:pt x="22313" y="84709"/>
                </a:lnTo>
                <a:lnTo>
                  <a:pt x="19761" y="90424"/>
                </a:lnTo>
                <a:lnTo>
                  <a:pt x="17716" y="96520"/>
                </a:lnTo>
                <a:lnTo>
                  <a:pt x="15659" y="102616"/>
                </a:lnTo>
                <a:lnTo>
                  <a:pt x="13614" y="108839"/>
                </a:lnTo>
                <a:lnTo>
                  <a:pt x="12090" y="115443"/>
                </a:lnTo>
                <a:lnTo>
                  <a:pt x="11061" y="121539"/>
                </a:lnTo>
                <a:lnTo>
                  <a:pt x="10045" y="128270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717"/>
                </a:lnTo>
                <a:lnTo>
                  <a:pt x="10045" y="155321"/>
                </a:lnTo>
                <a:lnTo>
                  <a:pt x="11061" y="162052"/>
                </a:lnTo>
                <a:lnTo>
                  <a:pt x="12090" y="168656"/>
                </a:lnTo>
                <a:lnTo>
                  <a:pt x="13614" y="174752"/>
                </a:lnTo>
                <a:lnTo>
                  <a:pt x="15659" y="181483"/>
                </a:lnTo>
                <a:lnTo>
                  <a:pt x="17716" y="187579"/>
                </a:lnTo>
                <a:lnTo>
                  <a:pt x="19761" y="193167"/>
                </a:lnTo>
                <a:lnTo>
                  <a:pt x="22313" y="199390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773"/>
                </a:lnTo>
                <a:lnTo>
                  <a:pt x="39712" y="225933"/>
                </a:lnTo>
                <a:lnTo>
                  <a:pt x="48412" y="235204"/>
                </a:lnTo>
                <a:lnTo>
                  <a:pt x="57658" y="243840"/>
                </a:lnTo>
                <a:lnTo>
                  <a:pt x="67818" y="251587"/>
                </a:lnTo>
                <a:lnTo>
                  <a:pt x="73025" y="255143"/>
                </a:lnTo>
                <a:lnTo>
                  <a:pt x="78613" y="258191"/>
                </a:lnTo>
                <a:lnTo>
                  <a:pt x="84201" y="261239"/>
                </a:lnTo>
                <a:lnTo>
                  <a:pt x="90424" y="263906"/>
                </a:lnTo>
                <a:lnTo>
                  <a:pt x="96520" y="265938"/>
                </a:lnTo>
                <a:lnTo>
                  <a:pt x="102616" y="267970"/>
                </a:lnTo>
                <a:lnTo>
                  <a:pt x="108839" y="270002"/>
                </a:lnTo>
                <a:lnTo>
                  <a:pt x="114935" y="271526"/>
                </a:lnTo>
                <a:lnTo>
                  <a:pt x="121539" y="272542"/>
                </a:lnTo>
                <a:lnTo>
                  <a:pt x="128270" y="273558"/>
                </a:lnTo>
                <a:lnTo>
                  <a:pt x="134874" y="274066"/>
                </a:lnTo>
                <a:lnTo>
                  <a:pt x="141605" y="274066"/>
                </a:lnTo>
                <a:lnTo>
                  <a:pt x="141605" y="274066"/>
                </a:lnTo>
                <a:lnTo>
                  <a:pt x="148717" y="274066"/>
                </a:lnTo>
                <a:lnTo>
                  <a:pt x="155321" y="273558"/>
                </a:lnTo>
                <a:lnTo>
                  <a:pt x="162052" y="272542"/>
                </a:lnTo>
                <a:lnTo>
                  <a:pt x="168148" y="271526"/>
                </a:lnTo>
                <a:lnTo>
                  <a:pt x="174879" y="270002"/>
                </a:lnTo>
                <a:lnTo>
                  <a:pt x="180975" y="267970"/>
                </a:lnTo>
                <a:lnTo>
                  <a:pt x="187071" y="265938"/>
                </a:lnTo>
                <a:lnTo>
                  <a:pt x="193294" y="263906"/>
                </a:lnTo>
                <a:lnTo>
                  <a:pt x="198882" y="261239"/>
                </a:lnTo>
                <a:lnTo>
                  <a:pt x="204470" y="258191"/>
                </a:lnTo>
                <a:lnTo>
                  <a:pt x="210185" y="255143"/>
                </a:lnTo>
                <a:lnTo>
                  <a:pt x="215773" y="251587"/>
                </a:lnTo>
                <a:lnTo>
                  <a:pt x="225933" y="243840"/>
                </a:lnTo>
                <a:lnTo>
                  <a:pt x="235204" y="235204"/>
                </a:lnTo>
                <a:lnTo>
                  <a:pt x="243967" y="225933"/>
                </a:lnTo>
                <a:lnTo>
                  <a:pt x="251587" y="215773"/>
                </a:lnTo>
                <a:lnTo>
                  <a:pt x="254635" y="210566"/>
                </a:lnTo>
                <a:lnTo>
                  <a:pt x="257683" y="204978"/>
                </a:lnTo>
                <a:lnTo>
                  <a:pt x="260731" y="199390"/>
                </a:lnTo>
                <a:lnTo>
                  <a:pt x="263398" y="193167"/>
                </a:lnTo>
                <a:lnTo>
                  <a:pt x="265938" y="187579"/>
                </a:lnTo>
                <a:lnTo>
                  <a:pt x="267970" y="181483"/>
                </a:lnTo>
                <a:lnTo>
                  <a:pt x="270002" y="174752"/>
                </a:lnTo>
                <a:lnTo>
                  <a:pt x="271018" y="168656"/>
                </a:lnTo>
                <a:lnTo>
                  <a:pt x="272542" y="162052"/>
                </a:lnTo>
                <a:lnTo>
                  <a:pt x="273050" y="155321"/>
                </a:lnTo>
                <a:lnTo>
                  <a:pt x="273558" y="148717"/>
                </a:lnTo>
                <a:lnTo>
                  <a:pt x="274066" y="141986"/>
                </a:lnTo>
                <a:lnTo>
                  <a:pt x="274066" y="141986"/>
                </a:lnTo>
                <a:lnTo>
                  <a:pt x="273558" y="134874"/>
                </a:lnTo>
                <a:lnTo>
                  <a:pt x="273050" y="128270"/>
                </a:lnTo>
                <a:lnTo>
                  <a:pt x="272542" y="121539"/>
                </a:lnTo>
                <a:lnTo>
                  <a:pt x="271018" y="115443"/>
                </a:lnTo>
                <a:lnTo>
                  <a:pt x="270002" y="108839"/>
                </a:lnTo>
                <a:lnTo>
                  <a:pt x="267970" y="102616"/>
                </a:lnTo>
                <a:lnTo>
                  <a:pt x="265938" y="96520"/>
                </a:lnTo>
                <a:lnTo>
                  <a:pt x="263398" y="90424"/>
                </a:lnTo>
                <a:lnTo>
                  <a:pt x="260731" y="84709"/>
                </a:lnTo>
                <a:lnTo>
                  <a:pt x="257683" y="79121"/>
                </a:lnTo>
                <a:lnTo>
                  <a:pt x="254635" y="73533"/>
                </a:lnTo>
                <a:lnTo>
                  <a:pt x="251587" y="67818"/>
                </a:lnTo>
                <a:lnTo>
                  <a:pt x="243967" y="57658"/>
                </a:lnTo>
                <a:lnTo>
                  <a:pt x="235204" y="48387"/>
                </a:lnTo>
                <a:lnTo>
                  <a:pt x="225933" y="39751"/>
                </a:lnTo>
                <a:lnTo>
                  <a:pt x="215773" y="32004"/>
                </a:lnTo>
                <a:lnTo>
                  <a:pt x="210185" y="28956"/>
                </a:lnTo>
                <a:lnTo>
                  <a:pt x="204470" y="25908"/>
                </a:lnTo>
                <a:lnTo>
                  <a:pt x="198882" y="22860"/>
                </a:lnTo>
                <a:lnTo>
                  <a:pt x="193294" y="20193"/>
                </a:lnTo>
                <a:lnTo>
                  <a:pt x="187071" y="17653"/>
                </a:lnTo>
                <a:lnTo>
                  <a:pt x="180975" y="15621"/>
                </a:lnTo>
                <a:lnTo>
                  <a:pt x="174879" y="14097"/>
                </a:lnTo>
                <a:lnTo>
                  <a:pt x="168148" y="12573"/>
                </a:lnTo>
                <a:lnTo>
                  <a:pt x="162052" y="11049"/>
                </a:lnTo>
                <a:lnTo>
                  <a:pt x="155321" y="10541"/>
                </a:lnTo>
                <a:lnTo>
                  <a:pt x="148717" y="10033"/>
                </a:lnTo>
                <a:lnTo>
                  <a:pt x="141605" y="9525"/>
                </a:lnTo>
                <a:lnTo>
                  <a:pt x="141605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50683" y="3331718"/>
            <a:ext cx="222135" cy="222123"/>
          </a:xfrm>
          <a:custGeom>
            <a:avLst/>
            <a:gdLst/>
            <a:ahLst/>
            <a:cxnLst/>
            <a:rect l="l" t="t" r="r" b="b"/>
            <a:pathLst>
              <a:path w="222135" h="222123">
                <a:moveTo>
                  <a:pt x="110884" y="9525"/>
                </a:moveTo>
                <a:lnTo>
                  <a:pt x="110884" y="9525"/>
                </a:lnTo>
                <a:lnTo>
                  <a:pt x="100597" y="10033"/>
                </a:lnTo>
                <a:lnTo>
                  <a:pt x="90437" y="11557"/>
                </a:lnTo>
                <a:lnTo>
                  <a:pt x="80658" y="14097"/>
                </a:lnTo>
                <a:lnTo>
                  <a:pt x="71387" y="17653"/>
                </a:lnTo>
                <a:lnTo>
                  <a:pt x="62751" y="21717"/>
                </a:lnTo>
                <a:lnTo>
                  <a:pt x="54496" y="26924"/>
                </a:lnTo>
                <a:lnTo>
                  <a:pt x="46368" y="33020"/>
                </a:lnTo>
                <a:lnTo>
                  <a:pt x="39129" y="39624"/>
                </a:lnTo>
                <a:lnTo>
                  <a:pt x="32525" y="46863"/>
                </a:lnTo>
                <a:lnTo>
                  <a:pt x="26937" y="54483"/>
                </a:lnTo>
                <a:lnTo>
                  <a:pt x="21730" y="62738"/>
                </a:lnTo>
                <a:lnTo>
                  <a:pt x="17691" y="71882"/>
                </a:lnTo>
                <a:lnTo>
                  <a:pt x="14122" y="81153"/>
                </a:lnTo>
                <a:lnTo>
                  <a:pt x="11557" y="90805"/>
                </a:lnTo>
                <a:lnTo>
                  <a:pt x="10020" y="100584"/>
                </a:lnTo>
                <a:lnTo>
                  <a:pt x="9525" y="111252"/>
                </a:lnTo>
                <a:lnTo>
                  <a:pt x="9525" y="111252"/>
                </a:lnTo>
                <a:lnTo>
                  <a:pt x="10020" y="121539"/>
                </a:lnTo>
                <a:lnTo>
                  <a:pt x="11557" y="131826"/>
                </a:lnTo>
                <a:lnTo>
                  <a:pt x="14122" y="141478"/>
                </a:lnTo>
                <a:lnTo>
                  <a:pt x="17691" y="150749"/>
                </a:lnTo>
                <a:lnTo>
                  <a:pt x="21730" y="159385"/>
                </a:lnTo>
                <a:lnTo>
                  <a:pt x="26937" y="167640"/>
                </a:lnTo>
                <a:lnTo>
                  <a:pt x="32525" y="175768"/>
                </a:lnTo>
                <a:lnTo>
                  <a:pt x="39129" y="183007"/>
                </a:lnTo>
                <a:lnTo>
                  <a:pt x="46368" y="189611"/>
                </a:lnTo>
                <a:lnTo>
                  <a:pt x="54496" y="195199"/>
                </a:lnTo>
                <a:lnTo>
                  <a:pt x="62751" y="200406"/>
                </a:lnTo>
                <a:lnTo>
                  <a:pt x="71387" y="204470"/>
                </a:lnTo>
                <a:lnTo>
                  <a:pt x="80658" y="208026"/>
                </a:lnTo>
                <a:lnTo>
                  <a:pt x="90437" y="210566"/>
                </a:lnTo>
                <a:lnTo>
                  <a:pt x="100597" y="212090"/>
                </a:lnTo>
                <a:lnTo>
                  <a:pt x="110884" y="212598"/>
                </a:lnTo>
                <a:lnTo>
                  <a:pt x="110884" y="212598"/>
                </a:lnTo>
                <a:lnTo>
                  <a:pt x="121552" y="212090"/>
                </a:lnTo>
                <a:lnTo>
                  <a:pt x="131331" y="210566"/>
                </a:lnTo>
                <a:lnTo>
                  <a:pt x="140983" y="208026"/>
                </a:lnTo>
                <a:lnTo>
                  <a:pt x="150254" y="204470"/>
                </a:lnTo>
                <a:lnTo>
                  <a:pt x="159398" y="200406"/>
                </a:lnTo>
                <a:lnTo>
                  <a:pt x="167653" y="195199"/>
                </a:lnTo>
                <a:lnTo>
                  <a:pt x="175273" y="189611"/>
                </a:lnTo>
                <a:lnTo>
                  <a:pt x="182512" y="183007"/>
                </a:lnTo>
                <a:lnTo>
                  <a:pt x="189116" y="175768"/>
                </a:lnTo>
                <a:lnTo>
                  <a:pt x="195212" y="167640"/>
                </a:lnTo>
                <a:lnTo>
                  <a:pt x="200419" y="159385"/>
                </a:lnTo>
                <a:lnTo>
                  <a:pt x="204483" y="150749"/>
                </a:lnTo>
                <a:lnTo>
                  <a:pt x="208039" y="141478"/>
                </a:lnTo>
                <a:lnTo>
                  <a:pt x="210579" y="131826"/>
                </a:lnTo>
                <a:lnTo>
                  <a:pt x="212103" y="121539"/>
                </a:lnTo>
                <a:lnTo>
                  <a:pt x="212611" y="111252"/>
                </a:lnTo>
                <a:lnTo>
                  <a:pt x="212611" y="111252"/>
                </a:lnTo>
                <a:lnTo>
                  <a:pt x="212103" y="100584"/>
                </a:lnTo>
                <a:lnTo>
                  <a:pt x="210579" y="90805"/>
                </a:lnTo>
                <a:lnTo>
                  <a:pt x="208039" y="81153"/>
                </a:lnTo>
                <a:lnTo>
                  <a:pt x="204483" y="71882"/>
                </a:lnTo>
                <a:lnTo>
                  <a:pt x="200419" y="62738"/>
                </a:lnTo>
                <a:lnTo>
                  <a:pt x="195212" y="54483"/>
                </a:lnTo>
                <a:lnTo>
                  <a:pt x="189116" y="46863"/>
                </a:lnTo>
                <a:lnTo>
                  <a:pt x="182512" y="39624"/>
                </a:lnTo>
                <a:lnTo>
                  <a:pt x="175273" y="33020"/>
                </a:lnTo>
                <a:lnTo>
                  <a:pt x="167653" y="26924"/>
                </a:lnTo>
                <a:lnTo>
                  <a:pt x="159398" y="21717"/>
                </a:lnTo>
                <a:lnTo>
                  <a:pt x="150254" y="17653"/>
                </a:lnTo>
                <a:lnTo>
                  <a:pt x="140983" y="14097"/>
                </a:lnTo>
                <a:lnTo>
                  <a:pt x="131331" y="11557"/>
                </a:lnTo>
                <a:lnTo>
                  <a:pt x="121552" y="10033"/>
                </a:lnTo>
                <a:lnTo>
                  <a:pt x="110884" y="9525"/>
                </a:lnTo>
                <a:lnTo>
                  <a:pt x="110884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80795" y="3362325"/>
            <a:ext cx="90297" cy="90170"/>
          </a:xfrm>
          <a:custGeom>
            <a:avLst/>
            <a:gdLst/>
            <a:ahLst/>
            <a:cxnLst/>
            <a:rect l="l" t="t" r="r" b="b"/>
            <a:pathLst>
              <a:path w="90297" h="90170">
                <a:moveTo>
                  <a:pt x="9525" y="80645"/>
                </a:moveTo>
                <a:lnTo>
                  <a:pt x="9525" y="80645"/>
                </a:lnTo>
                <a:lnTo>
                  <a:pt x="10160" y="73025"/>
                </a:lnTo>
                <a:lnTo>
                  <a:pt x="11176" y="66421"/>
                </a:lnTo>
                <a:lnTo>
                  <a:pt x="12700" y="59182"/>
                </a:lnTo>
                <a:lnTo>
                  <a:pt x="15240" y="53086"/>
                </a:lnTo>
                <a:lnTo>
                  <a:pt x="18288" y="46482"/>
                </a:lnTo>
                <a:lnTo>
                  <a:pt x="21844" y="40767"/>
                </a:lnTo>
                <a:lnTo>
                  <a:pt x="26035" y="35179"/>
                </a:lnTo>
                <a:lnTo>
                  <a:pt x="30607" y="30099"/>
                </a:lnTo>
                <a:lnTo>
                  <a:pt x="35687" y="25400"/>
                </a:lnTo>
                <a:lnTo>
                  <a:pt x="41275" y="21336"/>
                </a:lnTo>
                <a:lnTo>
                  <a:pt x="46990" y="17780"/>
                </a:lnTo>
                <a:lnTo>
                  <a:pt x="53086" y="14732"/>
                </a:lnTo>
                <a:lnTo>
                  <a:pt x="59690" y="12700"/>
                </a:lnTo>
                <a:lnTo>
                  <a:pt x="66421" y="10541"/>
                </a:lnTo>
                <a:lnTo>
                  <a:pt x="73533" y="9525"/>
                </a:lnTo>
                <a:lnTo>
                  <a:pt x="80772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33322" y="3522091"/>
            <a:ext cx="148590" cy="147955"/>
          </a:xfrm>
          <a:custGeom>
            <a:avLst/>
            <a:gdLst/>
            <a:ahLst/>
            <a:cxnLst/>
            <a:rect l="l" t="t" r="r" b="b"/>
            <a:pathLst>
              <a:path w="148590" h="147955">
                <a:moveTo>
                  <a:pt x="9525" y="30988"/>
                </a:moveTo>
                <a:lnTo>
                  <a:pt x="113919" y="135382"/>
                </a:lnTo>
                <a:lnTo>
                  <a:pt x="113919" y="135382"/>
                </a:lnTo>
                <a:lnTo>
                  <a:pt x="115570" y="136398"/>
                </a:lnTo>
                <a:lnTo>
                  <a:pt x="117094" y="137414"/>
                </a:lnTo>
                <a:lnTo>
                  <a:pt x="119126" y="137922"/>
                </a:lnTo>
                <a:lnTo>
                  <a:pt x="121158" y="138430"/>
                </a:lnTo>
                <a:lnTo>
                  <a:pt x="123190" y="137922"/>
                </a:lnTo>
                <a:lnTo>
                  <a:pt x="124714" y="137414"/>
                </a:lnTo>
                <a:lnTo>
                  <a:pt x="126746" y="136398"/>
                </a:lnTo>
                <a:lnTo>
                  <a:pt x="128270" y="135382"/>
                </a:lnTo>
                <a:lnTo>
                  <a:pt x="136017" y="127635"/>
                </a:lnTo>
                <a:lnTo>
                  <a:pt x="136017" y="127635"/>
                </a:lnTo>
                <a:lnTo>
                  <a:pt x="137541" y="126111"/>
                </a:lnTo>
                <a:lnTo>
                  <a:pt x="138557" y="124079"/>
                </a:lnTo>
                <a:lnTo>
                  <a:pt x="139065" y="122047"/>
                </a:lnTo>
                <a:lnTo>
                  <a:pt x="139065" y="120523"/>
                </a:lnTo>
                <a:lnTo>
                  <a:pt x="139065" y="118491"/>
                </a:lnTo>
                <a:lnTo>
                  <a:pt x="138557" y="116459"/>
                </a:lnTo>
                <a:lnTo>
                  <a:pt x="137541" y="114935"/>
                </a:lnTo>
                <a:lnTo>
                  <a:pt x="136017" y="112903"/>
                </a:lnTo>
                <a:lnTo>
                  <a:pt x="32131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8162" y="3607371"/>
            <a:ext cx="829437" cy="719671"/>
          </a:xfrm>
          <a:custGeom>
            <a:avLst/>
            <a:gdLst/>
            <a:ahLst/>
            <a:cxnLst/>
            <a:rect l="l" t="t" r="r" b="b"/>
            <a:pathLst>
              <a:path w="829437" h="719671">
                <a:moveTo>
                  <a:pt x="4763" y="359855"/>
                </a:moveTo>
                <a:lnTo>
                  <a:pt x="208407" y="714909"/>
                </a:lnTo>
                <a:lnTo>
                  <a:pt x="621017" y="714909"/>
                </a:lnTo>
                <a:lnTo>
                  <a:pt x="824675" y="359855"/>
                </a:lnTo>
                <a:lnTo>
                  <a:pt x="621017" y="4763"/>
                </a:lnTo>
                <a:lnTo>
                  <a:pt x="208407" y="4763"/>
                </a:lnTo>
                <a:close/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8992" y="424688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88" y="371094"/>
                </a:lnTo>
                <a:lnTo>
                  <a:pt x="428701" y="185547"/>
                </a:lnTo>
                <a:lnTo>
                  <a:pt x="322288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029"/>
            <a:ext cx="704850" cy="709790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401675" y="249047"/>
            <a:ext cx="377850" cy="329565"/>
          </a:xfrm>
          <a:custGeom>
            <a:avLst/>
            <a:gdLst/>
            <a:ahLst/>
            <a:cxnLst/>
            <a:rect l="l" t="t" r="r" b="b"/>
            <a:pathLst>
              <a:path w="377850" h="329565">
                <a:moveTo>
                  <a:pt x="9525" y="164846"/>
                </a:moveTo>
                <a:lnTo>
                  <a:pt x="98565" y="320040"/>
                </a:lnTo>
                <a:lnTo>
                  <a:pt x="279273" y="320040"/>
                </a:lnTo>
                <a:lnTo>
                  <a:pt x="368326" y="164846"/>
                </a:lnTo>
                <a:lnTo>
                  <a:pt x="279273" y="9525"/>
                </a:lnTo>
                <a:lnTo>
                  <a:pt x="98565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8852" y="3843147"/>
            <a:ext cx="248043" cy="248120"/>
          </a:xfrm>
          <a:custGeom>
            <a:avLst/>
            <a:gdLst/>
            <a:ahLst/>
            <a:cxnLst/>
            <a:rect l="l" t="t" r="r" b="b"/>
            <a:pathLst>
              <a:path w="248043" h="248120">
                <a:moveTo>
                  <a:pt x="127953" y="83820"/>
                </a:moveTo>
                <a:lnTo>
                  <a:pt x="131852" y="84518"/>
                </a:lnTo>
                <a:lnTo>
                  <a:pt x="135433" y="85598"/>
                </a:lnTo>
                <a:lnTo>
                  <a:pt x="139345" y="86664"/>
                </a:lnTo>
                <a:lnTo>
                  <a:pt x="142901" y="88442"/>
                </a:lnTo>
                <a:lnTo>
                  <a:pt x="146114" y="90589"/>
                </a:lnTo>
                <a:lnTo>
                  <a:pt x="149327" y="92722"/>
                </a:lnTo>
                <a:lnTo>
                  <a:pt x="152540" y="95580"/>
                </a:lnTo>
                <a:lnTo>
                  <a:pt x="155385" y="98780"/>
                </a:lnTo>
                <a:lnTo>
                  <a:pt x="157531" y="101993"/>
                </a:lnTo>
                <a:lnTo>
                  <a:pt x="159652" y="105194"/>
                </a:lnTo>
                <a:lnTo>
                  <a:pt x="161443" y="108763"/>
                </a:lnTo>
                <a:lnTo>
                  <a:pt x="162522" y="112687"/>
                </a:lnTo>
                <a:lnTo>
                  <a:pt x="163576" y="116243"/>
                </a:lnTo>
                <a:lnTo>
                  <a:pt x="164300" y="120167"/>
                </a:lnTo>
                <a:lnTo>
                  <a:pt x="164300" y="124079"/>
                </a:lnTo>
                <a:lnTo>
                  <a:pt x="164300" y="128003"/>
                </a:lnTo>
                <a:lnTo>
                  <a:pt x="163576" y="131927"/>
                </a:lnTo>
                <a:lnTo>
                  <a:pt x="162522" y="135496"/>
                </a:lnTo>
                <a:lnTo>
                  <a:pt x="161443" y="139420"/>
                </a:lnTo>
                <a:lnTo>
                  <a:pt x="159652" y="142976"/>
                </a:lnTo>
                <a:lnTo>
                  <a:pt x="157531" y="146189"/>
                </a:lnTo>
                <a:lnTo>
                  <a:pt x="155385" y="149390"/>
                </a:lnTo>
                <a:lnTo>
                  <a:pt x="152540" y="152590"/>
                </a:lnTo>
                <a:lnTo>
                  <a:pt x="149327" y="155460"/>
                </a:lnTo>
                <a:lnTo>
                  <a:pt x="146114" y="157581"/>
                </a:lnTo>
                <a:lnTo>
                  <a:pt x="142901" y="159728"/>
                </a:lnTo>
                <a:lnTo>
                  <a:pt x="139345" y="161506"/>
                </a:lnTo>
                <a:lnTo>
                  <a:pt x="135433" y="162572"/>
                </a:lnTo>
                <a:lnTo>
                  <a:pt x="131852" y="163639"/>
                </a:lnTo>
                <a:lnTo>
                  <a:pt x="127953" y="164350"/>
                </a:lnTo>
                <a:lnTo>
                  <a:pt x="120092" y="164350"/>
                </a:lnTo>
                <a:lnTo>
                  <a:pt x="116180" y="163639"/>
                </a:lnTo>
                <a:lnTo>
                  <a:pt x="112624" y="162572"/>
                </a:lnTo>
                <a:lnTo>
                  <a:pt x="108700" y="161506"/>
                </a:lnTo>
                <a:lnTo>
                  <a:pt x="105144" y="159728"/>
                </a:lnTo>
                <a:lnTo>
                  <a:pt x="101931" y="157581"/>
                </a:lnTo>
                <a:lnTo>
                  <a:pt x="98717" y="155460"/>
                </a:lnTo>
                <a:lnTo>
                  <a:pt x="95504" y="152590"/>
                </a:lnTo>
                <a:lnTo>
                  <a:pt x="92660" y="149390"/>
                </a:lnTo>
                <a:lnTo>
                  <a:pt x="90513" y="146189"/>
                </a:lnTo>
                <a:lnTo>
                  <a:pt x="88392" y="142976"/>
                </a:lnTo>
                <a:lnTo>
                  <a:pt x="86602" y="139420"/>
                </a:lnTo>
                <a:lnTo>
                  <a:pt x="85522" y="135496"/>
                </a:lnTo>
                <a:lnTo>
                  <a:pt x="84455" y="131927"/>
                </a:lnTo>
                <a:lnTo>
                  <a:pt x="83744" y="128003"/>
                </a:lnTo>
                <a:lnTo>
                  <a:pt x="83744" y="124079"/>
                </a:lnTo>
                <a:lnTo>
                  <a:pt x="83744" y="120167"/>
                </a:lnTo>
                <a:lnTo>
                  <a:pt x="84455" y="116243"/>
                </a:lnTo>
                <a:lnTo>
                  <a:pt x="85522" y="112687"/>
                </a:lnTo>
                <a:lnTo>
                  <a:pt x="86602" y="108763"/>
                </a:lnTo>
                <a:lnTo>
                  <a:pt x="88392" y="105194"/>
                </a:lnTo>
                <a:lnTo>
                  <a:pt x="90513" y="101993"/>
                </a:lnTo>
                <a:lnTo>
                  <a:pt x="92660" y="98780"/>
                </a:lnTo>
                <a:lnTo>
                  <a:pt x="95504" y="95580"/>
                </a:lnTo>
                <a:lnTo>
                  <a:pt x="98717" y="92722"/>
                </a:lnTo>
                <a:lnTo>
                  <a:pt x="101931" y="90589"/>
                </a:lnTo>
                <a:lnTo>
                  <a:pt x="105144" y="88442"/>
                </a:lnTo>
                <a:lnTo>
                  <a:pt x="108700" y="86664"/>
                </a:lnTo>
                <a:lnTo>
                  <a:pt x="112624" y="85598"/>
                </a:lnTo>
                <a:lnTo>
                  <a:pt x="116180" y="84518"/>
                </a:lnTo>
                <a:lnTo>
                  <a:pt x="120092" y="83820"/>
                </a:lnTo>
                <a:close/>
                <a:moveTo>
                  <a:pt x="115469" y="0"/>
                </a:moveTo>
                <a:lnTo>
                  <a:pt x="112980" y="381"/>
                </a:lnTo>
                <a:lnTo>
                  <a:pt x="110833" y="1143"/>
                </a:lnTo>
                <a:lnTo>
                  <a:pt x="109055" y="2159"/>
                </a:lnTo>
                <a:lnTo>
                  <a:pt x="106922" y="3683"/>
                </a:lnTo>
                <a:lnTo>
                  <a:pt x="105487" y="5080"/>
                </a:lnTo>
                <a:lnTo>
                  <a:pt x="104064" y="7239"/>
                </a:lnTo>
                <a:lnTo>
                  <a:pt x="103353" y="9271"/>
                </a:lnTo>
                <a:lnTo>
                  <a:pt x="102642" y="11430"/>
                </a:lnTo>
                <a:lnTo>
                  <a:pt x="99784" y="37122"/>
                </a:lnTo>
                <a:lnTo>
                  <a:pt x="94793" y="38557"/>
                </a:lnTo>
                <a:lnTo>
                  <a:pt x="89446" y="40691"/>
                </a:lnTo>
                <a:lnTo>
                  <a:pt x="84455" y="42824"/>
                </a:lnTo>
                <a:lnTo>
                  <a:pt x="79477" y="45326"/>
                </a:lnTo>
                <a:lnTo>
                  <a:pt x="59512" y="29591"/>
                </a:lnTo>
                <a:lnTo>
                  <a:pt x="57379" y="28194"/>
                </a:lnTo>
                <a:lnTo>
                  <a:pt x="55233" y="27559"/>
                </a:lnTo>
                <a:lnTo>
                  <a:pt x="53099" y="26797"/>
                </a:lnTo>
                <a:lnTo>
                  <a:pt x="50953" y="26797"/>
                </a:lnTo>
                <a:lnTo>
                  <a:pt x="48464" y="27178"/>
                </a:lnTo>
                <a:lnTo>
                  <a:pt x="46330" y="27813"/>
                </a:lnTo>
                <a:lnTo>
                  <a:pt x="44184" y="28956"/>
                </a:lnTo>
                <a:lnTo>
                  <a:pt x="42406" y="30353"/>
                </a:lnTo>
                <a:lnTo>
                  <a:pt x="30290" y="42481"/>
                </a:lnTo>
                <a:lnTo>
                  <a:pt x="28867" y="44259"/>
                </a:lnTo>
                <a:lnTo>
                  <a:pt x="27801" y="46393"/>
                </a:lnTo>
                <a:lnTo>
                  <a:pt x="27089" y="48539"/>
                </a:lnTo>
                <a:lnTo>
                  <a:pt x="26734" y="51028"/>
                </a:lnTo>
                <a:lnTo>
                  <a:pt x="26734" y="53162"/>
                </a:lnTo>
                <a:lnTo>
                  <a:pt x="27432" y="55308"/>
                </a:lnTo>
                <a:lnTo>
                  <a:pt x="28144" y="57442"/>
                </a:lnTo>
                <a:lnTo>
                  <a:pt x="29579" y="59588"/>
                </a:lnTo>
                <a:lnTo>
                  <a:pt x="45263" y="79540"/>
                </a:lnTo>
                <a:lnTo>
                  <a:pt x="42774" y="84518"/>
                </a:lnTo>
                <a:lnTo>
                  <a:pt x="40628" y="89509"/>
                </a:lnTo>
                <a:lnTo>
                  <a:pt x="38494" y="94869"/>
                </a:lnTo>
                <a:lnTo>
                  <a:pt x="37059" y="99860"/>
                </a:lnTo>
                <a:lnTo>
                  <a:pt x="11392" y="102705"/>
                </a:lnTo>
                <a:lnTo>
                  <a:pt x="9271" y="103416"/>
                </a:lnTo>
                <a:lnTo>
                  <a:pt x="7125" y="104127"/>
                </a:lnTo>
                <a:lnTo>
                  <a:pt x="4991" y="105549"/>
                </a:lnTo>
                <a:lnTo>
                  <a:pt x="3556" y="106984"/>
                </a:lnTo>
                <a:lnTo>
                  <a:pt x="2134" y="109118"/>
                </a:lnTo>
                <a:lnTo>
                  <a:pt x="1067" y="110909"/>
                </a:lnTo>
                <a:lnTo>
                  <a:pt x="356" y="113030"/>
                </a:lnTo>
                <a:lnTo>
                  <a:pt x="0" y="115532"/>
                </a:lnTo>
                <a:lnTo>
                  <a:pt x="0" y="132651"/>
                </a:lnTo>
                <a:lnTo>
                  <a:pt x="356" y="135140"/>
                </a:lnTo>
                <a:lnTo>
                  <a:pt x="1067" y="137274"/>
                </a:lnTo>
                <a:lnTo>
                  <a:pt x="2134" y="139052"/>
                </a:lnTo>
                <a:lnTo>
                  <a:pt x="3556" y="141198"/>
                </a:lnTo>
                <a:lnTo>
                  <a:pt x="4991" y="142608"/>
                </a:lnTo>
                <a:lnTo>
                  <a:pt x="7125" y="144043"/>
                </a:lnTo>
                <a:lnTo>
                  <a:pt x="9271" y="144754"/>
                </a:lnTo>
                <a:lnTo>
                  <a:pt x="11392" y="145478"/>
                </a:lnTo>
                <a:lnTo>
                  <a:pt x="37059" y="148323"/>
                </a:lnTo>
                <a:lnTo>
                  <a:pt x="38494" y="153314"/>
                </a:lnTo>
                <a:lnTo>
                  <a:pt x="40628" y="158648"/>
                </a:lnTo>
                <a:lnTo>
                  <a:pt x="42774" y="163639"/>
                </a:lnTo>
                <a:lnTo>
                  <a:pt x="45263" y="168630"/>
                </a:lnTo>
                <a:lnTo>
                  <a:pt x="29579" y="188595"/>
                </a:lnTo>
                <a:lnTo>
                  <a:pt x="28144" y="190741"/>
                </a:lnTo>
                <a:lnTo>
                  <a:pt x="27432" y="192875"/>
                </a:lnTo>
                <a:lnTo>
                  <a:pt x="26734" y="195008"/>
                </a:lnTo>
                <a:lnTo>
                  <a:pt x="26734" y="197142"/>
                </a:lnTo>
                <a:lnTo>
                  <a:pt x="27089" y="199644"/>
                </a:lnTo>
                <a:lnTo>
                  <a:pt x="27801" y="201790"/>
                </a:lnTo>
                <a:lnTo>
                  <a:pt x="28867" y="203911"/>
                </a:lnTo>
                <a:lnTo>
                  <a:pt x="30290" y="205702"/>
                </a:lnTo>
                <a:lnTo>
                  <a:pt x="42406" y="217817"/>
                </a:lnTo>
                <a:lnTo>
                  <a:pt x="44184" y="219240"/>
                </a:lnTo>
                <a:lnTo>
                  <a:pt x="46330" y="220319"/>
                </a:lnTo>
                <a:lnTo>
                  <a:pt x="48464" y="221018"/>
                </a:lnTo>
                <a:lnTo>
                  <a:pt x="50953" y="221386"/>
                </a:lnTo>
                <a:lnTo>
                  <a:pt x="53099" y="221386"/>
                </a:lnTo>
                <a:lnTo>
                  <a:pt x="55233" y="220662"/>
                </a:lnTo>
                <a:lnTo>
                  <a:pt x="57379" y="219951"/>
                </a:lnTo>
                <a:lnTo>
                  <a:pt x="59512" y="218884"/>
                </a:lnTo>
                <a:lnTo>
                  <a:pt x="79477" y="202857"/>
                </a:lnTo>
                <a:lnTo>
                  <a:pt x="84455" y="205346"/>
                </a:lnTo>
                <a:lnTo>
                  <a:pt x="89446" y="207480"/>
                </a:lnTo>
                <a:lnTo>
                  <a:pt x="94793" y="209626"/>
                </a:lnTo>
                <a:lnTo>
                  <a:pt x="99784" y="211048"/>
                </a:lnTo>
                <a:lnTo>
                  <a:pt x="102642" y="236702"/>
                </a:lnTo>
                <a:lnTo>
                  <a:pt x="103353" y="238849"/>
                </a:lnTo>
                <a:lnTo>
                  <a:pt x="104064" y="240982"/>
                </a:lnTo>
                <a:lnTo>
                  <a:pt x="105487" y="243128"/>
                </a:lnTo>
                <a:lnTo>
                  <a:pt x="106922" y="244538"/>
                </a:lnTo>
                <a:lnTo>
                  <a:pt x="109055" y="245973"/>
                </a:lnTo>
                <a:lnTo>
                  <a:pt x="110833" y="247040"/>
                </a:lnTo>
                <a:lnTo>
                  <a:pt x="112980" y="247751"/>
                </a:lnTo>
                <a:lnTo>
                  <a:pt x="115469" y="248120"/>
                </a:lnTo>
                <a:lnTo>
                  <a:pt x="132576" y="248120"/>
                </a:lnTo>
                <a:lnTo>
                  <a:pt x="135065" y="247751"/>
                </a:lnTo>
                <a:lnTo>
                  <a:pt x="137211" y="247040"/>
                </a:lnTo>
                <a:lnTo>
                  <a:pt x="138989" y="245973"/>
                </a:lnTo>
                <a:lnTo>
                  <a:pt x="141123" y="244538"/>
                </a:lnTo>
                <a:lnTo>
                  <a:pt x="142558" y="243128"/>
                </a:lnTo>
                <a:lnTo>
                  <a:pt x="143980" y="240982"/>
                </a:lnTo>
                <a:lnTo>
                  <a:pt x="144704" y="238849"/>
                </a:lnTo>
                <a:lnTo>
                  <a:pt x="145403" y="236702"/>
                </a:lnTo>
                <a:lnTo>
                  <a:pt x="148260" y="211048"/>
                </a:lnTo>
                <a:lnTo>
                  <a:pt x="153251" y="209626"/>
                </a:lnTo>
                <a:lnTo>
                  <a:pt x="158585" y="207480"/>
                </a:lnTo>
                <a:lnTo>
                  <a:pt x="163576" y="205346"/>
                </a:lnTo>
                <a:lnTo>
                  <a:pt x="168567" y="202857"/>
                </a:lnTo>
                <a:lnTo>
                  <a:pt x="188532" y="218884"/>
                </a:lnTo>
                <a:lnTo>
                  <a:pt x="190665" y="219951"/>
                </a:lnTo>
                <a:lnTo>
                  <a:pt x="192812" y="220662"/>
                </a:lnTo>
                <a:lnTo>
                  <a:pt x="194945" y="221386"/>
                </a:lnTo>
                <a:lnTo>
                  <a:pt x="197092" y="221386"/>
                </a:lnTo>
                <a:lnTo>
                  <a:pt x="199581" y="221018"/>
                </a:lnTo>
                <a:lnTo>
                  <a:pt x="201714" y="220319"/>
                </a:lnTo>
                <a:lnTo>
                  <a:pt x="203861" y="219240"/>
                </a:lnTo>
                <a:lnTo>
                  <a:pt x="205639" y="217817"/>
                </a:lnTo>
                <a:lnTo>
                  <a:pt x="217755" y="205702"/>
                </a:lnTo>
                <a:lnTo>
                  <a:pt x="219177" y="203911"/>
                </a:lnTo>
                <a:lnTo>
                  <a:pt x="220244" y="201790"/>
                </a:lnTo>
                <a:lnTo>
                  <a:pt x="220955" y="199644"/>
                </a:lnTo>
                <a:lnTo>
                  <a:pt x="221323" y="197142"/>
                </a:lnTo>
                <a:lnTo>
                  <a:pt x="221323" y="195008"/>
                </a:lnTo>
                <a:lnTo>
                  <a:pt x="220612" y="192875"/>
                </a:lnTo>
                <a:lnTo>
                  <a:pt x="219888" y="190741"/>
                </a:lnTo>
                <a:lnTo>
                  <a:pt x="218834" y="188595"/>
                </a:lnTo>
                <a:lnTo>
                  <a:pt x="202794" y="168630"/>
                </a:lnTo>
                <a:lnTo>
                  <a:pt x="205270" y="163639"/>
                </a:lnTo>
                <a:lnTo>
                  <a:pt x="207417" y="158648"/>
                </a:lnTo>
                <a:lnTo>
                  <a:pt x="209563" y="153314"/>
                </a:lnTo>
                <a:lnTo>
                  <a:pt x="210973" y="148323"/>
                </a:lnTo>
                <a:lnTo>
                  <a:pt x="236652" y="145478"/>
                </a:lnTo>
                <a:lnTo>
                  <a:pt x="238773" y="144754"/>
                </a:lnTo>
                <a:lnTo>
                  <a:pt x="240919" y="144043"/>
                </a:lnTo>
                <a:lnTo>
                  <a:pt x="243053" y="142608"/>
                </a:lnTo>
                <a:lnTo>
                  <a:pt x="244488" y="141198"/>
                </a:lnTo>
                <a:lnTo>
                  <a:pt x="245910" y="139052"/>
                </a:lnTo>
                <a:lnTo>
                  <a:pt x="246977" y="137274"/>
                </a:lnTo>
                <a:lnTo>
                  <a:pt x="247688" y="135140"/>
                </a:lnTo>
                <a:lnTo>
                  <a:pt x="248044" y="132651"/>
                </a:lnTo>
                <a:lnTo>
                  <a:pt x="248044" y="115532"/>
                </a:lnTo>
                <a:lnTo>
                  <a:pt x="247688" y="113030"/>
                </a:lnTo>
                <a:lnTo>
                  <a:pt x="246977" y="110909"/>
                </a:lnTo>
                <a:lnTo>
                  <a:pt x="245910" y="109118"/>
                </a:lnTo>
                <a:lnTo>
                  <a:pt x="244488" y="106984"/>
                </a:lnTo>
                <a:lnTo>
                  <a:pt x="243053" y="105549"/>
                </a:lnTo>
                <a:lnTo>
                  <a:pt x="240919" y="104127"/>
                </a:lnTo>
                <a:lnTo>
                  <a:pt x="238773" y="103416"/>
                </a:lnTo>
                <a:lnTo>
                  <a:pt x="236652" y="102705"/>
                </a:lnTo>
                <a:lnTo>
                  <a:pt x="210973" y="99860"/>
                </a:lnTo>
                <a:lnTo>
                  <a:pt x="209563" y="94869"/>
                </a:lnTo>
                <a:lnTo>
                  <a:pt x="207417" y="89509"/>
                </a:lnTo>
                <a:lnTo>
                  <a:pt x="205270" y="84518"/>
                </a:lnTo>
                <a:lnTo>
                  <a:pt x="202794" y="79540"/>
                </a:lnTo>
                <a:lnTo>
                  <a:pt x="218834" y="59588"/>
                </a:lnTo>
                <a:lnTo>
                  <a:pt x="219888" y="57442"/>
                </a:lnTo>
                <a:lnTo>
                  <a:pt x="220612" y="55308"/>
                </a:lnTo>
                <a:lnTo>
                  <a:pt x="221323" y="53162"/>
                </a:lnTo>
                <a:lnTo>
                  <a:pt x="221323" y="51028"/>
                </a:lnTo>
                <a:lnTo>
                  <a:pt x="220955" y="48539"/>
                </a:lnTo>
                <a:lnTo>
                  <a:pt x="220244" y="46393"/>
                </a:lnTo>
                <a:lnTo>
                  <a:pt x="219177" y="44259"/>
                </a:lnTo>
                <a:lnTo>
                  <a:pt x="217755" y="42481"/>
                </a:lnTo>
                <a:lnTo>
                  <a:pt x="205639" y="30353"/>
                </a:lnTo>
                <a:lnTo>
                  <a:pt x="203861" y="28956"/>
                </a:lnTo>
                <a:lnTo>
                  <a:pt x="201714" y="27813"/>
                </a:lnTo>
                <a:lnTo>
                  <a:pt x="199581" y="27178"/>
                </a:lnTo>
                <a:lnTo>
                  <a:pt x="197092" y="26797"/>
                </a:lnTo>
                <a:lnTo>
                  <a:pt x="194945" y="26797"/>
                </a:lnTo>
                <a:lnTo>
                  <a:pt x="192812" y="27559"/>
                </a:lnTo>
                <a:lnTo>
                  <a:pt x="190665" y="28194"/>
                </a:lnTo>
                <a:lnTo>
                  <a:pt x="188532" y="29591"/>
                </a:lnTo>
                <a:lnTo>
                  <a:pt x="168567" y="45326"/>
                </a:lnTo>
                <a:lnTo>
                  <a:pt x="163576" y="42824"/>
                </a:lnTo>
                <a:lnTo>
                  <a:pt x="158585" y="40691"/>
                </a:lnTo>
                <a:lnTo>
                  <a:pt x="153251" y="38557"/>
                </a:lnTo>
                <a:lnTo>
                  <a:pt x="148260" y="37122"/>
                </a:lnTo>
                <a:lnTo>
                  <a:pt x="145403" y="11430"/>
                </a:lnTo>
                <a:lnTo>
                  <a:pt x="144704" y="9271"/>
                </a:lnTo>
                <a:lnTo>
                  <a:pt x="143980" y="7239"/>
                </a:lnTo>
                <a:lnTo>
                  <a:pt x="142558" y="5080"/>
                </a:lnTo>
                <a:lnTo>
                  <a:pt x="141123" y="3683"/>
                </a:lnTo>
                <a:lnTo>
                  <a:pt x="138989" y="2159"/>
                </a:lnTo>
                <a:lnTo>
                  <a:pt x="137211" y="1143"/>
                </a:lnTo>
                <a:lnTo>
                  <a:pt x="135065" y="381"/>
                </a:lnTo>
                <a:lnTo>
                  <a:pt x="1325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8996" y="1681734"/>
            <a:ext cx="136067" cy="150494"/>
          </a:xfrm>
          <a:custGeom>
            <a:avLst/>
            <a:gdLst/>
            <a:ahLst/>
            <a:cxnLst/>
            <a:rect l="l" t="t" r="r" b="b"/>
            <a:pathLst>
              <a:path w="136067" h="150494">
                <a:moveTo>
                  <a:pt x="97942" y="0"/>
                </a:moveTo>
                <a:lnTo>
                  <a:pt x="94335" y="508"/>
                </a:lnTo>
                <a:lnTo>
                  <a:pt x="90728" y="1016"/>
                </a:lnTo>
                <a:lnTo>
                  <a:pt x="87109" y="2031"/>
                </a:lnTo>
                <a:lnTo>
                  <a:pt x="83502" y="3048"/>
                </a:lnTo>
                <a:lnTo>
                  <a:pt x="79895" y="4572"/>
                </a:lnTo>
                <a:lnTo>
                  <a:pt x="76822" y="6604"/>
                </a:lnTo>
                <a:lnTo>
                  <a:pt x="74218" y="8762"/>
                </a:lnTo>
                <a:lnTo>
                  <a:pt x="71640" y="11303"/>
                </a:lnTo>
                <a:lnTo>
                  <a:pt x="69075" y="13843"/>
                </a:lnTo>
                <a:lnTo>
                  <a:pt x="67005" y="17018"/>
                </a:lnTo>
                <a:lnTo>
                  <a:pt x="64960" y="20066"/>
                </a:lnTo>
                <a:lnTo>
                  <a:pt x="63411" y="23114"/>
                </a:lnTo>
                <a:lnTo>
                  <a:pt x="61848" y="26797"/>
                </a:lnTo>
                <a:lnTo>
                  <a:pt x="61353" y="30353"/>
                </a:lnTo>
                <a:lnTo>
                  <a:pt x="60820" y="33909"/>
                </a:lnTo>
                <a:lnTo>
                  <a:pt x="60312" y="38100"/>
                </a:lnTo>
                <a:lnTo>
                  <a:pt x="60820" y="43815"/>
                </a:lnTo>
                <a:lnTo>
                  <a:pt x="62382" y="49403"/>
                </a:lnTo>
                <a:lnTo>
                  <a:pt x="64427" y="54610"/>
                </a:lnTo>
                <a:lnTo>
                  <a:pt x="67005" y="59181"/>
                </a:lnTo>
                <a:lnTo>
                  <a:pt x="0" y="138049"/>
                </a:lnTo>
                <a:lnTo>
                  <a:pt x="7747" y="143764"/>
                </a:lnTo>
                <a:lnTo>
                  <a:pt x="14960" y="150494"/>
                </a:lnTo>
                <a:lnTo>
                  <a:pt x="81965" y="72136"/>
                </a:lnTo>
                <a:lnTo>
                  <a:pt x="85572" y="73660"/>
                </a:lnTo>
                <a:lnTo>
                  <a:pt x="89687" y="74675"/>
                </a:lnTo>
                <a:lnTo>
                  <a:pt x="93802" y="75184"/>
                </a:lnTo>
                <a:lnTo>
                  <a:pt x="97942" y="75692"/>
                </a:lnTo>
                <a:lnTo>
                  <a:pt x="102057" y="75184"/>
                </a:lnTo>
                <a:lnTo>
                  <a:pt x="105664" y="74675"/>
                </a:lnTo>
                <a:lnTo>
                  <a:pt x="109270" y="74168"/>
                </a:lnTo>
                <a:lnTo>
                  <a:pt x="112877" y="72644"/>
                </a:lnTo>
                <a:lnTo>
                  <a:pt x="115976" y="71119"/>
                </a:lnTo>
                <a:lnTo>
                  <a:pt x="119062" y="68961"/>
                </a:lnTo>
                <a:lnTo>
                  <a:pt x="122161" y="66929"/>
                </a:lnTo>
                <a:lnTo>
                  <a:pt x="124739" y="64389"/>
                </a:lnTo>
                <a:lnTo>
                  <a:pt x="127317" y="61849"/>
                </a:lnTo>
                <a:lnTo>
                  <a:pt x="129387" y="59181"/>
                </a:lnTo>
                <a:lnTo>
                  <a:pt x="131432" y="55625"/>
                </a:lnTo>
                <a:lnTo>
                  <a:pt x="132994" y="52578"/>
                </a:lnTo>
                <a:lnTo>
                  <a:pt x="133997" y="48894"/>
                </a:lnTo>
                <a:lnTo>
                  <a:pt x="135039" y="45339"/>
                </a:lnTo>
                <a:lnTo>
                  <a:pt x="135559" y="41656"/>
                </a:lnTo>
                <a:lnTo>
                  <a:pt x="136067" y="38100"/>
                </a:lnTo>
                <a:lnTo>
                  <a:pt x="135559" y="33909"/>
                </a:lnTo>
                <a:lnTo>
                  <a:pt x="135039" y="30353"/>
                </a:lnTo>
                <a:lnTo>
                  <a:pt x="133997" y="26797"/>
                </a:lnTo>
                <a:lnTo>
                  <a:pt x="132994" y="23114"/>
                </a:lnTo>
                <a:lnTo>
                  <a:pt x="131432" y="20066"/>
                </a:lnTo>
                <a:lnTo>
                  <a:pt x="129387" y="17018"/>
                </a:lnTo>
                <a:lnTo>
                  <a:pt x="127317" y="13843"/>
                </a:lnTo>
                <a:lnTo>
                  <a:pt x="124739" y="11303"/>
                </a:lnTo>
                <a:lnTo>
                  <a:pt x="122161" y="8762"/>
                </a:lnTo>
                <a:lnTo>
                  <a:pt x="119062" y="6604"/>
                </a:lnTo>
                <a:lnTo>
                  <a:pt x="115976" y="4572"/>
                </a:lnTo>
                <a:lnTo>
                  <a:pt x="112877" y="3048"/>
                </a:lnTo>
                <a:lnTo>
                  <a:pt x="109270" y="2031"/>
                </a:lnTo>
                <a:lnTo>
                  <a:pt x="105664" y="1016"/>
                </a:lnTo>
                <a:lnTo>
                  <a:pt x="102057" y="508"/>
                </a:lnTo>
                <a:lnTo>
                  <a:pt x="979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2849" y="1703832"/>
            <a:ext cx="108229" cy="125221"/>
          </a:xfrm>
          <a:custGeom>
            <a:avLst/>
            <a:gdLst/>
            <a:ahLst/>
            <a:cxnLst/>
            <a:rect l="l" t="t" r="r" b="b"/>
            <a:pathLst>
              <a:path w="108229" h="125221">
                <a:moveTo>
                  <a:pt x="32982" y="0"/>
                </a:moveTo>
                <a:lnTo>
                  <a:pt x="29375" y="508"/>
                </a:lnTo>
                <a:lnTo>
                  <a:pt x="25768" y="1524"/>
                </a:lnTo>
                <a:lnTo>
                  <a:pt x="22682" y="3175"/>
                </a:lnTo>
                <a:lnTo>
                  <a:pt x="19076" y="4699"/>
                </a:lnTo>
                <a:lnTo>
                  <a:pt x="15977" y="6731"/>
                </a:lnTo>
                <a:lnTo>
                  <a:pt x="13399" y="8763"/>
                </a:lnTo>
                <a:lnTo>
                  <a:pt x="10821" y="11430"/>
                </a:lnTo>
                <a:lnTo>
                  <a:pt x="8255" y="13970"/>
                </a:lnTo>
                <a:lnTo>
                  <a:pt x="6185" y="17018"/>
                </a:lnTo>
                <a:lnTo>
                  <a:pt x="4140" y="20066"/>
                </a:lnTo>
                <a:lnTo>
                  <a:pt x="2578" y="23241"/>
                </a:lnTo>
                <a:lnTo>
                  <a:pt x="1562" y="26796"/>
                </a:lnTo>
                <a:lnTo>
                  <a:pt x="521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21" y="45846"/>
                </a:lnTo>
                <a:lnTo>
                  <a:pt x="1562" y="49530"/>
                </a:lnTo>
                <a:lnTo>
                  <a:pt x="3099" y="52577"/>
                </a:lnTo>
                <a:lnTo>
                  <a:pt x="4648" y="56261"/>
                </a:lnTo>
                <a:lnTo>
                  <a:pt x="6706" y="58801"/>
                </a:lnTo>
                <a:lnTo>
                  <a:pt x="8763" y="61849"/>
                </a:lnTo>
                <a:lnTo>
                  <a:pt x="11354" y="64389"/>
                </a:lnTo>
                <a:lnTo>
                  <a:pt x="13932" y="67056"/>
                </a:lnTo>
                <a:lnTo>
                  <a:pt x="17005" y="69088"/>
                </a:lnTo>
                <a:lnTo>
                  <a:pt x="20104" y="71120"/>
                </a:lnTo>
                <a:lnTo>
                  <a:pt x="23190" y="72644"/>
                </a:lnTo>
                <a:lnTo>
                  <a:pt x="26797" y="73787"/>
                </a:lnTo>
                <a:lnTo>
                  <a:pt x="30937" y="74802"/>
                </a:lnTo>
                <a:lnTo>
                  <a:pt x="36081" y="75311"/>
                </a:lnTo>
                <a:lnTo>
                  <a:pt x="41758" y="75311"/>
                </a:lnTo>
                <a:lnTo>
                  <a:pt x="46914" y="74295"/>
                </a:lnTo>
                <a:lnTo>
                  <a:pt x="52057" y="72644"/>
                </a:lnTo>
                <a:lnTo>
                  <a:pt x="92761" y="125221"/>
                </a:lnTo>
                <a:lnTo>
                  <a:pt x="99987" y="119126"/>
                </a:lnTo>
                <a:lnTo>
                  <a:pt x="108230" y="113411"/>
                </a:lnTo>
                <a:lnTo>
                  <a:pt x="67526" y="60325"/>
                </a:lnTo>
                <a:lnTo>
                  <a:pt x="70104" y="56769"/>
                </a:lnTo>
                <a:lnTo>
                  <a:pt x="72149" y="53086"/>
                </a:lnTo>
                <a:lnTo>
                  <a:pt x="73711" y="49021"/>
                </a:lnTo>
                <a:lnTo>
                  <a:pt x="74740" y="44323"/>
                </a:lnTo>
                <a:lnTo>
                  <a:pt x="75248" y="40767"/>
                </a:lnTo>
                <a:lnTo>
                  <a:pt x="75248" y="36576"/>
                </a:lnTo>
                <a:lnTo>
                  <a:pt x="75248" y="33020"/>
                </a:lnTo>
                <a:lnTo>
                  <a:pt x="74219" y="29464"/>
                </a:lnTo>
                <a:lnTo>
                  <a:pt x="73178" y="25781"/>
                </a:lnTo>
                <a:lnTo>
                  <a:pt x="72149" y="22733"/>
                </a:lnTo>
                <a:lnTo>
                  <a:pt x="70612" y="19050"/>
                </a:lnTo>
                <a:lnTo>
                  <a:pt x="68567" y="16002"/>
                </a:lnTo>
                <a:lnTo>
                  <a:pt x="66497" y="13462"/>
                </a:lnTo>
                <a:lnTo>
                  <a:pt x="63919" y="10795"/>
                </a:lnTo>
                <a:lnTo>
                  <a:pt x="61341" y="8255"/>
                </a:lnTo>
                <a:lnTo>
                  <a:pt x="58242" y="6223"/>
                </a:lnTo>
                <a:lnTo>
                  <a:pt x="55156" y="4191"/>
                </a:lnTo>
                <a:lnTo>
                  <a:pt x="51549" y="2667"/>
                </a:lnTo>
                <a:lnTo>
                  <a:pt x="47943" y="1524"/>
                </a:lnTo>
                <a:lnTo>
                  <a:pt x="44336" y="508"/>
                </a:lnTo>
                <a:lnTo>
                  <a:pt x="4072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091" y="1919859"/>
            <a:ext cx="152046" cy="92202"/>
          </a:xfrm>
          <a:custGeom>
            <a:avLst/>
            <a:gdLst/>
            <a:ahLst/>
            <a:cxnLst/>
            <a:rect l="l" t="t" r="r" b="b"/>
            <a:pathLst>
              <a:path w="152046" h="92202">
                <a:moveTo>
                  <a:pt x="144313" y="0"/>
                </a:moveTo>
                <a:lnTo>
                  <a:pt x="68037" y="31369"/>
                </a:lnTo>
                <a:lnTo>
                  <a:pt x="65458" y="28829"/>
                </a:lnTo>
                <a:lnTo>
                  <a:pt x="62880" y="26162"/>
                </a:lnTo>
                <a:lnTo>
                  <a:pt x="60315" y="23622"/>
                </a:lnTo>
                <a:lnTo>
                  <a:pt x="56702" y="21590"/>
                </a:lnTo>
                <a:lnTo>
                  <a:pt x="53599" y="20066"/>
                </a:lnTo>
                <a:lnTo>
                  <a:pt x="49991" y="18542"/>
                </a:lnTo>
                <a:lnTo>
                  <a:pt x="46383" y="17526"/>
                </a:lnTo>
                <a:lnTo>
                  <a:pt x="42774" y="17018"/>
                </a:lnTo>
                <a:lnTo>
                  <a:pt x="39166" y="16383"/>
                </a:lnTo>
                <a:lnTo>
                  <a:pt x="35558" y="17018"/>
                </a:lnTo>
                <a:lnTo>
                  <a:pt x="31948" y="17018"/>
                </a:lnTo>
                <a:lnTo>
                  <a:pt x="28340" y="18034"/>
                </a:lnTo>
                <a:lnTo>
                  <a:pt x="24732" y="19050"/>
                </a:lnTo>
                <a:lnTo>
                  <a:pt x="21651" y="20574"/>
                </a:lnTo>
                <a:lnTo>
                  <a:pt x="18548" y="22098"/>
                </a:lnTo>
                <a:lnTo>
                  <a:pt x="15467" y="24130"/>
                </a:lnTo>
                <a:lnTo>
                  <a:pt x="12366" y="26797"/>
                </a:lnTo>
                <a:lnTo>
                  <a:pt x="9790" y="29337"/>
                </a:lnTo>
                <a:lnTo>
                  <a:pt x="7216" y="31877"/>
                </a:lnTo>
                <a:lnTo>
                  <a:pt x="5149" y="35560"/>
                </a:lnTo>
                <a:lnTo>
                  <a:pt x="3608" y="38608"/>
                </a:lnTo>
                <a:lnTo>
                  <a:pt x="2068" y="42164"/>
                </a:lnTo>
                <a:lnTo>
                  <a:pt x="1034" y="45847"/>
                </a:lnTo>
                <a:lnTo>
                  <a:pt x="527" y="49403"/>
                </a:lnTo>
                <a:lnTo>
                  <a:pt x="0" y="52959"/>
                </a:lnTo>
                <a:lnTo>
                  <a:pt x="0" y="56642"/>
                </a:lnTo>
                <a:lnTo>
                  <a:pt x="527" y="60198"/>
                </a:lnTo>
                <a:lnTo>
                  <a:pt x="1541" y="63881"/>
                </a:lnTo>
                <a:lnTo>
                  <a:pt x="2574" y="67437"/>
                </a:lnTo>
                <a:lnTo>
                  <a:pt x="4115" y="70612"/>
                </a:lnTo>
                <a:lnTo>
                  <a:pt x="5676" y="74168"/>
                </a:lnTo>
                <a:lnTo>
                  <a:pt x="7723" y="76708"/>
                </a:lnTo>
                <a:lnTo>
                  <a:pt x="9790" y="79883"/>
                </a:lnTo>
                <a:lnTo>
                  <a:pt x="12893" y="82423"/>
                </a:lnTo>
                <a:lnTo>
                  <a:pt x="15467" y="84963"/>
                </a:lnTo>
                <a:lnTo>
                  <a:pt x="19075" y="86995"/>
                </a:lnTo>
                <a:lnTo>
                  <a:pt x="22156" y="88519"/>
                </a:lnTo>
                <a:lnTo>
                  <a:pt x="25766" y="90170"/>
                </a:lnTo>
                <a:lnTo>
                  <a:pt x="29374" y="91186"/>
                </a:lnTo>
                <a:lnTo>
                  <a:pt x="32982" y="91694"/>
                </a:lnTo>
                <a:lnTo>
                  <a:pt x="36591" y="92202"/>
                </a:lnTo>
                <a:lnTo>
                  <a:pt x="40199" y="92202"/>
                </a:lnTo>
                <a:lnTo>
                  <a:pt x="43809" y="91694"/>
                </a:lnTo>
                <a:lnTo>
                  <a:pt x="47417" y="90678"/>
                </a:lnTo>
                <a:lnTo>
                  <a:pt x="51025" y="89662"/>
                </a:lnTo>
                <a:lnTo>
                  <a:pt x="54127" y="88519"/>
                </a:lnTo>
                <a:lnTo>
                  <a:pt x="57208" y="86487"/>
                </a:lnTo>
                <a:lnTo>
                  <a:pt x="60315" y="84455"/>
                </a:lnTo>
                <a:lnTo>
                  <a:pt x="63388" y="82423"/>
                </a:lnTo>
                <a:lnTo>
                  <a:pt x="65966" y="79883"/>
                </a:lnTo>
                <a:lnTo>
                  <a:pt x="68545" y="76708"/>
                </a:lnTo>
                <a:lnTo>
                  <a:pt x="70602" y="73660"/>
                </a:lnTo>
                <a:lnTo>
                  <a:pt x="73180" y="67437"/>
                </a:lnTo>
                <a:lnTo>
                  <a:pt x="74729" y="61722"/>
                </a:lnTo>
                <a:lnTo>
                  <a:pt x="75758" y="55626"/>
                </a:lnTo>
                <a:lnTo>
                  <a:pt x="75250" y="49403"/>
                </a:lnTo>
                <a:lnTo>
                  <a:pt x="152047" y="18034"/>
                </a:lnTo>
                <a:lnTo>
                  <a:pt x="147399" y="9271"/>
                </a:lnTo>
                <a:lnTo>
                  <a:pt x="14431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3149" y="1983740"/>
            <a:ext cx="75260" cy="135001"/>
          </a:xfrm>
          <a:custGeom>
            <a:avLst/>
            <a:gdLst/>
            <a:ahLst/>
            <a:cxnLst/>
            <a:rect l="l" t="t" r="r" b="b"/>
            <a:pathLst>
              <a:path w="75260" h="135001">
                <a:moveTo>
                  <a:pt x="31445" y="0"/>
                </a:moveTo>
                <a:lnTo>
                  <a:pt x="29375" y="60325"/>
                </a:lnTo>
                <a:lnTo>
                  <a:pt x="25260" y="61341"/>
                </a:lnTo>
                <a:lnTo>
                  <a:pt x="21132" y="63373"/>
                </a:lnTo>
                <a:lnTo>
                  <a:pt x="17018" y="65405"/>
                </a:lnTo>
                <a:lnTo>
                  <a:pt x="13398" y="67945"/>
                </a:lnTo>
                <a:lnTo>
                  <a:pt x="10299" y="70612"/>
                </a:lnTo>
                <a:lnTo>
                  <a:pt x="8255" y="73660"/>
                </a:lnTo>
                <a:lnTo>
                  <a:pt x="5664" y="76708"/>
                </a:lnTo>
                <a:lnTo>
                  <a:pt x="4114" y="79883"/>
                </a:lnTo>
                <a:lnTo>
                  <a:pt x="2578" y="82931"/>
                </a:lnTo>
                <a:lnTo>
                  <a:pt x="1549" y="86487"/>
                </a:lnTo>
                <a:lnTo>
                  <a:pt x="508" y="90170"/>
                </a:lnTo>
                <a:lnTo>
                  <a:pt x="0" y="93726"/>
                </a:lnTo>
                <a:lnTo>
                  <a:pt x="0" y="97409"/>
                </a:lnTo>
                <a:lnTo>
                  <a:pt x="0" y="100965"/>
                </a:lnTo>
                <a:lnTo>
                  <a:pt x="508" y="104648"/>
                </a:lnTo>
                <a:lnTo>
                  <a:pt x="1549" y="108204"/>
                </a:lnTo>
                <a:lnTo>
                  <a:pt x="2578" y="111252"/>
                </a:lnTo>
                <a:lnTo>
                  <a:pt x="4114" y="114935"/>
                </a:lnTo>
                <a:lnTo>
                  <a:pt x="6185" y="117983"/>
                </a:lnTo>
                <a:lnTo>
                  <a:pt x="8763" y="121158"/>
                </a:lnTo>
                <a:lnTo>
                  <a:pt x="11341" y="124206"/>
                </a:lnTo>
                <a:lnTo>
                  <a:pt x="13906" y="126746"/>
                </a:lnTo>
                <a:lnTo>
                  <a:pt x="17018" y="128778"/>
                </a:lnTo>
                <a:lnTo>
                  <a:pt x="20091" y="130302"/>
                </a:lnTo>
                <a:lnTo>
                  <a:pt x="23698" y="131953"/>
                </a:lnTo>
                <a:lnTo>
                  <a:pt x="26797" y="133477"/>
                </a:lnTo>
                <a:lnTo>
                  <a:pt x="30416" y="133985"/>
                </a:lnTo>
                <a:lnTo>
                  <a:pt x="34023" y="134493"/>
                </a:lnTo>
                <a:lnTo>
                  <a:pt x="37630" y="135001"/>
                </a:lnTo>
                <a:lnTo>
                  <a:pt x="41237" y="134493"/>
                </a:lnTo>
                <a:lnTo>
                  <a:pt x="44843" y="133985"/>
                </a:lnTo>
                <a:lnTo>
                  <a:pt x="48450" y="132969"/>
                </a:lnTo>
                <a:lnTo>
                  <a:pt x="52057" y="131953"/>
                </a:lnTo>
                <a:lnTo>
                  <a:pt x="55143" y="130302"/>
                </a:lnTo>
                <a:lnTo>
                  <a:pt x="58750" y="128270"/>
                </a:lnTo>
                <a:lnTo>
                  <a:pt x="61849" y="126238"/>
                </a:lnTo>
                <a:lnTo>
                  <a:pt x="64427" y="123698"/>
                </a:lnTo>
                <a:lnTo>
                  <a:pt x="67005" y="120523"/>
                </a:lnTo>
                <a:lnTo>
                  <a:pt x="69050" y="117475"/>
                </a:lnTo>
                <a:lnTo>
                  <a:pt x="71120" y="114427"/>
                </a:lnTo>
                <a:lnTo>
                  <a:pt x="72656" y="111252"/>
                </a:lnTo>
                <a:lnTo>
                  <a:pt x="73698" y="107696"/>
                </a:lnTo>
                <a:lnTo>
                  <a:pt x="74726" y="104140"/>
                </a:lnTo>
                <a:lnTo>
                  <a:pt x="75260" y="100457"/>
                </a:lnTo>
                <a:lnTo>
                  <a:pt x="75260" y="96901"/>
                </a:lnTo>
                <a:lnTo>
                  <a:pt x="75260" y="93218"/>
                </a:lnTo>
                <a:lnTo>
                  <a:pt x="74726" y="89662"/>
                </a:lnTo>
                <a:lnTo>
                  <a:pt x="73698" y="86106"/>
                </a:lnTo>
                <a:lnTo>
                  <a:pt x="72148" y="82423"/>
                </a:lnTo>
                <a:lnTo>
                  <a:pt x="70612" y="79375"/>
                </a:lnTo>
                <a:lnTo>
                  <a:pt x="69050" y="76200"/>
                </a:lnTo>
                <a:lnTo>
                  <a:pt x="66471" y="73152"/>
                </a:lnTo>
                <a:lnTo>
                  <a:pt x="62865" y="69088"/>
                </a:lnTo>
                <a:lnTo>
                  <a:pt x="58242" y="65405"/>
                </a:lnTo>
                <a:lnTo>
                  <a:pt x="53606" y="62865"/>
                </a:lnTo>
                <a:lnTo>
                  <a:pt x="48958" y="61341"/>
                </a:lnTo>
                <a:lnTo>
                  <a:pt x="51028" y="508"/>
                </a:lnTo>
                <a:lnTo>
                  <a:pt x="51028" y="508"/>
                </a:lnTo>
                <a:lnTo>
                  <a:pt x="44843" y="1016"/>
                </a:lnTo>
                <a:lnTo>
                  <a:pt x="38138" y="508"/>
                </a:lnTo>
                <a:lnTo>
                  <a:pt x="3144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6118" y="1880108"/>
            <a:ext cx="136575" cy="75819"/>
          </a:xfrm>
          <a:custGeom>
            <a:avLst/>
            <a:gdLst/>
            <a:ahLst/>
            <a:cxnLst/>
            <a:rect l="l" t="t" r="r" b="b"/>
            <a:pathLst>
              <a:path w="136575" h="75819">
                <a:moveTo>
                  <a:pt x="96875" y="0"/>
                </a:moveTo>
                <a:lnTo>
                  <a:pt x="93294" y="507"/>
                </a:lnTo>
                <a:lnTo>
                  <a:pt x="89687" y="1524"/>
                </a:lnTo>
                <a:lnTo>
                  <a:pt x="86080" y="2540"/>
                </a:lnTo>
                <a:lnTo>
                  <a:pt x="81940" y="4191"/>
                </a:lnTo>
                <a:lnTo>
                  <a:pt x="78333" y="6223"/>
                </a:lnTo>
                <a:lnTo>
                  <a:pt x="75247" y="8255"/>
                </a:lnTo>
                <a:lnTo>
                  <a:pt x="72148" y="10795"/>
                </a:lnTo>
                <a:lnTo>
                  <a:pt x="69570" y="13970"/>
                </a:lnTo>
                <a:lnTo>
                  <a:pt x="67513" y="17018"/>
                </a:lnTo>
                <a:lnTo>
                  <a:pt x="65455" y="20066"/>
                </a:lnTo>
                <a:lnTo>
                  <a:pt x="63893" y="23749"/>
                </a:lnTo>
                <a:lnTo>
                  <a:pt x="2070" y="16002"/>
                </a:lnTo>
                <a:lnTo>
                  <a:pt x="1536" y="25781"/>
                </a:lnTo>
                <a:lnTo>
                  <a:pt x="0" y="35052"/>
                </a:lnTo>
                <a:lnTo>
                  <a:pt x="61328" y="42799"/>
                </a:lnTo>
                <a:lnTo>
                  <a:pt x="61849" y="46863"/>
                </a:lnTo>
                <a:lnTo>
                  <a:pt x="63398" y="51054"/>
                </a:lnTo>
                <a:lnTo>
                  <a:pt x="64935" y="54102"/>
                </a:lnTo>
                <a:lnTo>
                  <a:pt x="66497" y="57785"/>
                </a:lnTo>
                <a:lnTo>
                  <a:pt x="68542" y="60833"/>
                </a:lnTo>
                <a:lnTo>
                  <a:pt x="71120" y="63373"/>
                </a:lnTo>
                <a:lnTo>
                  <a:pt x="73685" y="65913"/>
                </a:lnTo>
                <a:lnTo>
                  <a:pt x="76289" y="68580"/>
                </a:lnTo>
                <a:lnTo>
                  <a:pt x="79362" y="70612"/>
                </a:lnTo>
                <a:lnTo>
                  <a:pt x="82473" y="72136"/>
                </a:lnTo>
                <a:lnTo>
                  <a:pt x="86080" y="73660"/>
                </a:lnTo>
                <a:lnTo>
                  <a:pt x="89687" y="74676"/>
                </a:lnTo>
                <a:lnTo>
                  <a:pt x="93294" y="75311"/>
                </a:lnTo>
                <a:lnTo>
                  <a:pt x="96875" y="75819"/>
                </a:lnTo>
                <a:lnTo>
                  <a:pt x="100495" y="75819"/>
                </a:lnTo>
                <a:lnTo>
                  <a:pt x="104101" y="75311"/>
                </a:lnTo>
                <a:lnTo>
                  <a:pt x="107708" y="74676"/>
                </a:lnTo>
                <a:lnTo>
                  <a:pt x="111315" y="73152"/>
                </a:lnTo>
                <a:lnTo>
                  <a:pt x="114922" y="72136"/>
                </a:lnTo>
                <a:lnTo>
                  <a:pt x="118529" y="70104"/>
                </a:lnTo>
                <a:lnTo>
                  <a:pt x="121640" y="68072"/>
                </a:lnTo>
                <a:lnTo>
                  <a:pt x="124206" y="65405"/>
                </a:lnTo>
                <a:lnTo>
                  <a:pt x="126784" y="62865"/>
                </a:lnTo>
                <a:lnTo>
                  <a:pt x="129362" y="60325"/>
                </a:lnTo>
                <a:lnTo>
                  <a:pt x="130899" y="57277"/>
                </a:lnTo>
                <a:lnTo>
                  <a:pt x="132969" y="54102"/>
                </a:lnTo>
                <a:lnTo>
                  <a:pt x="133997" y="50546"/>
                </a:lnTo>
                <a:lnTo>
                  <a:pt x="135039" y="46863"/>
                </a:lnTo>
                <a:lnTo>
                  <a:pt x="136067" y="43815"/>
                </a:lnTo>
                <a:lnTo>
                  <a:pt x="136575" y="39751"/>
                </a:lnTo>
                <a:lnTo>
                  <a:pt x="136575" y="36068"/>
                </a:lnTo>
                <a:lnTo>
                  <a:pt x="136067" y="32512"/>
                </a:lnTo>
                <a:lnTo>
                  <a:pt x="135547" y="28829"/>
                </a:lnTo>
                <a:lnTo>
                  <a:pt x="133997" y="25273"/>
                </a:lnTo>
                <a:lnTo>
                  <a:pt x="132461" y="21717"/>
                </a:lnTo>
                <a:lnTo>
                  <a:pt x="130899" y="18034"/>
                </a:lnTo>
                <a:lnTo>
                  <a:pt x="128854" y="14986"/>
                </a:lnTo>
                <a:lnTo>
                  <a:pt x="126276" y="12319"/>
                </a:lnTo>
                <a:lnTo>
                  <a:pt x="123685" y="9779"/>
                </a:lnTo>
                <a:lnTo>
                  <a:pt x="121107" y="7238"/>
                </a:lnTo>
                <a:lnTo>
                  <a:pt x="118021" y="5715"/>
                </a:lnTo>
                <a:lnTo>
                  <a:pt x="114922" y="3556"/>
                </a:lnTo>
                <a:lnTo>
                  <a:pt x="111315" y="2540"/>
                </a:lnTo>
                <a:lnTo>
                  <a:pt x="107708" y="1524"/>
                </a:lnTo>
                <a:lnTo>
                  <a:pt x="104101" y="507"/>
                </a:lnTo>
                <a:lnTo>
                  <a:pt x="100495" y="507"/>
                </a:lnTo>
                <a:lnTo>
                  <a:pt x="9687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8097" y="1814195"/>
            <a:ext cx="159765" cy="160274"/>
          </a:xfrm>
          <a:custGeom>
            <a:avLst/>
            <a:gdLst/>
            <a:ahLst/>
            <a:cxnLst/>
            <a:rect l="l" t="t" r="r" b="b"/>
            <a:pathLst>
              <a:path w="159765" h="160274">
                <a:moveTo>
                  <a:pt x="79895" y="0"/>
                </a:moveTo>
                <a:lnTo>
                  <a:pt x="71640" y="508"/>
                </a:lnTo>
                <a:lnTo>
                  <a:pt x="63906" y="1524"/>
                </a:lnTo>
                <a:lnTo>
                  <a:pt x="56172" y="3556"/>
                </a:lnTo>
                <a:lnTo>
                  <a:pt x="48958" y="6095"/>
                </a:lnTo>
                <a:lnTo>
                  <a:pt x="41744" y="9779"/>
                </a:lnTo>
                <a:lnTo>
                  <a:pt x="35052" y="13843"/>
                </a:lnTo>
                <a:lnTo>
                  <a:pt x="29375" y="18542"/>
                </a:lnTo>
                <a:lnTo>
                  <a:pt x="23698" y="23622"/>
                </a:lnTo>
                <a:lnTo>
                  <a:pt x="18554" y="29337"/>
                </a:lnTo>
                <a:lnTo>
                  <a:pt x="13906" y="35560"/>
                </a:lnTo>
                <a:lnTo>
                  <a:pt x="9791" y="41656"/>
                </a:lnTo>
                <a:lnTo>
                  <a:pt x="6185" y="48895"/>
                </a:lnTo>
                <a:lnTo>
                  <a:pt x="3606" y="56133"/>
                </a:lnTo>
                <a:lnTo>
                  <a:pt x="1549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49" y="96266"/>
                </a:lnTo>
                <a:lnTo>
                  <a:pt x="3606" y="104013"/>
                </a:lnTo>
                <a:lnTo>
                  <a:pt x="6185" y="111252"/>
                </a:lnTo>
                <a:lnTo>
                  <a:pt x="9791" y="117983"/>
                </a:lnTo>
                <a:lnTo>
                  <a:pt x="13906" y="124714"/>
                </a:lnTo>
                <a:lnTo>
                  <a:pt x="18554" y="130810"/>
                </a:lnTo>
                <a:lnTo>
                  <a:pt x="23698" y="136525"/>
                </a:lnTo>
                <a:lnTo>
                  <a:pt x="29375" y="141732"/>
                </a:lnTo>
                <a:lnTo>
                  <a:pt x="35052" y="146304"/>
                </a:lnTo>
                <a:lnTo>
                  <a:pt x="41744" y="150495"/>
                </a:lnTo>
                <a:lnTo>
                  <a:pt x="48958" y="153543"/>
                </a:lnTo>
                <a:lnTo>
                  <a:pt x="56172" y="156591"/>
                </a:lnTo>
                <a:lnTo>
                  <a:pt x="63906" y="158242"/>
                </a:lnTo>
                <a:lnTo>
                  <a:pt x="71640" y="159766"/>
                </a:lnTo>
                <a:lnTo>
                  <a:pt x="79895" y="160274"/>
                </a:lnTo>
                <a:lnTo>
                  <a:pt x="88125" y="159766"/>
                </a:lnTo>
                <a:lnTo>
                  <a:pt x="96380" y="158242"/>
                </a:lnTo>
                <a:lnTo>
                  <a:pt x="103594" y="156591"/>
                </a:lnTo>
                <a:lnTo>
                  <a:pt x="111315" y="153543"/>
                </a:lnTo>
                <a:lnTo>
                  <a:pt x="118033" y="150495"/>
                </a:lnTo>
                <a:lnTo>
                  <a:pt x="124714" y="146304"/>
                </a:lnTo>
                <a:lnTo>
                  <a:pt x="130899" y="141732"/>
                </a:lnTo>
                <a:lnTo>
                  <a:pt x="136575" y="136525"/>
                </a:lnTo>
                <a:lnTo>
                  <a:pt x="141732" y="130810"/>
                </a:lnTo>
                <a:lnTo>
                  <a:pt x="146367" y="124714"/>
                </a:lnTo>
                <a:lnTo>
                  <a:pt x="150507" y="117983"/>
                </a:lnTo>
                <a:lnTo>
                  <a:pt x="153581" y="111252"/>
                </a:lnTo>
                <a:lnTo>
                  <a:pt x="156692" y="104013"/>
                </a:lnTo>
                <a:lnTo>
                  <a:pt x="158229" y="96266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29" y="63881"/>
                </a:lnTo>
                <a:lnTo>
                  <a:pt x="156692" y="56133"/>
                </a:lnTo>
                <a:lnTo>
                  <a:pt x="153581" y="48895"/>
                </a:lnTo>
                <a:lnTo>
                  <a:pt x="150507" y="41656"/>
                </a:lnTo>
                <a:lnTo>
                  <a:pt x="146367" y="35560"/>
                </a:lnTo>
                <a:lnTo>
                  <a:pt x="141732" y="29337"/>
                </a:lnTo>
                <a:lnTo>
                  <a:pt x="136575" y="23622"/>
                </a:lnTo>
                <a:lnTo>
                  <a:pt x="130899" y="18542"/>
                </a:lnTo>
                <a:lnTo>
                  <a:pt x="124714" y="13843"/>
                </a:lnTo>
                <a:lnTo>
                  <a:pt x="118033" y="9779"/>
                </a:lnTo>
                <a:lnTo>
                  <a:pt x="111315" y="6095"/>
                </a:lnTo>
                <a:lnTo>
                  <a:pt x="103594" y="3556"/>
                </a:lnTo>
                <a:lnTo>
                  <a:pt x="96380" y="1524"/>
                </a:lnTo>
                <a:lnTo>
                  <a:pt x="88125" y="508"/>
                </a:lnTo>
                <a:lnTo>
                  <a:pt x="7989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945" y="4214495"/>
            <a:ext cx="299910" cy="272847"/>
          </a:xfrm>
          <a:custGeom>
            <a:avLst/>
            <a:gdLst/>
            <a:ahLst/>
            <a:cxnLst/>
            <a:rect l="l" t="t" r="r" b="b"/>
            <a:pathLst>
              <a:path w="299910" h="272847">
                <a:moveTo>
                  <a:pt x="142278" y="0"/>
                </a:moveTo>
                <a:lnTo>
                  <a:pt x="134607" y="470"/>
                </a:lnTo>
                <a:lnTo>
                  <a:pt x="126911" y="1371"/>
                </a:lnTo>
                <a:lnTo>
                  <a:pt x="119697" y="2286"/>
                </a:lnTo>
                <a:lnTo>
                  <a:pt x="112471" y="3632"/>
                </a:lnTo>
                <a:lnTo>
                  <a:pt x="105232" y="5423"/>
                </a:lnTo>
                <a:lnTo>
                  <a:pt x="98463" y="7696"/>
                </a:lnTo>
                <a:lnTo>
                  <a:pt x="91681" y="9957"/>
                </a:lnTo>
                <a:lnTo>
                  <a:pt x="84912" y="12217"/>
                </a:lnTo>
                <a:lnTo>
                  <a:pt x="78587" y="15379"/>
                </a:lnTo>
                <a:lnTo>
                  <a:pt x="72263" y="18072"/>
                </a:lnTo>
                <a:lnTo>
                  <a:pt x="65938" y="21704"/>
                </a:lnTo>
                <a:lnTo>
                  <a:pt x="60071" y="25311"/>
                </a:lnTo>
                <a:lnTo>
                  <a:pt x="54648" y="28918"/>
                </a:lnTo>
                <a:lnTo>
                  <a:pt x="49238" y="32982"/>
                </a:lnTo>
                <a:lnTo>
                  <a:pt x="43815" y="37046"/>
                </a:lnTo>
                <a:lnTo>
                  <a:pt x="38836" y="41567"/>
                </a:lnTo>
                <a:lnTo>
                  <a:pt x="34328" y="46088"/>
                </a:lnTo>
                <a:lnTo>
                  <a:pt x="29794" y="51054"/>
                </a:lnTo>
                <a:lnTo>
                  <a:pt x="25743" y="56032"/>
                </a:lnTo>
                <a:lnTo>
                  <a:pt x="21679" y="60998"/>
                </a:lnTo>
                <a:lnTo>
                  <a:pt x="18046" y="66421"/>
                </a:lnTo>
                <a:lnTo>
                  <a:pt x="14909" y="71844"/>
                </a:lnTo>
                <a:lnTo>
                  <a:pt x="11747" y="77698"/>
                </a:lnTo>
                <a:lnTo>
                  <a:pt x="9029" y="83578"/>
                </a:lnTo>
                <a:lnTo>
                  <a:pt x="6769" y="89446"/>
                </a:lnTo>
                <a:lnTo>
                  <a:pt x="4508" y="95326"/>
                </a:lnTo>
                <a:lnTo>
                  <a:pt x="3162" y="101651"/>
                </a:lnTo>
                <a:lnTo>
                  <a:pt x="1790" y="107975"/>
                </a:lnTo>
                <a:lnTo>
                  <a:pt x="889" y="114287"/>
                </a:lnTo>
                <a:lnTo>
                  <a:pt x="0" y="120612"/>
                </a:lnTo>
                <a:lnTo>
                  <a:pt x="0" y="127393"/>
                </a:lnTo>
                <a:lnTo>
                  <a:pt x="0" y="134163"/>
                </a:lnTo>
                <a:lnTo>
                  <a:pt x="889" y="141402"/>
                </a:lnTo>
                <a:lnTo>
                  <a:pt x="1790" y="148171"/>
                </a:lnTo>
                <a:lnTo>
                  <a:pt x="3606" y="154495"/>
                </a:lnTo>
                <a:lnTo>
                  <a:pt x="5423" y="161264"/>
                </a:lnTo>
                <a:lnTo>
                  <a:pt x="7670" y="167589"/>
                </a:lnTo>
                <a:lnTo>
                  <a:pt x="10376" y="173914"/>
                </a:lnTo>
                <a:lnTo>
                  <a:pt x="13538" y="180238"/>
                </a:lnTo>
                <a:lnTo>
                  <a:pt x="16700" y="186118"/>
                </a:lnTo>
                <a:lnTo>
                  <a:pt x="20320" y="191541"/>
                </a:lnTo>
                <a:lnTo>
                  <a:pt x="24841" y="197396"/>
                </a:lnTo>
                <a:lnTo>
                  <a:pt x="28905" y="202819"/>
                </a:lnTo>
                <a:lnTo>
                  <a:pt x="33858" y="207797"/>
                </a:lnTo>
                <a:lnTo>
                  <a:pt x="38836" y="212776"/>
                </a:lnTo>
                <a:lnTo>
                  <a:pt x="44259" y="217729"/>
                </a:lnTo>
                <a:lnTo>
                  <a:pt x="49669" y="222263"/>
                </a:lnTo>
                <a:lnTo>
                  <a:pt x="46075" y="229032"/>
                </a:lnTo>
                <a:lnTo>
                  <a:pt x="41999" y="235801"/>
                </a:lnTo>
                <a:lnTo>
                  <a:pt x="37490" y="243027"/>
                </a:lnTo>
                <a:lnTo>
                  <a:pt x="31610" y="249796"/>
                </a:lnTo>
                <a:lnTo>
                  <a:pt x="25285" y="256591"/>
                </a:lnTo>
                <a:lnTo>
                  <a:pt x="21679" y="259753"/>
                </a:lnTo>
                <a:lnTo>
                  <a:pt x="17602" y="262445"/>
                </a:lnTo>
                <a:lnTo>
                  <a:pt x="13538" y="265163"/>
                </a:lnTo>
                <a:lnTo>
                  <a:pt x="9461" y="267868"/>
                </a:lnTo>
                <a:lnTo>
                  <a:pt x="4953" y="269684"/>
                </a:lnTo>
                <a:lnTo>
                  <a:pt x="0" y="271932"/>
                </a:lnTo>
                <a:lnTo>
                  <a:pt x="2260" y="271932"/>
                </a:lnTo>
                <a:lnTo>
                  <a:pt x="9029" y="272847"/>
                </a:lnTo>
                <a:lnTo>
                  <a:pt x="25285" y="272847"/>
                </a:lnTo>
                <a:lnTo>
                  <a:pt x="31610" y="272402"/>
                </a:lnTo>
                <a:lnTo>
                  <a:pt x="38836" y="271031"/>
                </a:lnTo>
                <a:lnTo>
                  <a:pt x="46075" y="269684"/>
                </a:lnTo>
                <a:lnTo>
                  <a:pt x="53746" y="267424"/>
                </a:lnTo>
                <a:lnTo>
                  <a:pt x="61417" y="264706"/>
                </a:lnTo>
                <a:lnTo>
                  <a:pt x="69558" y="261099"/>
                </a:lnTo>
                <a:lnTo>
                  <a:pt x="77228" y="256591"/>
                </a:lnTo>
                <a:lnTo>
                  <a:pt x="84912" y="251612"/>
                </a:lnTo>
                <a:lnTo>
                  <a:pt x="92138" y="244843"/>
                </a:lnTo>
                <a:lnTo>
                  <a:pt x="98907" y="247104"/>
                </a:lnTo>
                <a:lnTo>
                  <a:pt x="105702" y="249352"/>
                </a:lnTo>
                <a:lnTo>
                  <a:pt x="112915" y="250698"/>
                </a:lnTo>
                <a:lnTo>
                  <a:pt x="120142" y="252057"/>
                </a:lnTo>
                <a:lnTo>
                  <a:pt x="127368" y="253428"/>
                </a:lnTo>
                <a:lnTo>
                  <a:pt x="134607" y="254330"/>
                </a:lnTo>
                <a:lnTo>
                  <a:pt x="142278" y="254774"/>
                </a:lnTo>
                <a:lnTo>
                  <a:pt x="157632" y="254774"/>
                </a:lnTo>
                <a:lnTo>
                  <a:pt x="165303" y="254330"/>
                </a:lnTo>
                <a:lnTo>
                  <a:pt x="172999" y="253428"/>
                </a:lnTo>
                <a:lnTo>
                  <a:pt x="180213" y="252057"/>
                </a:lnTo>
                <a:lnTo>
                  <a:pt x="187439" y="250698"/>
                </a:lnTo>
                <a:lnTo>
                  <a:pt x="194678" y="248907"/>
                </a:lnTo>
                <a:lnTo>
                  <a:pt x="201447" y="247104"/>
                </a:lnTo>
                <a:lnTo>
                  <a:pt x="208229" y="244843"/>
                </a:lnTo>
                <a:lnTo>
                  <a:pt x="214998" y="242125"/>
                </a:lnTo>
                <a:lnTo>
                  <a:pt x="221323" y="239420"/>
                </a:lnTo>
                <a:lnTo>
                  <a:pt x="227647" y="236258"/>
                </a:lnTo>
                <a:lnTo>
                  <a:pt x="233972" y="233096"/>
                </a:lnTo>
                <a:lnTo>
                  <a:pt x="239839" y="229476"/>
                </a:lnTo>
                <a:lnTo>
                  <a:pt x="245262" y="225869"/>
                </a:lnTo>
                <a:lnTo>
                  <a:pt x="250672" y="221793"/>
                </a:lnTo>
                <a:lnTo>
                  <a:pt x="256095" y="217284"/>
                </a:lnTo>
                <a:lnTo>
                  <a:pt x="261074" y="213220"/>
                </a:lnTo>
                <a:lnTo>
                  <a:pt x="265582" y="208242"/>
                </a:lnTo>
                <a:lnTo>
                  <a:pt x="270116" y="203720"/>
                </a:lnTo>
                <a:lnTo>
                  <a:pt x="274167" y="198767"/>
                </a:lnTo>
                <a:lnTo>
                  <a:pt x="278231" y="193332"/>
                </a:lnTo>
                <a:lnTo>
                  <a:pt x="281863" y="187909"/>
                </a:lnTo>
                <a:lnTo>
                  <a:pt x="285026" y="182499"/>
                </a:lnTo>
                <a:lnTo>
                  <a:pt x="288163" y="177076"/>
                </a:lnTo>
                <a:lnTo>
                  <a:pt x="290880" y="171208"/>
                </a:lnTo>
                <a:lnTo>
                  <a:pt x="293141" y="165328"/>
                </a:lnTo>
                <a:lnTo>
                  <a:pt x="295402" y="159004"/>
                </a:lnTo>
                <a:lnTo>
                  <a:pt x="296773" y="153149"/>
                </a:lnTo>
                <a:lnTo>
                  <a:pt x="298119" y="146812"/>
                </a:lnTo>
                <a:lnTo>
                  <a:pt x="299021" y="140487"/>
                </a:lnTo>
                <a:lnTo>
                  <a:pt x="299910" y="133718"/>
                </a:lnTo>
                <a:lnTo>
                  <a:pt x="299910" y="127393"/>
                </a:lnTo>
                <a:lnTo>
                  <a:pt x="299910" y="120612"/>
                </a:lnTo>
                <a:lnTo>
                  <a:pt x="299021" y="114287"/>
                </a:lnTo>
                <a:lnTo>
                  <a:pt x="298119" y="107975"/>
                </a:lnTo>
                <a:lnTo>
                  <a:pt x="296773" y="101651"/>
                </a:lnTo>
                <a:lnTo>
                  <a:pt x="295402" y="95326"/>
                </a:lnTo>
                <a:lnTo>
                  <a:pt x="293141" y="89446"/>
                </a:lnTo>
                <a:lnTo>
                  <a:pt x="290880" y="83578"/>
                </a:lnTo>
                <a:lnTo>
                  <a:pt x="288163" y="77698"/>
                </a:lnTo>
                <a:lnTo>
                  <a:pt x="285026" y="71844"/>
                </a:lnTo>
                <a:lnTo>
                  <a:pt x="281863" y="66421"/>
                </a:lnTo>
                <a:lnTo>
                  <a:pt x="278231" y="60998"/>
                </a:lnTo>
                <a:lnTo>
                  <a:pt x="274167" y="56032"/>
                </a:lnTo>
                <a:lnTo>
                  <a:pt x="270116" y="51054"/>
                </a:lnTo>
                <a:lnTo>
                  <a:pt x="265582" y="46088"/>
                </a:lnTo>
                <a:lnTo>
                  <a:pt x="261074" y="41567"/>
                </a:lnTo>
                <a:lnTo>
                  <a:pt x="256095" y="37046"/>
                </a:lnTo>
                <a:lnTo>
                  <a:pt x="250672" y="32982"/>
                </a:lnTo>
                <a:lnTo>
                  <a:pt x="245262" y="28918"/>
                </a:lnTo>
                <a:lnTo>
                  <a:pt x="239839" y="25311"/>
                </a:lnTo>
                <a:lnTo>
                  <a:pt x="233972" y="21704"/>
                </a:lnTo>
                <a:lnTo>
                  <a:pt x="227647" y="18072"/>
                </a:lnTo>
                <a:lnTo>
                  <a:pt x="221323" y="15379"/>
                </a:lnTo>
                <a:lnTo>
                  <a:pt x="214998" y="12217"/>
                </a:lnTo>
                <a:lnTo>
                  <a:pt x="208229" y="9957"/>
                </a:lnTo>
                <a:lnTo>
                  <a:pt x="201447" y="7696"/>
                </a:lnTo>
                <a:lnTo>
                  <a:pt x="194678" y="5423"/>
                </a:lnTo>
                <a:lnTo>
                  <a:pt x="187439" y="3632"/>
                </a:lnTo>
                <a:lnTo>
                  <a:pt x="180213" y="2286"/>
                </a:lnTo>
                <a:lnTo>
                  <a:pt x="172999" y="1371"/>
                </a:lnTo>
                <a:lnTo>
                  <a:pt x="165303" y="470"/>
                </a:lnTo>
                <a:lnTo>
                  <a:pt x="157632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90956" y="2132771"/>
            <a:ext cx="989253" cy="16999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0" spc="1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120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48234-CAE2-46D4-90FE-9F52F9C1D1DC}"/>
              </a:ext>
            </a:extLst>
          </p:cNvPr>
          <p:cNvSpPr/>
          <p:nvPr/>
        </p:nvSpPr>
        <p:spPr>
          <a:xfrm>
            <a:off x="1768507" y="424688"/>
            <a:ext cx="63829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10" dirty="0">
                <a:solidFill>
                  <a:srgbClr val="19BBD5"/>
                </a:solidFill>
                <a:latin typeface="Arial"/>
                <a:cs typeface="Arial"/>
              </a:rPr>
              <a:t>Alexa Voice Service(AVS)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0B6ED-BF66-4358-857D-2B30B3AE9CCD}"/>
              </a:ext>
            </a:extLst>
          </p:cNvPr>
          <p:cNvSpPr/>
          <p:nvPr/>
        </p:nvSpPr>
        <p:spPr>
          <a:xfrm>
            <a:off x="1775584" y="1394587"/>
            <a:ext cx="72174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   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Alexa Voice Service helps the developers to add Alexa to new devices. From smart speakers to mobile phones to cars to smart home appliances </a:t>
            </a:r>
          </a:p>
          <a:p>
            <a:endParaRPr lang="en-US" b="1" spc="10" dirty="0">
              <a:solidFill>
                <a:srgbClr val="C6DAEC"/>
              </a:solidFill>
              <a:latin typeface="Arial"/>
              <a:cs typeface="Arial"/>
            </a:endParaRPr>
          </a:p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  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It helps developers to build Alexa enabled products and helps the customers to get amazing hands free experience </a:t>
            </a:r>
          </a:p>
          <a:p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                        </a:t>
            </a:r>
          </a:p>
          <a:p>
            <a:endParaRPr lang="en-US" b="1" spc="10" dirty="0">
              <a:solidFill>
                <a:srgbClr val="C6DAEC"/>
              </a:solidFill>
              <a:latin typeface="Arial"/>
              <a:cs typeface="Arial"/>
            </a:endParaRPr>
          </a:p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AVS has natural voice control   </a:t>
            </a:r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 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It is always getting smarter</a:t>
            </a:r>
          </a:p>
          <a:p>
            <a:endParaRPr lang="en-US" b="1" spc="10" dirty="0">
              <a:solidFill>
                <a:srgbClr val="C6DAEC"/>
              </a:solidFill>
              <a:latin typeface="Arial"/>
              <a:cs typeface="Arial"/>
            </a:endParaRPr>
          </a:p>
          <a:p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Easy to Integrate                        </a:t>
            </a:r>
            <a:r>
              <a:rPr lang="en-US" spc="10" dirty="0">
                <a:solidFill>
                  <a:srgbClr val="19BBD5"/>
                </a:solidFill>
                <a:latin typeface="MS Mincho"/>
                <a:cs typeface="MS Mincho"/>
              </a:rPr>
              <a:t>◇  </a:t>
            </a:r>
            <a:r>
              <a:rPr lang="en-US" b="1" spc="10" dirty="0">
                <a:solidFill>
                  <a:srgbClr val="C6DAEC"/>
                </a:solidFill>
                <a:latin typeface="Arial"/>
                <a:cs typeface="Arial"/>
              </a:rPr>
              <a:t>free to use </a:t>
            </a:r>
          </a:p>
        </p:txBody>
      </p:sp>
    </p:spTree>
    <p:extLst>
      <p:ext uri="{BB962C8B-B14F-4D97-AF65-F5344CB8AC3E}">
        <p14:creationId xmlns:p14="http://schemas.microsoft.com/office/powerpoint/2010/main" val="35775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20" name="object 120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624330" y="1070561"/>
            <a:ext cx="6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C70EE-154F-4BB3-B983-15278FA53265}"/>
              </a:ext>
            </a:extLst>
          </p:cNvPr>
          <p:cNvSpPr/>
          <p:nvPr/>
        </p:nvSpPr>
        <p:spPr>
          <a:xfrm>
            <a:off x="1483906" y="2227465"/>
            <a:ext cx="5743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10" dirty="0">
                <a:solidFill>
                  <a:srgbClr val="19BBD5"/>
                </a:solidFill>
                <a:latin typeface="Arial"/>
                <a:cs typeface="Arial"/>
              </a:rPr>
              <a:t>Intents and Utterances</a:t>
            </a:r>
            <a:endParaRPr lang="en-US" sz="4000" b="1" dirty="0">
              <a:latin typeface="Arial"/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4F2FC8-EAA7-49D3-8216-8B0B26B16EA0}"/>
              </a:ext>
            </a:extLst>
          </p:cNvPr>
          <p:cNvCxnSpPr/>
          <p:nvPr/>
        </p:nvCxnSpPr>
        <p:spPr>
          <a:xfrm>
            <a:off x="1605916" y="2935351"/>
            <a:ext cx="10610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2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20" name="object 120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624330" y="1070561"/>
            <a:ext cx="6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0A07B-D9E9-4954-A649-F66E95F70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35" y="1861693"/>
            <a:ext cx="1866900" cy="18669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2234A5-3E06-43D0-BC8D-49C2A208381B}"/>
              </a:ext>
            </a:extLst>
          </p:cNvPr>
          <p:cNvCxnSpPr>
            <a:cxnSpLocks/>
          </p:cNvCxnSpPr>
          <p:nvPr/>
        </p:nvCxnSpPr>
        <p:spPr>
          <a:xfrm flipV="1">
            <a:off x="3200400" y="1265274"/>
            <a:ext cx="1813412" cy="13127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5CB1BD-4B6E-4209-9D0D-0B31C155465D}"/>
              </a:ext>
            </a:extLst>
          </p:cNvPr>
          <p:cNvCxnSpPr>
            <a:cxnSpLocks/>
          </p:cNvCxnSpPr>
          <p:nvPr/>
        </p:nvCxnSpPr>
        <p:spPr>
          <a:xfrm>
            <a:off x="3200400" y="2571750"/>
            <a:ext cx="1349692" cy="36360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9D0D49C-C2DB-4BC1-A98A-E9EDB46970DA}"/>
              </a:ext>
            </a:extLst>
          </p:cNvPr>
          <p:cNvSpPr/>
          <p:nvPr/>
        </p:nvSpPr>
        <p:spPr>
          <a:xfrm>
            <a:off x="5065559" y="1080608"/>
            <a:ext cx="1104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10" dirty="0">
                <a:solidFill>
                  <a:srgbClr val="19BBD5"/>
                </a:solidFill>
                <a:latin typeface="Arial"/>
                <a:cs typeface="Arial"/>
              </a:rPr>
              <a:t>Heading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6C98A-A77C-40AE-A966-650A2A75522B}"/>
              </a:ext>
            </a:extLst>
          </p:cNvPr>
          <p:cNvSpPr/>
          <p:nvPr/>
        </p:nvSpPr>
        <p:spPr>
          <a:xfrm>
            <a:off x="4556802" y="1776157"/>
            <a:ext cx="2121662" cy="2595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6D111-15D1-4143-96E1-02DA66704A60}"/>
              </a:ext>
            </a:extLst>
          </p:cNvPr>
          <p:cNvSpPr/>
          <p:nvPr/>
        </p:nvSpPr>
        <p:spPr>
          <a:xfrm>
            <a:off x="5081440" y="2889355"/>
            <a:ext cx="106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10" dirty="0">
                <a:solidFill>
                  <a:srgbClr val="19BBD5"/>
                </a:solidFill>
                <a:latin typeface="Arial"/>
                <a:cs typeface="Arial"/>
              </a:rPr>
              <a:t>Content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7663F-7699-486B-81A0-D2E7A25A5E9C}"/>
              </a:ext>
            </a:extLst>
          </p:cNvPr>
          <p:cNvSpPr/>
          <p:nvPr/>
        </p:nvSpPr>
        <p:spPr>
          <a:xfrm>
            <a:off x="1804947" y="3832225"/>
            <a:ext cx="91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10" dirty="0">
                <a:solidFill>
                  <a:srgbClr val="19BBD5"/>
                </a:solidFill>
                <a:latin typeface="Arial"/>
                <a:cs typeface="Arial"/>
              </a:rPr>
              <a:t>Article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3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939736" cy="895858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1993900"/>
            <a:ext cx="1323238" cy="1146048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763"/>
            <a:ext cx="700836" cy="719709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638175" y="3192653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75" y="371094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4375" y="1163701"/>
            <a:ext cx="896112" cy="786257"/>
          </a:xfrm>
          <a:custGeom>
            <a:avLst/>
            <a:gdLst/>
            <a:ahLst/>
            <a:cxnLst/>
            <a:rect l="l" t="t" r="r" b="b"/>
            <a:pathLst>
              <a:path w="896112" h="786257">
                <a:moveTo>
                  <a:pt x="38100" y="393192"/>
                </a:moveTo>
                <a:lnTo>
                  <a:pt x="241744" y="748157"/>
                </a:lnTo>
                <a:lnTo>
                  <a:pt x="654304" y="748157"/>
                </a:lnTo>
                <a:lnTo>
                  <a:pt x="858012" y="393192"/>
                </a:lnTo>
                <a:lnTo>
                  <a:pt x="654304" y="38100"/>
                </a:lnTo>
                <a:lnTo>
                  <a:pt x="241744" y="3810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7225" y="4380179"/>
            <a:ext cx="358800" cy="310490"/>
          </a:xfrm>
          <a:custGeom>
            <a:avLst/>
            <a:gdLst/>
            <a:ahLst/>
            <a:cxnLst/>
            <a:rect l="l" t="t" r="r" b="b"/>
            <a:pathLst>
              <a:path w="358800" h="310490">
                <a:moveTo>
                  <a:pt x="0" y="155245"/>
                </a:moveTo>
                <a:lnTo>
                  <a:pt x="89039" y="310490"/>
                </a:lnTo>
                <a:lnTo>
                  <a:pt x="269748" y="310490"/>
                </a:lnTo>
                <a:lnTo>
                  <a:pt x="358800" y="155245"/>
                </a:lnTo>
                <a:lnTo>
                  <a:pt x="269748" y="0"/>
                </a:lnTo>
                <a:lnTo>
                  <a:pt x="89039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6853" y="1517523"/>
            <a:ext cx="82181" cy="184277"/>
          </a:xfrm>
          <a:custGeom>
            <a:avLst/>
            <a:gdLst/>
            <a:ahLst/>
            <a:cxnLst/>
            <a:rect l="l" t="t" r="r" b="b"/>
            <a:pathLst>
              <a:path w="82181" h="184277">
                <a:moveTo>
                  <a:pt x="50521" y="20955"/>
                </a:moveTo>
                <a:lnTo>
                  <a:pt x="53594" y="21463"/>
                </a:lnTo>
                <a:lnTo>
                  <a:pt x="56134" y="22479"/>
                </a:lnTo>
                <a:lnTo>
                  <a:pt x="58687" y="23495"/>
                </a:lnTo>
                <a:lnTo>
                  <a:pt x="60731" y="25527"/>
                </a:lnTo>
                <a:lnTo>
                  <a:pt x="62789" y="27559"/>
                </a:lnTo>
                <a:lnTo>
                  <a:pt x="64313" y="30098"/>
                </a:lnTo>
                <a:lnTo>
                  <a:pt x="64808" y="32639"/>
                </a:lnTo>
                <a:lnTo>
                  <a:pt x="65329" y="35686"/>
                </a:lnTo>
                <a:lnTo>
                  <a:pt x="64808" y="38861"/>
                </a:lnTo>
                <a:lnTo>
                  <a:pt x="64313" y="41402"/>
                </a:lnTo>
                <a:lnTo>
                  <a:pt x="62789" y="43942"/>
                </a:lnTo>
                <a:lnTo>
                  <a:pt x="60731" y="46482"/>
                </a:lnTo>
                <a:lnTo>
                  <a:pt x="58687" y="48005"/>
                </a:lnTo>
                <a:lnTo>
                  <a:pt x="56134" y="49530"/>
                </a:lnTo>
                <a:lnTo>
                  <a:pt x="53594" y="50038"/>
                </a:lnTo>
                <a:lnTo>
                  <a:pt x="50521" y="50546"/>
                </a:lnTo>
                <a:lnTo>
                  <a:pt x="47460" y="50038"/>
                </a:lnTo>
                <a:lnTo>
                  <a:pt x="44920" y="49530"/>
                </a:lnTo>
                <a:lnTo>
                  <a:pt x="42367" y="48005"/>
                </a:lnTo>
                <a:lnTo>
                  <a:pt x="40322" y="46482"/>
                </a:lnTo>
                <a:lnTo>
                  <a:pt x="38265" y="43942"/>
                </a:lnTo>
                <a:lnTo>
                  <a:pt x="36741" y="41402"/>
                </a:lnTo>
                <a:lnTo>
                  <a:pt x="36246" y="38861"/>
                </a:lnTo>
                <a:lnTo>
                  <a:pt x="35712" y="35686"/>
                </a:lnTo>
                <a:lnTo>
                  <a:pt x="36246" y="32639"/>
                </a:lnTo>
                <a:lnTo>
                  <a:pt x="36741" y="30098"/>
                </a:lnTo>
                <a:lnTo>
                  <a:pt x="38265" y="27559"/>
                </a:lnTo>
                <a:lnTo>
                  <a:pt x="40322" y="25527"/>
                </a:lnTo>
                <a:lnTo>
                  <a:pt x="42367" y="23495"/>
                </a:lnTo>
                <a:lnTo>
                  <a:pt x="44920" y="22479"/>
                </a:lnTo>
                <a:lnTo>
                  <a:pt x="47460" y="21463"/>
                </a:lnTo>
                <a:lnTo>
                  <a:pt x="50521" y="20955"/>
                </a:lnTo>
                <a:close/>
                <a:moveTo>
                  <a:pt x="0" y="0"/>
                </a:moveTo>
                <a:lnTo>
                  <a:pt x="0" y="184277"/>
                </a:lnTo>
                <a:lnTo>
                  <a:pt x="82182" y="184277"/>
                </a:lnTo>
                <a:lnTo>
                  <a:pt x="821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81278" y="13945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194" y="0"/>
                </a:moveTo>
                <a:lnTo>
                  <a:pt x="124548" y="508"/>
                </a:lnTo>
                <a:lnTo>
                  <a:pt x="119443" y="1524"/>
                </a:lnTo>
                <a:lnTo>
                  <a:pt x="115354" y="3047"/>
                </a:lnTo>
                <a:lnTo>
                  <a:pt x="112293" y="4572"/>
                </a:lnTo>
                <a:lnTo>
                  <a:pt x="104127" y="30607"/>
                </a:lnTo>
                <a:lnTo>
                  <a:pt x="100050" y="42291"/>
                </a:lnTo>
                <a:lnTo>
                  <a:pt x="95948" y="53086"/>
                </a:lnTo>
                <a:lnTo>
                  <a:pt x="91871" y="62738"/>
                </a:lnTo>
                <a:lnTo>
                  <a:pt x="87807" y="70866"/>
                </a:lnTo>
                <a:lnTo>
                  <a:pt x="84226" y="77089"/>
                </a:lnTo>
                <a:lnTo>
                  <a:pt x="81153" y="82169"/>
                </a:lnTo>
                <a:lnTo>
                  <a:pt x="76555" y="86741"/>
                </a:lnTo>
                <a:lnTo>
                  <a:pt x="69405" y="93853"/>
                </a:lnTo>
                <a:lnTo>
                  <a:pt x="52565" y="109728"/>
                </a:lnTo>
                <a:lnTo>
                  <a:pt x="30124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48" y="280670"/>
                </a:lnTo>
                <a:lnTo>
                  <a:pt x="41859" y="285750"/>
                </a:lnTo>
                <a:lnTo>
                  <a:pt x="56134" y="291972"/>
                </a:lnTo>
                <a:lnTo>
                  <a:pt x="74536" y="299084"/>
                </a:lnTo>
                <a:lnTo>
                  <a:pt x="94945" y="306705"/>
                </a:lnTo>
                <a:lnTo>
                  <a:pt x="116890" y="313309"/>
                </a:lnTo>
                <a:lnTo>
                  <a:pt x="128117" y="316357"/>
                </a:lnTo>
                <a:lnTo>
                  <a:pt x="139344" y="319024"/>
                </a:lnTo>
                <a:lnTo>
                  <a:pt x="150063" y="321564"/>
                </a:lnTo>
                <a:lnTo>
                  <a:pt x="160782" y="323088"/>
                </a:lnTo>
                <a:lnTo>
                  <a:pt x="170484" y="324103"/>
                </a:lnTo>
                <a:lnTo>
                  <a:pt x="180175" y="324612"/>
                </a:lnTo>
                <a:lnTo>
                  <a:pt x="196469" y="324612"/>
                </a:lnTo>
                <a:lnTo>
                  <a:pt x="205232" y="324103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341"/>
                </a:lnTo>
                <a:lnTo>
                  <a:pt x="232283" y="313309"/>
                </a:lnTo>
                <a:lnTo>
                  <a:pt x="233299" y="310769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9" y="289433"/>
                </a:lnTo>
                <a:lnTo>
                  <a:pt x="231267" y="286258"/>
                </a:lnTo>
                <a:lnTo>
                  <a:pt x="228219" y="283718"/>
                </a:lnTo>
                <a:lnTo>
                  <a:pt x="230759" y="283209"/>
                </a:lnTo>
                <a:lnTo>
                  <a:pt x="233299" y="282194"/>
                </a:lnTo>
                <a:lnTo>
                  <a:pt x="235839" y="281178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5" y="234696"/>
                </a:lnTo>
                <a:lnTo>
                  <a:pt x="239395" y="234188"/>
                </a:lnTo>
                <a:lnTo>
                  <a:pt x="241427" y="233172"/>
                </a:lnTo>
                <a:lnTo>
                  <a:pt x="243459" y="231647"/>
                </a:lnTo>
                <a:lnTo>
                  <a:pt x="245491" y="229616"/>
                </a:lnTo>
                <a:lnTo>
                  <a:pt x="247015" y="227584"/>
                </a:lnTo>
                <a:lnTo>
                  <a:pt x="248031" y="225552"/>
                </a:lnTo>
                <a:lnTo>
                  <a:pt x="249047" y="223012"/>
                </a:lnTo>
                <a:lnTo>
                  <a:pt x="249555" y="219964"/>
                </a:lnTo>
                <a:lnTo>
                  <a:pt x="251079" y="202057"/>
                </a:lnTo>
                <a:lnTo>
                  <a:pt x="251079" y="199516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5" y="192405"/>
                </a:lnTo>
                <a:lnTo>
                  <a:pt x="248539" y="190372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166"/>
                </a:lnTo>
                <a:lnTo>
                  <a:pt x="247523" y="183641"/>
                </a:lnTo>
                <a:lnTo>
                  <a:pt x="249555" y="182118"/>
                </a:lnTo>
                <a:lnTo>
                  <a:pt x="251079" y="180594"/>
                </a:lnTo>
                <a:lnTo>
                  <a:pt x="252603" y="178562"/>
                </a:lnTo>
                <a:lnTo>
                  <a:pt x="253746" y="176530"/>
                </a:lnTo>
                <a:lnTo>
                  <a:pt x="254127" y="173990"/>
                </a:lnTo>
                <a:lnTo>
                  <a:pt x="254762" y="171450"/>
                </a:lnTo>
                <a:lnTo>
                  <a:pt x="256794" y="153034"/>
                </a:lnTo>
                <a:lnTo>
                  <a:pt x="256286" y="150495"/>
                </a:lnTo>
                <a:lnTo>
                  <a:pt x="255778" y="147955"/>
                </a:lnTo>
                <a:lnTo>
                  <a:pt x="254762" y="145922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4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80" y="130175"/>
                </a:lnTo>
                <a:lnTo>
                  <a:pt x="206756" y="128016"/>
                </a:lnTo>
                <a:lnTo>
                  <a:pt x="184772" y="125984"/>
                </a:lnTo>
                <a:lnTo>
                  <a:pt x="158737" y="124459"/>
                </a:lnTo>
                <a:lnTo>
                  <a:pt x="132194" y="122936"/>
                </a:lnTo>
                <a:lnTo>
                  <a:pt x="135763" y="116840"/>
                </a:lnTo>
                <a:lnTo>
                  <a:pt x="138836" y="109728"/>
                </a:lnTo>
                <a:lnTo>
                  <a:pt x="141897" y="101981"/>
                </a:lnTo>
                <a:lnTo>
                  <a:pt x="143941" y="93853"/>
                </a:lnTo>
                <a:lnTo>
                  <a:pt x="145986" y="85725"/>
                </a:lnTo>
                <a:lnTo>
                  <a:pt x="148018" y="77089"/>
                </a:lnTo>
                <a:lnTo>
                  <a:pt x="150063" y="60197"/>
                </a:lnTo>
                <a:lnTo>
                  <a:pt x="151587" y="44831"/>
                </a:lnTo>
                <a:lnTo>
                  <a:pt x="152615" y="32131"/>
                </a:lnTo>
                <a:lnTo>
                  <a:pt x="152615" y="20320"/>
                </a:lnTo>
                <a:lnTo>
                  <a:pt x="152615" y="16764"/>
                </a:lnTo>
                <a:lnTo>
                  <a:pt x="151091" y="12700"/>
                </a:lnTo>
                <a:lnTo>
                  <a:pt x="149567" y="9652"/>
                </a:lnTo>
                <a:lnTo>
                  <a:pt x="147015" y="6603"/>
                </a:lnTo>
                <a:lnTo>
                  <a:pt x="143941" y="3556"/>
                </a:lnTo>
                <a:lnTo>
                  <a:pt x="140360" y="2032"/>
                </a:lnTo>
                <a:lnTo>
                  <a:pt x="136296" y="508"/>
                </a:lnTo>
                <a:lnTo>
                  <a:pt x="1321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098" y="30227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7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7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9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9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8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8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4117" y="1213518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4117" y="1191166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4117" y="1235210"/>
            <a:ext cx="110688" cy="40877"/>
          </a:xfrm>
          <a:custGeom>
            <a:avLst/>
            <a:gdLst/>
            <a:ahLst/>
            <a:cxnLst/>
            <a:rect l="l" t="t" r="r" b="b"/>
            <a:pathLst>
              <a:path w="110688" h="40877">
                <a:moveTo>
                  <a:pt x="6088" y="6088"/>
                </a:moveTo>
                <a:lnTo>
                  <a:pt x="6088" y="10152"/>
                </a:lnTo>
                <a:lnTo>
                  <a:pt x="6088" y="10152"/>
                </a:lnTo>
                <a:lnTo>
                  <a:pt x="6659" y="13708"/>
                </a:lnTo>
                <a:lnTo>
                  <a:pt x="8437" y="17136"/>
                </a:lnTo>
                <a:lnTo>
                  <a:pt x="10774" y="20058"/>
                </a:lnTo>
                <a:lnTo>
                  <a:pt x="14292" y="21836"/>
                </a:lnTo>
                <a:lnTo>
                  <a:pt x="51223" y="34155"/>
                </a:lnTo>
                <a:lnTo>
                  <a:pt x="51223" y="34155"/>
                </a:lnTo>
                <a:lnTo>
                  <a:pt x="55351" y="34790"/>
                </a:lnTo>
                <a:lnTo>
                  <a:pt x="55351" y="34790"/>
                </a:lnTo>
                <a:lnTo>
                  <a:pt x="59440" y="34155"/>
                </a:lnTo>
                <a:lnTo>
                  <a:pt x="96397" y="21836"/>
                </a:lnTo>
                <a:lnTo>
                  <a:pt x="96397" y="21836"/>
                </a:lnTo>
                <a:lnTo>
                  <a:pt x="99915" y="20058"/>
                </a:lnTo>
                <a:lnTo>
                  <a:pt x="102252" y="17136"/>
                </a:lnTo>
                <a:lnTo>
                  <a:pt x="104005" y="13708"/>
                </a:lnTo>
                <a:lnTo>
                  <a:pt x="104601" y="10152"/>
                </a:lnTo>
                <a:lnTo>
                  <a:pt x="104601" y="6088"/>
                </a:lnTo>
                <a:lnTo>
                  <a:pt x="6088" y="6088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3563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6" y="166743"/>
                </a:moveTo>
                <a:lnTo>
                  <a:pt x="40086" y="166743"/>
                </a:lnTo>
                <a:lnTo>
                  <a:pt x="20147" y="74668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9644" y="871609"/>
            <a:ext cx="259634" cy="308339"/>
          </a:xfrm>
          <a:custGeom>
            <a:avLst/>
            <a:gdLst/>
            <a:ahLst/>
            <a:cxnLst/>
            <a:rect l="l" t="t" r="r" b="b"/>
            <a:pathLst>
              <a:path w="259634" h="308339">
                <a:moveTo>
                  <a:pt x="179074" y="302252"/>
                </a:moveTo>
                <a:lnTo>
                  <a:pt x="179074" y="302252"/>
                </a:lnTo>
                <a:lnTo>
                  <a:pt x="182021" y="289298"/>
                </a:lnTo>
                <a:lnTo>
                  <a:pt x="186110" y="276979"/>
                </a:lnTo>
                <a:lnTo>
                  <a:pt x="190809" y="265294"/>
                </a:lnTo>
                <a:lnTo>
                  <a:pt x="196080" y="254754"/>
                </a:lnTo>
                <a:lnTo>
                  <a:pt x="201960" y="244721"/>
                </a:lnTo>
                <a:lnTo>
                  <a:pt x="207802" y="234815"/>
                </a:lnTo>
                <a:lnTo>
                  <a:pt x="220705" y="216019"/>
                </a:lnTo>
                <a:lnTo>
                  <a:pt x="227157" y="206621"/>
                </a:lnTo>
                <a:lnTo>
                  <a:pt x="233011" y="197223"/>
                </a:lnTo>
                <a:lnTo>
                  <a:pt x="238307" y="187825"/>
                </a:lnTo>
                <a:lnTo>
                  <a:pt x="243578" y="177284"/>
                </a:lnTo>
                <a:lnTo>
                  <a:pt x="247680" y="166743"/>
                </a:lnTo>
                <a:lnTo>
                  <a:pt x="250614" y="155059"/>
                </a:lnTo>
                <a:lnTo>
                  <a:pt x="252366" y="142740"/>
                </a:lnTo>
                <a:lnTo>
                  <a:pt x="252950" y="136262"/>
                </a:lnTo>
                <a:lnTo>
                  <a:pt x="253547" y="129786"/>
                </a:lnTo>
                <a:lnTo>
                  <a:pt x="253547" y="129786"/>
                </a:lnTo>
                <a:lnTo>
                  <a:pt x="252366" y="116959"/>
                </a:lnTo>
                <a:lnTo>
                  <a:pt x="250614" y="104640"/>
                </a:lnTo>
                <a:lnTo>
                  <a:pt x="247680" y="92829"/>
                </a:lnTo>
                <a:lnTo>
                  <a:pt x="243578" y="81780"/>
                </a:lnTo>
                <a:lnTo>
                  <a:pt x="238307" y="70604"/>
                </a:lnTo>
                <a:lnTo>
                  <a:pt x="232440" y="60698"/>
                </a:lnTo>
                <a:lnTo>
                  <a:pt x="224807" y="51300"/>
                </a:lnTo>
                <a:lnTo>
                  <a:pt x="217200" y="42410"/>
                </a:lnTo>
                <a:lnTo>
                  <a:pt x="208386" y="34282"/>
                </a:lnTo>
                <a:lnTo>
                  <a:pt x="199013" y="27297"/>
                </a:lnTo>
                <a:lnTo>
                  <a:pt x="188447" y="21328"/>
                </a:lnTo>
                <a:lnTo>
                  <a:pt x="177906" y="16121"/>
                </a:lnTo>
                <a:lnTo>
                  <a:pt x="166755" y="11930"/>
                </a:lnTo>
                <a:lnTo>
                  <a:pt x="154449" y="8501"/>
                </a:lnTo>
                <a:lnTo>
                  <a:pt x="142727" y="6723"/>
                </a:lnTo>
                <a:lnTo>
                  <a:pt x="129811" y="6088"/>
                </a:lnTo>
                <a:lnTo>
                  <a:pt x="129811" y="6088"/>
                </a:lnTo>
                <a:lnTo>
                  <a:pt x="116908" y="6723"/>
                </a:lnTo>
                <a:lnTo>
                  <a:pt x="105186" y="8501"/>
                </a:lnTo>
                <a:lnTo>
                  <a:pt x="92880" y="11930"/>
                </a:lnTo>
                <a:lnTo>
                  <a:pt x="81729" y="16121"/>
                </a:lnTo>
                <a:lnTo>
                  <a:pt x="71163" y="21328"/>
                </a:lnTo>
                <a:lnTo>
                  <a:pt x="60622" y="27297"/>
                </a:lnTo>
                <a:lnTo>
                  <a:pt x="51224" y="34282"/>
                </a:lnTo>
                <a:lnTo>
                  <a:pt x="42435" y="42410"/>
                </a:lnTo>
                <a:lnTo>
                  <a:pt x="34802" y="51300"/>
                </a:lnTo>
                <a:lnTo>
                  <a:pt x="27195" y="60698"/>
                </a:lnTo>
                <a:lnTo>
                  <a:pt x="21328" y="70604"/>
                </a:lnTo>
                <a:lnTo>
                  <a:pt x="16057" y="81780"/>
                </a:lnTo>
                <a:lnTo>
                  <a:pt x="11955" y="92829"/>
                </a:lnTo>
                <a:lnTo>
                  <a:pt x="9021" y="104640"/>
                </a:lnTo>
                <a:lnTo>
                  <a:pt x="7269" y="116959"/>
                </a:lnTo>
                <a:lnTo>
                  <a:pt x="6088" y="129786"/>
                </a:lnTo>
                <a:lnTo>
                  <a:pt x="6088" y="129786"/>
                </a:lnTo>
                <a:lnTo>
                  <a:pt x="6659" y="136262"/>
                </a:lnTo>
                <a:lnTo>
                  <a:pt x="7269" y="142740"/>
                </a:lnTo>
                <a:lnTo>
                  <a:pt x="9021" y="155059"/>
                </a:lnTo>
                <a:lnTo>
                  <a:pt x="11955" y="166743"/>
                </a:lnTo>
                <a:lnTo>
                  <a:pt x="16057" y="177284"/>
                </a:lnTo>
                <a:lnTo>
                  <a:pt x="21328" y="187825"/>
                </a:lnTo>
                <a:lnTo>
                  <a:pt x="26598" y="197223"/>
                </a:lnTo>
                <a:lnTo>
                  <a:pt x="32478" y="206621"/>
                </a:lnTo>
                <a:lnTo>
                  <a:pt x="38930" y="216019"/>
                </a:lnTo>
                <a:lnTo>
                  <a:pt x="51833" y="234815"/>
                </a:lnTo>
                <a:lnTo>
                  <a:pt x="57675" y="244721"/>
                </a:lnTo>
                <a:lnTo>
                  <a:pt x="63555" y="254754"/>
                </a:lnTo>
                <a:lnTo>
                  <a:pt x="68826" y="265294"/>
                </a:lnTo>
                <a:lnTo>
                  <a:pt x="73525" y="276979"/>
                </a:lnTo>
                <a:lnTo>
                  <a:pt x="77614" y="289298"/>
                </a:lnTo>
                <a:lnTo>
                  <a:pt x="80561" y="302252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9187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5" y="6088"/>
                </a:moveTo>
                <a:lnTo>
                  <a:pt x="40085" y="6088"/>
                </a:lnTo>
                <a:lnTo>
                  <a:pt x="26026" y="74668"/>
                </a:lnTo>
                <a:lnTo>
                  <a:pt x="6087" y="166743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984" y="1001276"/>
            <a:ext cx="98954" cy="30844"/>
          </a:xfrm>
          <a:custGeom>
            <a:avLst/>
            <a:gdLst/>
            <a:ahLst/>
            <a:cxnLst/>
            <a:rect l="l" t="t" r="r" b="b"/>
            <a:pathLst>
              <a:path w="98954" h="30844">
                <a:moveTo>
                  <a:pt x="6088" y="7739"/>
                </a:moveTo>
                <a:lnTo>
                  <a:pt x="26027" y="24757"/>
                </a:lnTo>
                <a:lnTo>
                  <a:pt x="45966" y="7739"/>
                </a:lnTo>
                <a:lnTo>
                  <a:pt x="45966" y="7739"/>
                </a:lnTo>
                <a:lnTo>
                  <a:pt x="47719" y="6595"/>
                </a:lnTo>
                <a:lnTo>
                  <a:pt x="49471" y="6088"/>
                </a:lnTo>
                <a:lnTo>
                  <a:pt x="51236" y="6595"/>
                </a:lnTo>
                <a:lnTo>
                  <a:pt x="52989" y="7739"/>
                </a:lnTo>
                <a:lnTo>
                  <a:pt x="72928" y="24757"/>
                </a:lnTo>
                <a:lnTo>
                  <a:pt x="92867" y="7739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4117" y="1170059"/>
            <a:ext cx="110688" cy="12175"/>
          </a:xfrm>
          <a:custGeom>
            <a:avLst/>
            <a:gdLst/>
            <a:ahLst/>
            <a:cxnLst/>
            <a:rect l="l" t="t" r="r" b="b"/>
            <a:pathLst>
              <a:path w="110688" h="12175">
                <a:moveTo>
                  <a:pt x="6088" y="6087"/>
                </a:moveTo>
                <a:lnTo>
                  <a:pt x="104601" y="6087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19962" y="3300984"/>
            <a:ext cx="283591" cy="283591"/>
          </a:xfrm>
          <a:custGeom>
            <a:avLst/>
            <a:gdLst/>
            <a:ahLst/>
            <a:cxnLst/>
            <a:rect l="l" t="t" r="r" b="b"/>
            <a:pathLst>
              <a:path w="283591" h="283591">
                <a:moveTo>
                  <a:pt x="141605" y="9525"/>
                </a:moveTo>
                <a:lnTo>
                  <a:pt x="141605" y="9525"/>
                </a:lnTo>
                <a:lnTo>
                  <a:pt x="134874" y="10033"/>
                </a:lnTo>
                <a:lnTo>
                  <a:pt x="128270" y="10541"/>
                </a:lnTo>
                <a:lnTo>
                  <a:pt x="121539" y="11049"/>
                </a:lnTo>
                <a:lnTo>
                  <a:pt x="114935" y="12573"/>
                </a:lnTo>
                <a:lnTo>
                  <a:pt x="108839" y="14097"/>
                </a:lnTo>
                <a:lnTo>
                  <a:pt x="102616" y="15621"/>
                </a:lnTo>
                <a:lnTo>
                  <a:pt x="96520" y="17653"/>
                </a:lnTo>
                <a:lnTo>
                  <a:pt x="90424" y="20193"/>
                </a:lnTo>
                <a:lnTo>
                  <a:pt x="84201" y="22860"/>
                </a:lnTo>
                <a:lnTo>
                  <a:pt x="78613" y="25908"/>
                </a:lnTo>
                <a:lnTo>
                  <a:pt x="73025" y="28956"/>
                </a:lnTo>
                <a:lnTo>
                  <a:pt x="67818" y="32004"/>
                </a:lnTo>
                <a:lnTo>
                  <a:pt x="57658" y="39751"/>
                </a:lnTo>
                <a:lnTo>
                  <a:pt x="48412" y="48387"/>
                </a:lnTo>
                <a:lnTo>
                  <a:pt x="39712" y="57658"/>
                </a:lnTo>
                <a:lnTo>
                  <a:pt x="32042" y="67818"/>
                </a:lnTo>
                <a:lnTo>
                  <a:pt x="28448" y="73533"/>
                </a:lnTo>
                <a:lnTo>
                  <a:pt x="25387" y="79121"/>
                </a:lnTo>
                <a:lnTo>
                  <a:pt x="22313" y="84709"/>
                </a:lnTo>
                <a:lnTo>
                  <a:pt x="19761" y="90424"/>
                </a:lnTo>
                <a:lnTo>
                  <a:pt x="17716" y="96520"/>
                </a:lnTo>
                <a:lnTo>
                  <a:pt x="15659" y="102616"/>
                </a:lnTo>
                <a:lnTo>
                  <a:pt x="13614" y="108839"/>
                </a:lnTo>
                <a:lnTo>
                  <a:pt x="12090" y="115443"/>
                </a:lnTo>
                <a:lnTo>
                  <a:pt x="11061" y="121539"/>
                </a:lnTo>
                <a:lnTo>
                  <a:pt x="10045" y="128270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717"/>
                </a:lnTo>
                <a:lnTo>
                  <a:pt x="10045" y="155321"/>
                </a:lnTo>
                <a:lnTo>
                  <a:pt x="11061" y="162052"/>
                </a:lnTo>
                <a:lnTo>
                  <a:pt x="12090" y="168656"/>
                </a:lnTo>
                <a:lnTo>
                  <a:pt x="13614" y="174752"/>
                </a:lnTo>
                <a:lnTo>
                  <a:pt x="15659" y="181483"/>
                </a:lnTo>
                <a:lnTo>
                  <a:pt x="17716" y="187579"/>
                </a:lnTo>
                <a:lnTo>
                  <a:pt x="19761" y="193167"/>
                </a:lnTo>
                <a:lnTo>
                  <a:pt x="22313" y="199390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773"/>
                </a:lnTo>
                <a:lnTo>
                  <a:pt x="39712" y="225933"/>
                </a:lnTo>
                <a:lnTo>
                  <a:pt x="48412" y="235204"/>
                </a:lnTo>
                <a:lnTo>
                  <a:pt x="57658" y="243840"/>
                </a:lnTo>
                <a:lnTo>
                  <a:pt x="67818" y="251587"/>
                </a:lnTo>
                <a:lnTo>
                  <a:pt x="73025" y="255143"/>
                </a:lnTo>
                <a:lnTo>
                  <a:pt x="78613" y="258191"/>
                </a:lnTo>
                <a:lnTo>
                  <a:pt x="84201" y="261239"/>
                </a:lnTo>
                <a:lnTo>
                  <a:pt x="90424" y="263906"/>
                </a:lnTo>
                <a:lnTo>
                  <a:pt x="96520" y="265938"/>
                </a:lnTo>
                <a:lnTo>
                  <a:pt x="102616" y="267970"/>
                </a:lnTo>
                <a:lnTo>
                  <a:pt x="108839" y="270002"/>
                </a:lnTo>
                <a:lnTo>
                  <a:pt x="114935" y="271526"/>
                </a:lnTo>
                <a:lnTo>
                  <a:pt x="121539" y="272542"/>
                </a:lnTo>
                <a:lnTo>
                  <a:pt x="128270" y="273558"/>
                </a:lnTo>
                <a:lnTo>
                  <a:pt x="134874" y="274066"/>
                </a:lnTo>
                <a:lnTo>
                  <a:pt x="141605" y="274066"/>
                </a:lnTo>
                <a:lnTo>
                  <a:pt x="141605" y="274066"/>
                </a:lnTo>
                <a:lnTo>
                  <a:pt x="148717" y="274066"/>
                </a:lnTo>
                <a:lnTo>
                  <a:pt x="155321" y="273558"/>
                </a:lnTo>
                <a:lnTo>
                  <a:pt x="162052" y="272542"/>
                </a:lnTo>
                <a:lnTo>
                  <a:pt x="168148" y="271526"/>
                </a:lnTo>
                <a:lnTo>
                  <a:pt x="174879" y="270002"/>
                </a:lnTo>
                <a:lnTo>
                  <a:pt x="180975" y="267970"/>
                </a:lnTo>
                <a:lnTo>
                  <a:pt x="187071" y="265938"/>
                </a:lnTo>
                <a:lnTo>
                  <a:pt x="193294" y="263906"/>
                </a:lnTo>
                <a:lnTo>
                  <a:pt x="198882" y="261239"/>
                </a:lnTo>
                <a:lnTo>
                  <a:pt x="204470" y="258191"/>
                </a:lnTo>
                <a:lnTo>
                  <a:pt x="210185" y="255143"/>
                </a:lnTo>
                <a:lnTo>
                  <a:pt x="215773" y="251587"/>
                </a:lnTo>
                <a:lnTo>
                  <a:pt x="225933" y="243840"/>
                </a:lnTo>
                <a:lnTo>
                  <a:pt x="235204" y="235204"/>
                </a:lnTo>
                <a:lnTo>
                  <a:pt x="243967" y="225933"/>
                </a:lnTo>
                <a:lnTo>
                  <a:pt x="251587" y="215773"/>
                </a:lnTo>
                <a:lnTo>
                  <a:pt x="254635" y="210566"/>
                </a:lnTo>
                <a:lnTo>
                  <a:pt x="257683" y="204978"/>
                </a:lnTo>
                <a:lnTo>
                  <a:pt x="260731" y="199390"/>
                </a:lnTo>
                <a:lnTo>
                  <a:pt x="263398" y="193167"/>
                </a:lnTo>
                <a:lnTo>
                  <a:pt x="265938" y="187579"/>
                </a:lnTo>
                <a:lnTo>
                  <a:pt x="267970" y="181483"/>
                </a:lnTo>
                <a:lnTo>
                  <a:pt x="270002" y="174752"/>
                </a:lnTo>
                <a:lnTo>
                  <a:pt x="271018" y="168656"/>
                </a:lnTo>
                <a:lnTo>
                  <a:pt x="272542" y="162052"/>
                </a:lnTo>
                <a:lnTo>
                  <a:pt x="273050" y="155321"/>
                </a:lnTo>
                <a:lnTo>
                  <a:pt x="273558" y="148717"/>
                </a:lnTo>
                <a:lnTo>
                  <a:pt x="274066" y="141986"/>
                </a:lnTo>
                <a:lnTo>
                  <a:pt x="274066" y="141986"/>
                </a:lnTo>
                <a:lnTo>
                  <a:pt x="273558" y="134874"/>
                </a:lnTo>
                <a:lnTo>
                  <a:pt x="273050" y="128270"/>
                </a:lnTo>
                <a:lnTo>
                  <a:pt x="272542" y="121539"/>
                </a:lnTo>
                <a:lnTo>
                  <a:pt x="271018" y="115443"/>
                </a:lnTo>
                <a:lnTo>
                  <a:pt x="270002" y="108839"/>
                </a:lnTo>
                <a:lnTo>
                  <a:pt x="267970" y="102616"/>
                </a:lnTo>
                <a:lnTo>
                  <a:pt x="265938" y="96520"/>
                </a:lnTo>
                <a:lnTo>
                  <a:pt x="263398" y="90424"/>
                </a:lnTo>
                <a:lnTo>
                  <a:pt x="260731" y="84709"/>
                </a:lnTo>
                <a:lnTo>
                  <a:pt x="257683" y="79121"/>
                </a:lnTo>
                <a:lnTo>
                  <a:pt x="254635" y="73533"/>
                </a:lnTo>
                <a:lnTo>
                  <a:pt x="251587" y="67818"/>
                </a:lnTo>
                <a:lnTo>
                  <a:pt x="243967" y="57658"/>
                </a:lnTo>
                <a:lnTo>
                  <a:pt x="235204" y="48387"/>
                </a:lnTo>
                <a:lnTo>
                  <a:pt x="225933" y="39751"/>
                </a:lnTo>
                <a:lnTo>
                  <a:pt x="215773" y="32004"/>
                </a:lnTo>
                <a:lnTo>
                  <a:pt x="210185" y="28956"/>
                </a:lnTo>
                <a:lnTo>
                  <a:pt x="204470" y="25908"/>
                </a:lnTo>
                <a:lnTo>
                  <a:pt x="198882" y="22860"/>
                </a:lnTo>
                <a:lnTo>
                  <a:pt x="193294" y="20193"/>
                </a:lnTo>
                <a:lnTo>
                  <a:pt x="187071" y="17653"/>
                </a:lnTo>
                <a:lnTo>
                  <a:pt x="180975" y="15621"/>
                </a:lnTo>
                <a:lnTo>
                  <a:pt x="174879" y="14097"/>
                </a:lnTo>
                <a:lnTo>
                  <a:pt x="168148" y="12573"/>
                </a:lnTo>
                <a:lnTo>
                  <a:pt x="162052" y="11049"/>
                </a:lnTo>
                <a:lnTo>
                  <a:pt x="155321" y="10541"/>
                </a:lnTo>
                <a:lnTo>
                  <a:pt x="148717" y="10033"/>
                </a:lnTo>
                <a:lnTo>
                  <a:pt x="141605" y="9525"/>
                </a:lnTo>
                <a:lnTo>
                  <a:pt x="141605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50683" y="3331718"/>
            <a:ext cx="222135" cy="222123"/>
          </a:xfrm>
          <a:custGeom>
            <a:avLst/>
            <a:gdLst/>
            <a:ahLst/>
            <a:cxnLst/>
            <a:rect l="l" t="t" r="r" b="b"/>
            <a:pathLst>
              <a:path w="222135" h="222123">
                <a:moveTo>
                  <a:pt x="110884" y="9525"/>
                </a:moveTo>
                <a:lnTo>
                  <a:pt x="110884" y="9525"/>
                </a:lnTo>
                <a:lnTo>
                  <a:pt x="100597" y="10033"/>
                </a:lnTo>
                <a:lnTo>
                  <a:pt x="90437" y="11557"/>
                </a:lnTo>
                <a:lnTo>
                  <a:pt x="80658" y="14097"/>
                </a:lnTo>
                <a:lnTo>
                  <a:pt x="71387" y="17653"/>
                </a:lnTo>
                <a:lnTo>
                  <a:pt x="62751" y="21717"/>
                </a:lnTo>
                <a:lnTo>
                  <a:pt x="54496" y="26924"/>
                </a:lnTo>
                <a:lnTo>
                  <a:pt x="46368" y="33020"/>
                </a:lnTo>
                <a:lnTo>
                  <a:pt x="39129" y="39624"/>
                </a:lnTo>
                <a:lnTo>
                  <a:pt x="32525" y="46863"/>
                </a:lnTo>
                <a:lnTo>
                  <a:pt x="26937" y="54483"/>
                </a:lnTo>
                <a:lnTo>
                  <a:pt x="21730" y="62738"/>
                </a:lnTo>
                <a:lnTo>
                  <a:pt x="17691" y="71882"/>
                </a:lnTo>
                <a:lnTo>
                  <a:pt x="14122" y="81153"/>
                </a:lnTo>
                <a:lnTo>
                  <a:pt x="11557" y="90805"/>
                </a:lnTo>
                <a:lnTo>
                  <a:pt x="10020" y="100584"/>
                </a:lnTo>
                <a:lnTo>
                  <a:pt x="9525" y="111252"/>
                </a:lnTo>
                <a:lnTo>
                  <a:pt x="9525" y="111252"/>
                </a:lnTo>
                <a:lnTo>
                  <a:pt x="10020" y="121539"/>
                </a:lnTo>
                <a:lnTo>
                  <a:pt x="11557" y="131826"/>
                </a:lnTo>
                <a:lnTo>
                  <a:pt x="14122" y="141478"/>
                </a:lnTo>
                <a:lnTo>
                  <a:pt x="17691" y="150749"/>
                </a:lnTo>
                <a:lnTo>
                  <a:pt x="21730" y="159385"/>
                </a:lnTo>
                <a:lnTo>
                  <a:pt x="26937" y="167640"/>
                </a:lnTo>
                <a:lnTo>
                  <a:pt x="32525" y="175768"/>
                </a:lnTo>
                <a:lnTo>
                  <a:pt x="39129" y="183007"/>
                </a:lnTo>
                <a:lnTo>
                  <a:pt x="46368" y="189611"/>
                </a:lnTo>
                <a:lnTo>
                  <a:pt x="54496" y="195199"/>
                </a:lnTo>
                <a:lnTo>
                  <a:pt x="62751" y="200406"/>
                </a:lnTo>
                <a:lnTo>
                  <a:pt x="71387" y="204470"/>
                </a:lnTo>
                <a:lnTo>
                  <a:pt x="80658" y="208026"/>
                </a:lnTo>
                <a:lnTo>
                  <a:pt x="90437" y="210566"/>
                </a:lnTo>
                <a:lnTo>
                  <a:pt x="100597" y="212090"/>
                </a:lnTo>
                <a:lnTo>
                  <a:pt x="110884" y="212598"/>
                </a:lnTo>
                <a:lnTo>
                  <a:pt x="110884" y="212598"/>
                </a:lnTo>
                <a:lnTo>
                  <a:pt x="121552" y="212090"/>
                </a:lnTo>
                <a:lnTo>
                  <a:pt x="131331" y="210566"/>
                </a:lnTo>
                <a:lnTo>
                  <a:pt x="140983" y="208026"/>
                </a:lnTo>
                <a:lnTo>
                  <a:pt x="150254" y="204470"/>
                </a:lnTo>
                <a:lnTo>
                  <a:pt x="159398" y="200406"/>
                </a:lnTo>
                <a:lnTo>
                  <a:pt x="167653" y="195199"/>
                </a:lnTo>
                <a:lnTo>
                  <a:pt x="175273" y="189611"/>
                </a:lnTo>
                <a:lnTo>
                  <a:pt x="182512" y="183007"/>
                </a:lnTo>
                <a:lnTo>
                  <a:pt x="189116" y="175768"/>
                </a:lnTo>
                <a:lnTo>
                  <a:pt x="195212" y="167640"/>
                </a:lnTo>
                <a:lnTo>
                  <a:pt x="200419" y="159385"/>
                </a:lnTo>
                <a:lnTo>
                  <a:pt x="204483" y="150749"/>
                </a:lnTo>
                <a:lnTo>
                  <a:pt x="208039" y="141478"/>
                </a:lnTo>
                <a:lnTo>
                  <a:pt x="210579" y="131826"/>
                </a:lnTo>
                <a:lnTo>
                  <a:pt x="212103" y="121539"/>
                </a:lnTo>
                <a:lnTo>
                  <a:pt x="212611" y="111252"/>
                </a:lnTo>
                <a:lnTo>
                  <a:pt x="212611" y="111252"/>
                </a:lnTo>
                <a:lnTo>
                  <a:pt x="212103" y="100584"/>
                </a:lnTo>
                <a:lnTo>
                  <a:pt x="210579" y="90805"/>
                </a:lnTo>
                <a:lnTo>
                  <a:pt x="208039" y="81153"/>
                </a:lnTo>
                <a:lnTo>
                  <a:pt x="204483" y="71882"/>
                </a:lnTo>
                <a:lnTo>
                  <a:pt x="200419" y="62738"/>
                </a:lnTo>
                <a:lnTo>
                  <a:pt x="195212" y="54483"/>
                </a:lnTo>
                <a:lnTo>
                  <a:pt x="189116" y="46863"/>
                </a:lnTo>
                <a:lnTo>
                  <a:pt x="182512" y="39624"/>
                </a:lnTo>
                <a:lnTo>
                  <a:pt x="175273" y="33020"/>
                </a:lnTo>
                <a:lnTo>
                  <a:pt x="167653" y="26924"/>
                </a:lnTo>
                <a:lnTo>
                  <a:pt x="159398" y="21717"/>
                </a:lnTo>
                <a:lnTo>
                  <a:pt x="150254" y="17653"/>
                </a:lnTo>
                <a:lnTo>
                  <a:pt x="140983" y="14097"/>
                </a:lnTo>
                <a:lnTo>
                  <a:pt x="131331" y="11557"/>
                </a:lnTo>
                <a:lnTo>
                  <a:pt x="121552" y="10033"/>
                </a:lnTo>
                <a:lnTo>
                  <a:pt x="110884" y="9525"/>
                </a:lnTo>
                <a:lnTo>
                  <a:pt x="110884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80795" y="3362325"/>
            <a:ext cx="90297" cy="90170"/>
          </a:xfrm>
          <a:custGeom>
            <a:avLst/>
            <a:gdLst/>
            <a:ahLst/>
            <a:cxnLst/>
            <a:rect l="l" t="t" r="r" b="b"/>
            <a:pathLst>
              <a:path w="90297" h="90170">
                <a:moveTo>
                  <a:pt x="9525" y="80645"/>
                </a:moveTo>
                <a:lnTo>
                  <a:pt x="9525" y="80645"/>
                </a:lnTo>
                <a:lnTo>
                  <a:pt x="10160" y="73025"/>
                </a:lnTo>
                <a:lnTo>
                  <a:pt x="11176" y="66421"/>
                </a:lnTo>
                <a:lnTo>
                  <a:pt x="12700" y="59182"/>
                </a:lnTo>
                <a:lnTo>
                  <a:pt x="15240" y="53086"/>
                </a:lnTo>
                <a:lnTo>
                  <a:pt x="18288" y="46482"/>
                </a:lnTo>
                <a:lnTo>
                  <a:pt x="21844" y="40767"/>
                </a:lnTo>
                <a:lnTo>
                  <a:pt x="26035" y="35179"/>
                </a:lnTo>
                <a:lnTo>
                  <a:pt x="30607" y="30099"/>
                </a:lnTo>
                <a:lnTo>
                  <a:pt x="35687" y="25400"/>
                </a:lnTo>
                <a:lnTo>
                  <a:pt x="41275" y="21336"/>
                </a:lnTo>
                <a:lnTo>
                  <a:pt x="46990" y="17780"/>
                </a:lnTo>
                <a:lnTo>
                  <a:pt x="53086" y="14732"/>
                </a:lnTo>
                <a:lnTo>
                  <a:pt x="59690" y="12700"/>
                </a:lnTo>
                <a:lnTo>
                  <a:pt x="66421" y="10541"/>
                </a:lnTo>
                <a:lnTo>
                  <a:pt x="73533" y="9525"/>
                </a:lnTo>
                <a:lnTo>
                  <a:pt x="80772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33322" y="3522091"/>
            <a:ext cx="148590" cy="147955"/>
          </a:xfrm>
          <a:custGeom>
            <a:avLst/>
            <a:gdLst/>
            <a:ahLst/>
            <a:cxnLst/>
            <a:rect l="l" t="t" r="r" b="b"/>
            <a:pathLst>
              <a:path w="148590" h="147955">
                <a:moveTo>
                  <a:pt x="9525" y="30988"/>
                </a:moveTo>
                <a:lnTo>
                  <a:pt x="113919" y="135382"/>
                </a:lnTo>
                <a:lnTo>
                  <a:pt x="113919" y="135382"/>
                </a:lnTo>
                <a:lnTo>
                  <a:pt x="115570" y="136398"/>
                </a:lnTo>
                <a:lnTo>
                  <a:pt x="117094" y="137414"/>
                </a:lnTo>
                <a:lnTo>
                  <a:pt x="119126" y="137922"/>
                </a:lnTo>
                <a:lnTo>
                  <a:pt x="121158" y="138430"/>
                </a:lnTo>
                <a:lnTo>
                  <a:pt x="123190" y="137922"/>
                </a:lnTo>
                <a:lnTo>
                  <a:pt x="124714" y="137414"/>
                </a:lnTo>
                <a:lnTo>
                  <a:pt x="126746" y="136398"/>
                </a:lnTo>
                <a:lnTo>
                  <a:pt x="128270" y="135382"/>
                </a:lnTo>
                <a:lnTo>
                  <a:pt x="136017" y="127635"/>
                </a:lnTo>
                <a:lnTo>
                  <a:pt x="136017" y="127635"/>
                </a:lnTo>
                <a:lnTo>
                  <a:pt x="137541" y="126111"/>
                </a:lnTo>
                <a:lnTo>
                  <a:pt x="138557" y="124079"/>
                </a:lnTo>
                <a:lnTo>
                  <a:pt x="139065" y="122047"/>
                </a:lnTo>
                <a:lnTo>
                  <a:pt x="139065" y="120523"/>
                </a:lnTo>
                <a:lnTo>
                  <a:pt x="139065" y="118491"/>
                </a:lnTo>
                <a:lnTo>
                  <a:pt x="138557" y="116459"/>
                </a:lnTo>
                <a:lnTo>
                  <a:pt x="137541" y="114935"/>
                </a:lnTo>
                <a:lnTo>
                  <a:pt x="136017" y="112903"/>
                </a:lnTo>
                <a:lnTo>
                  <a:pt x="32131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8162" y="3607371"/>
            <a:ext cx="829437" cy="719671"/>
          </a:xfrm>
          <a:custGeom>
            <a:avLst/>
            <a:gdLst/>
            <a:ahLst/>
            <a:cxnLst/>
            <a:rect l="l" t="t" r="r" b="b"/>
            <a:pathLst>
              <a:path w="829437" h="719671">
                <a:moveTo>
                  <a:pt x="4763" y="359855"/>
                </a:moveTo>
                <a:lnTo>
                  <a:pt x="208407" y="714909"/>
                </a:lnTo>
                <a:lnTo>
                  <a:pt x="621017" y="714909"/>
                </a:lnTo>
                <a:lnTo>
                  <a:pt x="824675" y="359855"/>
                </a:lnTo>
                <a:lnTo>
                  <a:pt x="621017" y="4763"/>
                </a:lnTo>
                <a:lnTo>
                  <a:pt x="208407" y="4763"/>
                </a:lnTo>
                <a:close/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8992" y="424688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88" y="371094"/>
                </a:lnTo>
                <a:lnTo>
                  <a:pt x="428701" y="185547"/>
                </a:lnTo>
                <a:lnTo>
                  <a:pt x="322288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029"/>
            <a:ext cx="704850" cy="709790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401675" y="249047"/>
            <a:ext cx="377850" cy="329565"/>
          </a:xfrm>
          <a:custGeom>
            <a:avLst/>
            <a:gdLst/>
            <a:ahLst/>
            <a:cxnLst/>
            <a:rect l="l" t="t" r="r" b="b"/>
            <a:pathLst>
              <a:path w="377850" h="329565">
                <a:moveTo>
                  <a:pt x="9525" y="164846"/>
                </a:moveTo>
                <a:lnTo>
                  <a:pt x="98565" y="320040"/>
                </a:lnTo>
                <a:lnTo>
                  <a:pt x="279273" y="320040"/>
                </a:lnTo>
                <a:lnTo>
                  <a:pt x="368326" y="164846"/>
                </a:lnTo>
                <a:lnTo>
                  <a:pt x="279273" y="9525"/>
                </a:lnTo>
                <a:lnTo>
                  <a:pt x="98565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8852" y="3843147"/>
            <a:ext cx="248043" cy="248120"/>
          </a:xfrm>
          <a:custGeom>
            <a:avLst/>
            <a:gdLst/>
            <a:ahLst/>
            <a:cxnLst/>
            <a:rect l="l" t="t" r="r" b="b"/>
            <a:pathLst>
              <a:path w="248043" h="248120">
                <a:moveTo>
                  <a:pt x="127953" y="83820"/>
                </a:moveTo>
                <a:lnTo>
                  <a:pt x="131852" y="84518"/>
                </a:lnTo>
                <a:lnTo>
                  <a:pt x="135433" y="85598"/>
                </a:lnTo>
                <a:lnTo>
                  <a:pt x="139345" y="86664"/>
                </a:lnTo>
                <a:lnTo>
                  <a:pt x="142901" y="88442"/>
                </a:lnTo>
                <a:lnTo>
                  <a:pt x="146114" y="90589"/>
                </a:lnTo>
                <a:lnTo>
                  <a:pt x="149327" y="92722"/>
                </a:lnTo>
                <a:lnTo>
                  <a:pt x="152540" y="95580"/>
                </a:lnTo>
                <a:lnTo>
                  <a:pt x="155385" y="98780"/>
                </a:lnTo>
                <a:lnTo>
                  <a:pt x="157531" y="101993"/>
                </a:lnTo>
                <a:lnTo>
                  <a:pt x="159652" y="105194"/>
                </a:lnTo>
                <a:lnTo>
                  <a:pt x="161443" y="108763"/>
                </a:lnTo>
                <a:lnTo>
                  <a:pt x="162522" y="112687"/>
                </a:lnTo>
                <a:lnTo>
                  <a:pt x="163576" y="116243"/>
                </a:lnTo>
                <a:lnTo>
                  <a:pt x="164300" y="120167"/>
                </a:lnTo>
                <a:lnTo>
                  <a:pt x="164300" y="124079"/>
                </a:lnTo>
                <a:lnTo>
                  <a:pt x="164300" y="128003"/>
                </a:lnTo>
                <a:lnTo>
                  <a:pt x="163576" y="131927"/>
                </a:lnTo>
                <a:lnTo>
                  <a:pt x="162522" y="135496"/>
                </a:lnTo>
                <a:lnTo>
                  <a:pt x="161443" y="139420"/>
                </a:lnTo>
                <a:lnTo>
                  <a:pt x="159652" y="142976"/>
                </a:lnTo>
                <a:lnTo>
                  <a:pt x="157531" y="146189"/>
                </a:lnTo>
                <a:lnTo>
                  <a:pt x="155385" y="149390"/>
                </a:lnTo>
                <a:lnTo>
                  <a:pt x="152540" y="152590"/>
                </a:lnTo>
                <a:lnTo>
                  <a:pt x="149327" y="155460"/>
                </a:lnTo>
                <a:lnTo>
                  <a:pt x="146114" y="157581"/>
                </a:lnTo>
                <a:lnTo>
                  <a:pt x="142901" y="159728"/>
                </a:lnTo>
                <a:lnTo>
                  <a:pt x="139345" y="161506"/>
                </a:lnTo>
                <a:lnTo>
                  <a:pt x="135433" y="162572"/>
                </a:lnTo>
                <a:lnTo>
                  <a:pt x="131852" y="163639"/>
                </a:lnTo>
                <a:lnTo>
                  <a:pt x="127953" y="164350"/>
                </a:lnTo>
                <a:lnTo>
                  <a:pt x="120092" y="164350"/>
                </a:lnTo>
                <a:lnTo>
                  <a:pt x="116180" y="163639"/>
                </a:lnTo>
                <a:lnTo>
                  <a:pt x="112624" y="162572"/>
                </a:lnTo>
                <a:lnTo>
                  <a:pt x="108700" y="161506"/>
                </a:lnTo>
                <a:lnTo>
                  <a:pt x="105144" y="159728"/>
                </a:lnTo>
                <a:lnTo>
                  <a:pt x="101931" y="157581"/>
                </a:lnTo>
                <a:lnTo>
                  <a:pt x="98717" y="155460"/>
                </a:lnTo>
                <a:lnTo>
                  <a:pt x="95504" y="152590"/>
                </a:lnTo>
                <a:lnTo>
                  <a:pt x="92660" y="149390"/>
                </a:lnTo>
                <a:lnTo>
                  <a:pt x="90513" y="146189"/>
                </a:lnTo>
                <a:lnTo>
                  <a:pt x="88392" y="142976"/>
                </a:lnTo>
                <a:lnTo>
                  <a:pt x="86602" y="139420"/>
                </a:lnTo>
                <a:lnTo>
                  <a:pt x="85522" y="135496"/>
                </a:lnTo>
                <a:lnTo>
                  <a:pt x="84455" y="131927"/>
                </a:lnTo>
                <a:lnTo>
                  <a:pt x="83744" y="128003"/>
                </a:lnTo>
                <a:lnTo>
                  <a:pt x="83744" y="124079"/>
                </a:lnTo>
                <a:lnTo>
                  <a:pt x="83744" y="120167"/>
                </a:lnTo>
                <a:lnTo>
                  <a:pt x="84455" y="116243"/>
                </a:lnTo>
                <a:lnTo>
                  <a:pt x="85522" y="112687"/>
                </a:lnTo>
                <a:lnTo>
                  <a:pt x="86602" y="108763"/>
                </a:lnTo>
                <a:lnTo>
                  <a:pt x="88392" y="105194"/>
                </a:lnTo>
                <a:lnTo>
                  <a:pt x="90513" y="101993"/>
                </a:lnTo>
                <a:lnTo>
                  <a:pt x="92660" y="98780"/>
                </a:lnTo>
                <a:lnTo>
                  <a:pt x="95504" y="95580"/>
                </a:lnTo>
                <a:lnTo>
                  <a:pt x="98717" y="92722"/>
                </a:lnTo>
                <a:lnTo>
                  <a:pt x="101931" y="90589"/>
                </a:lnTo>
                <a:lnTo>
                  <a:pt x="105144" y="88442"/>
                </a:lnTo>
                <a:lnTo>
                  <a:pt x="108700" y="86664"/>
                </a:lnTo>
                <a:lnTo>
                  <a:pt x="112624" y="85598"/>
                </a:lnTo>
                <a:lnTo>
                  <a:pt x="116180" y="84518"/>
                </a:lnTo>
                <a:lnTo>
                  <a:pt x="120092" y="83820"/>
                </a:lnTo>
                <a:close/>
                <a:moveTo>
                  <a:pt x="115469" y="0"/>
                </a:moveTo>
                <a:lnTo>
                  <a:pt x="112980" y="381"/>
                </a:lnTo>
                <a:lnTo>
                  <a:pt x="110833" y="1143"/>
                </a:lnTo>
                <a:lnTo>
                  <a:pt x="109055" y="2159"/>
                </a:lnTo>
                <a:lnTo>
                  <a:pt x="106922" y="3683"/>
                </a:lnTo>
                <a:lnTo>
                  <a:pt x="105487" y="5080"/>
                </a:lnTo>
                <a:lnTo>
                  <a:pt x="104064" y="7239"/>
                </a:lnTo>
                <a:lnTo>
                  <a:pt x="103353" y="9271"/>
                </a:lnTo>
                <a:lnTo>
                  <a:pt x="102642" y="11430"/>
                </a:lnTo>
                <a:lnTo>
                  <a:pt x="99784" y="37122"/>
                </a:lnTo>
                <a:lnTo>
                  <a:pt x="94793" y="38557"/>
                </a:lnTo>
                <a:lnTo>
                  <a:pt x="89446" y="40691"/>
                </a:lnTo>
                <a:lnTo>
                  <a:pt x="84455" y="42824"/>
                </a:lnTo>
                <a:lnTo>
                  <a:pt x="79477" y="45326"/>
                </a:lnTo>
                <a:lnTo>
                  <a:pt x="59512" y="29591"/>
                </a:lnTo>
                <a:lnTo>
                  <a:pt x="57379" y="28194"/>
                </a:lnTo>
                <a:lnTo>
                  <a:pt x="55233" y="27559"/>
                </a:lnTo>
                <a:lnTo>
                  <a:pt x="53099" y="26797"/>
                </a:lnTo>
                <a:lnTo>
                  <a:pt x="50953" y="26797"/>
                </a:lnTo>
                <a:lnTo>
                  <a:pt x="48464" y="27178"/>
                </a:lnTo>
                <a:lnTo>
                  <a:pt x="46330" y="27813"/>
                </a:lnTo>
                <a:lnTo>
                  <a:pt x="44184" y="28956"/>
                </a:lnTo>
                <a:lnTo>
                  <a:pt x="42406" y="30353"/>
                </a:lnTo>
                <a:lnTo>
                  <a:pt x="30290" y="42481"/>
                </a:lnTo>
                <a:lnTo>
                  <a:pt x="28867" y="44259"/>
                </a:lnTo>
                <a:lnTo>
                  <a:pt x="27801" y="46393"/>
                </a:lnTo>
                <a:lnTo>
                  <a:pt x="27089" y="48539"/>
                </a:lnTo>
                <a:lnTo>
                  <a:pt x="26734" y="51028"/>
                </a:lnTo>
                <a:lnTo>
                  <a:pt x="26734" y="53162"/>
                </a:lnTo>
                <a:lnTo>
                  <a:pt x="27432" y="55308"/>
                </a:lnTo>
                <a:lnTo>
                  <a:pt x="28144" y="57442"/>
                </a:lnTo>
                <a:lnTo>
                  <a:pt x="29579" y="59588"/>
                </a:lnTo>
                <a:lnTo>
                  <a:pt x="45263" y="79540"/>
                </a:lnTo>
                <a:lnTo>
                  <a:pt x="42774" y="84518"/>
                </a:lnTo>
                <a:lnTo>
                  <a:pt x="40628" y="89509"/>
                </a:lnTo>
                <a:lnTo>
                  <a:pt x="38494" y="94869"/>
                </a:lnTo>
                <a:lnTo>
                  <a:pt x="37059" y="99860"/>
                </a:lnTo>
                <a:lnTo>
                  <a:pt x="11392" y="102705"/>
                </a:lnTo>
                <a:lnTo>
                  <a:pt x="9271" y="103416"/>
                </a:lnTo>
                <a:lnTo>
                  <a:pt x="7125" y="104127"/>
                </a:lnTo>
                <a:lnTo>
                  <a:pt x="4991" y="105549"/>
                </a:lnTo>
                <a:lnTo>
                  <a:pt x="3556" y="106984"/>
                </a:lnTo>
                <a:lnTo>
                  <a:pt x="2134" y="109118"/>
                </a:lnTo>
                <a:lnTo>
                  <a:pt x="1067" y="110909"/>
                </a:lnTo>
                <a:lnTo>
                  <a:pt x="356" y="113030"/>
                </a:lnTo>
                <a:lnTo>
                  <a:pt x="0" y="115532"/>
                </a:lnTo>
                <a:lnTo>
                  <a:pt x="0" y="132651"/>
                </a:lnTo>
                <a:lnTo>
                  <a:pt x="356" y="135140"/>
                </a:lnTo>
                <a:lnTo>
                  <a:pt x="1067" y="137274"/>
                </a:lnTo>
                <a:lnTo>
                  <a:pt x="2134" y="139052"/>
                </a:lnTo>
                <a:lnTo>
                  <a:pt x="3556" y="141198"/>
                </a:lnTo>
                <a:lnTo>
                  <a:pt x="4991" y="142608"/>
                </a:lnTo>
                <a:lnTo>
                  <a:pt x="7125" y="144043"/>
                </a:lnTo>
                <a:lnTo>
                  <a:pt x="9271" y="144754"/>
                </a:lnTo>
                <a:lnTo>
                  <a:pt x="11392" y="145478"/>
                </a:lnTo>
                <a:lnTo>
                  <a:pt x="37059" y="148323"/>
                </a:lnTo>
                <a:lnTo>
                  <a:pt x="38494" y="153314"/>
                </a:lnTo>
                <a:lnTo>
                  <a:pt x="40628" y="158648"/>
                </a:lnTo>
                <a:lnTo>
                  <a:pt x="42774" y="163639"/>
                </a:lnTo>
                <a:lnTo>
                  <a:pt x="45263" y="168630"/>
                </a:lnTo>
                <a:lnTo>
                  <a:pt x="29579" y="188595"/>
                </a:lnTo>
                <a:lnTo>
                  <a:pt x="28144" y="190741"/>
                </a:lnTo>
                <a:lnTo>
                  <a:pt x="27432" y="192875"/>
                </a:lnTo>
                <a:lnTo>
                  <a:pt x="26734" y="195008"/>
                </a:lnTo>
                <a:lnTo>
                  <a:pt x="26734" y="197142"/>
                </a:lnTo>
                <a:lnTo>
                  <a:pt x="27089" y="199644"/>
                </a:lnTo>
                <a:lnTo>
                  <a:pt x="27801" y="201790"/>
                </a:lnTo>
                <a:lnTo>
                  <a:pt x="28867" y="203911"/>
                </a:lnTo>
                <a:lnTo>
                  <a:pt x="30290" y="205702"/>
                </a:lnTo>
                <a:lnTo>
                  <a:pt x="42406" y="217817"/>
                </a:lnTo>
                <a:lnTo>
                  <a:pt x="44184" y="219240"/>
                </a:lnTo>
                <a:lnTo>
                  <a:pt x="46330" y="220319"/>
                </a:lnTo>
                <a:lnTo>
                  <a:pt x="48464" y="221018"/>
                </a:lnTo>
                <a:lnTo>
                  <a:pt x="50953" y="221386"/>
                </a:lnTo>
                <a:lnTo>
                  <a:pt x="53099" y="221386"/>
                </a:lnTo>
                <a:lnTo>
                  <a:pt x="55233" y="220662"/>
                </a:lnTo>
                <a:lnTo>
                  <a:pt x="57379" y="219951"/>
                </a:lnTo>
                <a:lnTo>
                  <a:pt x="59512" y="218884"/>
                </a:lnTo>
                <a:lnTo>
                  <a:pt x="79477" y="202857"/>
                </a:lnTo>
                <a:lnTo>
                  <a:pt x="84455" y="205346"/>
                </a:lnTo>
                <a:lnTo>
                  <a:pt x="89446" y="207480"/>
                </a:lnTo>
                <a:lnTo>
                  <a:pt x="94793" y="209626"/>
                </a:lnTo>
                <a:lnTo>
                  <a:pt x="99784" y="211048"/>
                </a:lnTo>
                <a:lnTo>
                  <a:pt x="102642" y="236702"/>
                </a:lnTo>
                <a:lnTo>
                  <a:pt x="103353" y="238849"/>
                </a:lnTo>
                <a:lnTo>
                  <a:pt x="104064" y="240982"/>
                </a:lnTo>
                <a:lnTo>
                  <a:pt x="105487" y="243128"/>
                </a:lnTo>
                <a:lnTo>
                  <a:pt x="106922" y="244538"/>
                </a:lnTo>
                <a:lnTo>
                  <a:pt x="109055" y="245973"/>
                </a:lnTo>
                <a:lnTo>
                  <a:pt x="110833" y="247040"/>
                </a:lnTo>
                <a:lnTo>
                  <a:pt x="112980" y="247751"/>
                </a:lnTo>
                <a:lnTo>
                  <a:pt x="115469" y="248120"/>
                </a:lnTo>
                <a:lnTo>
                  <a:pt x="132576" y="248120"/>
                </a:lnTo>
                <a:lnTo>
                  <a:pt x="135065" y="247751"/>
                </a:lnTo>
                <a:lnTo>
                  <a:pt x="137211" y="247040"/>
                </a:lnTo>
                <a:lnTo>
                  <a:pt x="138989" y="245973"/>
                </a:lnTo>
                <a:lnTo>
                  <a:pt x="141123" y="244538"/>
                </a:lnTo>
                <a:lnTo>
                  <a:pt x="142558" y="243128"/>
                </a:lnTo>
                <a:lnTo>
                  <a:pt x="143980" y="240982"/>
                </a:lnTo>
                <a:lnTo>
                  <a:pt x="144704" y="238849"/>
                </a:lnTo>
                <a:lnTo>
                  <a:pt x="145403" y="236702"/>
                </a:lnTo>
                <a:lnTo>
                  <a:pt x="148260" y="211048"/>
                </a:lnTo>
                <a:lnTo>
                  <a:pt x="153251" y="209626"/>
                </a:lnTo>
                <a:lnTo>
                  <a:pt x="158585" y="207480"/>
                </a:lnTo>
                <a:lnTo>
                  <a:pt x="163576" y="205346"/>
                </a:lnTo>
                <a:lnTo>
                  <a:pt x="168567" y="202857"/>
                </a:lnTo>
                <a:lnTo>
                  <a:pt x="188532" y="218884"/>
                </a:lnTo>
                <a:lnTo>
                  <a:pt x="190665" y="219951"/>
                </a:lnTo>
                <a:lnTo>
                  <a:pt x="192812" y="220662"/>
                </a:lnTo>
                <a:lnTo>
                  <a:pt x="194945" y="221386"/>
                </a:lnTo>
                <a:lnTo>
                  <a:pt x="197092" y="221386"/>
                </a:lnTo>
                <a:lnTo>
                  <a:pt x="199581" y="221018"/>
                </a:lnTo>
                <a:lnTo>
                  <a:pt x="201714" y="220319"/>
                </a:lnTo>
                <a:lnTo>
                  <a:pt x="203861" y="219240"/>
                </a:lnTo>
                <a:lnTo>
                  <a:pt x="205639" y="217817"/>
                </a:lnTo>
                <a:lnTo>
                  <a:pt x="217755" y="205702"/>
                </a:lnTo>
                <a:lnTo>
                  <a:pt x="219177" y="203911"/>
                </a:lnTo>
                <a:lnTo>
                  <a:pt x="220244" y="201790"/>
                </a:lnTo>
                <a:lnTo>
                  <a:pt x="220955" y="199644"/>
                </a:lnTo>
                <a:lnTo>
                  <a:pt x="221323" y="197142"/>
                </a:lnTo>
                <a:lnTo>
                  <a:pt x="221323" y="195008"/>
                </a:lnTo>
                <a:lnTo>
                  <a:pt x="220612" y="192875"/>
                </a:lnTo>
                <a:lnTo>
                  <a:pt x="219888" y="190741"/>
                </a:lnTo>
                <a:lnTo>
                  <a:pt x="218834" y="188595"/>
                </a:lnTo>
                <a:lnTo>
                  <a:pt x="202794" y="168630"/>
                </a:lnTo>
                <a:lnTo>
                  <a:pt x="205270" y="163639"/>
                </a:lnTo>
                <a:lnTo>
                  <a:pt x="207417" y="158648"/>
                </a:lnTo>
                <a:lnTo>
                  <a:pt x="209563" y="153314"/>
                </a:lnTo>
                <a:lnTo>
                  <a:pt x="210973" y="148323"/>
                </a:lnTo>
                <a:lnTo>
                  <a:pt x="236652" y="145478"/>
                </a:lnTo>
                <a:lnTo>
                  <a:pt x="238773" y="144754"/>
                </a:lnTo>
                <a:lnTo>
                  <a:pt x="240919" y="144043"/>
                </a:lnTo>
                <a:lnTo>
                  <a:pt x="243053" y="142608"/>
                </a:lnTo>
                <a:lnTo>
                  <a:pt x="244488" y="141198"/>
                </a:lnTo>
                <a:lnTo>
                  <a:pt x="245910" y="139052"/>
                </a:lnTo>
                <a:lnTo>
                  <a:pt x="246977" y="137274"/>
                </a:lnTo>
                <a:lnTo>
                  <a:pt x="247688" y="135140"/>
                </a:lnTo>
                <a:lnTo>
                  <a:pt x="248044" y="132651"/>
                </a:lnTo>
                <a:lnTo>
                  <a:pt x="248044" y="115532"/>
                </a:lnTo>
                <a:lnTo>
                  <a:pt x="247688" y="113030"/>
                </a:lnTo>
                <a:lnTo>
                  <a:pt x="246977" y="110909"/>
                </a:lnTo>
                <a:lnTo>
                  <a:pt x="245910" y="109118"/>
                </a:lnTo>
                <a:lnTo>
                  <a:pt x="244488" y="106984"/>
                </a:lnTo>
                <a:lnTo>
                  <a:pt x="243053" y="105549"/>
                </a:lnTo>
                <a:lnTo>
                  <a:pt x="240919" y="104127"/>
                </a:lnTo>
                <a:lnTo>
                  <a:pt x="238773" y="103416"/>
                </a:lnTo>
                <a:lnTo>
                  <a:pt x="236652" y="102705"/>
                </a:lnTo>
                <a:lnTo>
                  <a:pt x="210973" y="99860"/>
                </a:lnTo>
                <a:lnTo>
                  <a:pt x="209563" y="94869"/>
                </a:lnTo>
                <a:lnTo>
                  <a:pt x="207417" y="89509"/>
                </a:lnTo>
                <a:lnTo>
                  <a:pt x="205270" y="84518"/>
                </a:lnTo>
                <a:lnTo>
                  <a:pt x="202794" y="79540"/>
                </a:lnTo>
                <a:lnTo>
                  <a:pt x="218834" y="59588"/>
                </a:lnTo>
                <a:lnTo>
                  <a:pt x="219888" y="57442"/>
                </a:lnTo>
                <a:lnTo>
                  <a:pt x="220612" y="55308"/>
                </a:lnTo>
                <a:lnTo>
                  <a:pt x="221323" y="53162"/>
                </a:lnTo>
                <a:lnTo>
                  <a:pt x="221323" y="51028"/>
                </a:lnTo>
                <a:lnTo>
                  <a:pt x="220955" y="48539"/>
                </a:lnTo>
                <a:lnTo>
                  <a:pt x="220244" y="46393"/>
                </a:lnTo>
                <a:lnTo>
                  <a:pt x="219177" y="44259"/>
                </a:lnTo>
                <a:lnTo>
                  <a:pt x="217755" y="42481"/>
                </a:lnTo>
                <a:lnTo>
                  <a:pt x="205639" y="30353"/>
                </a:lnTo>
                <a:lnTo>
                  <a:pt x="203861" y="28956"/>
                </a:lnTo>
                <a:lnTo>
                  <a:pt x="201714" y="27813"/>
                </a:lnTo>
                <a:lnTo>
                  <a:pt x="199581" y="27178"/>
                </a:lnTo>
                <a:lnTo>
                  <a:pt x="197092" y="26797"/>
                </a:lnTo>
                <a:lnTo>
                  <a:pt x="194945" y="26797"/>
                </a:lnTo>
                <a:lnTo>
                  <a:pt x="192812" y="27559"/>
                </a:lnTo>
                <a:lnTo>
                  <a:pt x="190665" y="28194"/>
                </a:lnTo>
                <a:lnTo>
                  <a:pt x="188532" y="29591"/>
                </a:lnTo>
                <a:lnTo>
                  <a:pt x="168567" y="45326"/>
                </a:lnTo>
                <a:lnTo>
                  <a:pt x="163576" y="42824"/>
                </a:lnTo>
                <a:lnTo>
                  <a:pt x="158585" y="40691"/>
                </a:lnTo>
                <a:lnTo>
                  <a:pt x="153251" y="38557"/>
                </a:lnTo>
                <a:lnTo>
                  <a:pt x="148260" y="37122"/>
                </a:lnTo>
                <a:lnTo>
                  <a:pt x="145403" y="11430"/>
                </a:lnTo>
                <a:lnTo>
                  <a:pt x="144704" y="9271"/>
                </a:lnTo>
                <a:lnTo>
                  <a:pt x="143980" y="7239"/>
                </a:lnTo>
                <a:lnTo>
                  <a:pt x="142558" y="5080"/>
                </a:lnTo>
                <a:lnTo>
                  <a:pt x="141123" y="3683"/>
                </a:lnTo>
                <a:lnTo>
                  <a:pt x="138989" y="2159"/>
                </a:lnTo>
                <a:lnTo>
                  <a:pt x="137211" y="1143"/>
                </a:lnTo>
                <a:lnTo>
                  <a:pt x="135065" y="381"/>
                </a:lnTo>
                <a:lnTo>
                  <a:pt x="1325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8996" y="1681734"/>
            <a:ext cx="136067" cy="150494"/>
          </a:xfrm>
          <a:custGeom>
            <a:avLst/>
            <a:gdLst/>
            <a:ahLst/>
            <a:cxnLst/>
            <a:rect l="l" t="t" r="r" b="b"/>
            <a:pathLst>
              <a:path w="136067" h="150494">
                <a:moveTo>
                  <a:pt x="97942" y="0"/>
                </a:moveTo>
                <a:lnTo>
                  <a:pt x="94335" y="508"/>
                </a:lnTo>
                <a:lnTo>
                  <a:pt x="90728" y="1016"/>
                </a:lnTo>
                <a:lnTo>
                  <a:pt x="87109" y="2031"/>
                </a:lnTo>
                <a:lnTo>
                  <a:pt x="83502" y="3048"/>
                </a:lnTo>
                <a:lnTo>
                  <a:pt x="79895" y="4572"/>
                </a:lnTo>
                <a:lnTo>
                  <a:pt x="76822" y="6604"/>
                </a:lnTo>
                <a:lnTo>
                  <a:pt x="74218" y="8762"/>
                </a:lnTo>
                <a:lnTo>
                  <a:pt x="71640" y="11303"/>
                </a:lnTo>
                <a:lnTo>
                  <a:pt x="69075" y="13843"/>
                </a:lnTo>
                <a:lnTo>
                  <a:pt x="67005" y="17018"/>
                </a:lnTo>
                <a:lnTo>
                  <a:pt x="64960" y="20066"/>
                </a:lnTo>
                <a:lnTo>
                  <a:pt x="63411" y="23114"/>
                </a:lnTo>
                <a:lnTo>
                  <a:pt x="61848" y="26797"/>
                </a:lnTo>
                <a:lnTo>
                  <a:pt x="61353" y="30353"/>
                </a:lnTo>
                <a:lnTo>
                  <a:pt x="60820" y="33909"/>
                </a:lnTo>
                <a:lnTo>
                  <a:pt x="60312" y="38100"/>
                </a:lnTo>
                <a:lnTo>
                  <a:pt x="60820" y="43815"/>
                </a:lnTo>
                <a:lnTo>
                  <a:pt x="62382" y="49403"/>
                </a:lnTo>
                <a:lnTo>
                  <a:pt x="64427" y="54610"/>
                </a:lnTo>
                <a:lnTo>
                  <a:pt x="67005" y="59181"/>
                </a:lnTo>
                <a:lnTo>
                  <a:pt x="0" y="138049"/>
                </a:lnTo>
                <a:lnTo>
                  <a:pt x="7747" y="143764"/>
                </a:lnTo>
                <a:lnTo>
                  <a:pt x="14960" y="150494"/>
                </a:lnTo>
                <a:lnTo>
                  <a:pt x="81965" y="72136"/>
                </a:lnTo>
                <a:lnTo>
                  <a:pt x="85572" y="73660"/>
                </a:lnTo>
                <a:lnTo>
                  <a:pt x="89687" y="74675"/>
                </a:lnTo>
                <a:lnTo>
                  <a:pt x="93802" y="75184"/>
                </a:lnTo>
                <a:lnTo>
                  <a:pt x="97942" y="75692"/>
                </a:lnTo>
                <a:lnTo>
                  <a:pt x="102057" y="75184"/>
                </a:lnTo>
                <a:lnTo>
                  <a:pt x="105664" y="74675"/>
                </a:lnTo>
                <a:lnTo>
                  <a:pt x="109270" y="74168"/>
                </a:lnTo>
                <a:lnTo>
                  <a:pt x="112877" y="72644"/>
                </a:lnTo>
                <a:lnTo>
                  <a:pt x="115976" y="71119"/>
                </a:lnTo>
                <a:lnTo>
                  <a:pt x="119062" y="68961"/>
                </a:lnTo>
                <a:lnTo>
                  <a:pt x="122161" y="66929"/>
                </a:lnTo>
                <a:lnTo>
                  <a:pt x="124739" y="64389"/>
                </a:lnTo>
                <a:lnTo>
                  <a:pt x="127317" y="61849"/>
                </a:lnTo>
                <a:lnTo>
                  <a:pt x="129387" y="59181"/>
                </a:lnTo>
                <a:lnTo>
                  <a:pt x="131432" y="55625"/>
                </a:lnTo>
                <a:lnTo>
                  <a:pt x="132994" y="52578"/>
                </a:lnTo>
                <a:lnTo>
                  <a:pt x="133997" y="48894"/>
                </a:lnTo>
                <a:lnTo>
                  <a:pt x="135039" y="45339"/>
                </a:lnTo>
                <a:lnTo>
                  <a:pt x="135559" y="41656"/>
                </a:lnTo>
                <a:lnTo>
                  <a:pt x="136067" y="38100"/>
                </a:lnTo>
                <a:lnTo>
                  <a:pt x="135559" y="33909"/>
                </a:lnTo>
                <a:lnTo>
                  <a:pt x="135039" y="30353"/>
                </a:lnTo>
                <a:lnTo>
                  <a:pt x="133997" y="26797"/>
                </a:lnTo>
                <a:lnTo>
                  <a:pt x="132994" y="23114"/>
                </a:lnTo>
                <a:lnTo>
                  <a:pt x="131432" y="20066"/>
                </a:lnTo>
                <a:lnTo>
                  <a:pt x="129387" y="17018"/>
                </a:lnTo>
                <a:lnTo>
                  <a:pt x="127317" y="13843"/>
                </a:lnTo>
                <a:lnTo>
                  <a:pt x="124739" y="11303"/>
                </a:lnTo>
                <a:lnTo>
                  <a:pt x="122161" y="8762"/>
                </a:lnTo>
                <a:lnTo>
                  <a:pt x="119062" y="6604"/>
                </a:lnTo>
                <a:lnTo>
                  <a:pt x="115976" y="4572"/>
                </a:lnTo>
                <a:lnTo>
                  <a:pt x="112877" y="3048"/>
                </a:lnTo>
                <a:lnTo>
                  <a:pt x="109270" y="2031"/>
                </a:lnTo>
                <a:lnTo>
                  <a:pt x="105664" y="1016"/>
                </a:lnTo>
                <a:lnTo>
                  <a:pt x="102057" y="508"/>
                </a:lnTo>
                <a:lnTo>
                  <a:pt x="979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2849" y="1703832"/>
            <a:ext cx="108229" cy="125221"/>
          </a:xfrm>
          <a:custGeom>
            <a:avLst/>
            <a:gdLst/>
            <a:ahLst/>
            <a:cxnLst/>
            <a:rect l="l" t="t" r="r" b="b"/>
            <a:pathLst>
              <a:path w="108229" h="125221">
                <a:moveTo>
                  <a:pt x="32982" y="0"/>
                </a:moveTo>
                <a:lnTo>
                  <a:pt x="29375" y="508"/>
                </a:lnTo>
                <a:lnTo>
                  <a:pt x="25768" y="1524"/>
                </a:lnTo>
                <a:lnTo>
                  <a:pt x="22682" y="3175"/>
                </a:lnTo>
                <a:lnTo>
                  <a:pt x="19076" y="4699"/>
                </a:lnTo>
                <a:lnTo>
                  <a:pt x="15977" y="6731"/>
                </a:lnTo>
                <a:lnTo>
                  <a:pt x="13399" y="8763"/>
                </a:lnTo>
                <a:lnTo>
                  <a:pt x="10821" y="11430"/>
                </a:lnTo>
                <a:lnTo>
                  <a:pt x="8255" y="13970"/>
                </a:lnTo>
                <a:lnTo>
                  <a:pt x="6185" y="17018"/>
                </a:lnTo>
                <a:lnTo>
                  <a:pt x="4140" y="20066"/>
                </a:lnTo>
                <a:lnTo>
                  <a:pt x="2578" y="23241"/>
                </a:lnTo>
                <a:lnTo>
                  <a:pt x="1562" y="26796"/>
                </a:lnTo>
                <a:lnTo>
                  <a:pt x="521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21" y="45846"/>
                </a:lnTo>
                <a:lnTo>
                  <a:pt x="1562" y="49530"/>
                </a:lnTo>
                <a:lnTo>
                  <a:pt x="3099" y="52577"/>
                </a:lnTo>
                <a:lnTo>
                  <a:pt x="4648" y="56261"/>
                </a:lnTo>
                <a:lnTo>
                  <a:pt x="6706" y="58801"/>
                </a:lnTo>
                <a:lnTo>
                  <a:pt x="8763" y="61849"/>
                </a:lnTo>
                <a:lnTo>
                  <a:pt x="11354" y="64389"/>
                </a:lnTo>
                <a:lnTo>
                  <a:pt x="13932" y="67056"/>
                </a:lnTo>
                <a:lnTo>
                  <a:pt x="17005" y="69088"/>
                </a:lnTo>
                <a:lnTo>
                  <a:pt x="20104" y="71120"/>
                </a:lnTo>
                <a:lnTo>
                  <a:pt x="23190" y="72644"/>
                </a:lnTo>
                <a:lnTo>
                  <a:pt x="26797" y="73787"/>
                </a:lnTo>
                <a:lnTo>
                  <a:pt x="30937" y="74802"/>
                </a:lnTo>
                <a:lnTo>
                  <a:pt x="36081" y="75311"/>
                </a:lnTo>
                <a:lnTo>
                  <a:pt x="41758" y="75311"/>
                </a:lnTo>
                <a:lnTo>
                  <a:pt x="46914" y="74295"/>
                </a:lnTo>
                <a:lnTo>
                  <a:pt x="52057" y="72644"/>
                </a:lnTo>
                <a:lnTo>
                  <a:pt x="92761" y="125221"/>
                </a:lnTo>
                <a:lnTo>
                  <a:pt x="99987" y="119126"/>
                </a:lnTo>
                <a:lnTo>
                  <a:pt x="108230" y="113411"/>
                </a:lnTo>
                <a:lnTo>
                  <a:pt x="67526" y="60325"/>
                </a:lnTo>
                <a:lnTo>
                  <a:pt x="70104" y="56769"/>
                </a:lnTo>
                <a:lnTo>
                  <a:pt x="72149" y="53086"/>
                </a:lnTo>
                <a:lnTo>
                  <a:pt x="73711" y="49021"/>
                </a:lnTo>
                <a:lnTo>
                  <a:pt x="74740" y="44323"/>
                </a:lnTo>
                <a:lnTo>
                  <a:pt x="75248" y="40767"/>
                </a:lnTo>
                <a:lnTo>
                  <a:pt x="75248" y="36576"/>
                </a:lnTo>
                <a:lnTo>
                  <a:pt x="75248" y="33020"/>
                </a:lnTo>
                <a:lnTo>
                  <a:pt x="74219" y="29464"/>
                </a:lnTo>
                <a:lnTo>
                  <a:pt x="73178" y="25781"/>
                </a:lnTo>
                <a:lnTo>
                  <a:pt x="72149" y="22733"/>
                </a:lnTo>
                <a:lnTo>
                  <a:pt x="70612" y="19050"/>
                </a:lnTo>
                <a:lnTo>
                  <a:pt x="68567" y="16002"/>
                </a:lnTo>
                <a:lnTo>
                  <a:pt x="66497" y="13462"/>
                </a:lnTo>
                <a:lnTo>
                  <a:pt x="63919" y="10795"/>
                </a:lnTo>
                <a:lnTo>
                  <a:pt x="61341" y="8255"/>
                </a:lnTo>
                <a:lnTo>
                  <a:pt x="58242" y="6223"/>
                </a:lnTo>
                <a:lnTo>
                  <a:pt x="55156" y="4191"/>
                </a:lnTo>
                <a:lnTo>
                  <a:pt x="51549" y="2667"/>
                </a:lnTo>
                <a:lnTo>
                  <a:pt x="47943" y="1524"/>
                </a:lnTo>
                <a:lnTo>
                  <a:pt x="44336" y="508"/>
                </a:lnTo>
                <a:lnTo>
                  <a:pt x="4072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091" y="1919859"/>
            <a:ext cx="152046" cy="92202"/>
          </a:xfrm>
          <a:custGeom>
            <a:avLst/>
            <a:gdLst/>
            <a:ahLst/>
            <a:cxnLst/>
            <a:rect l="l" t="t" r="r" b="b"/>
            <a:pathLst>
              <a:path w="152046" h="92202">
                <a:moveTo>
                  <a:pt x="144313" y="0"/>
                </a:moveTo>
                <a:lnTo>
                  <a:pt x="68037" y="31369"/>
                </a:lnTo>
                <a:lnTo>
                  <a:pt x="65458" y="28829"/>
                </a:lnTo>
                <a:lnTo>
                  <a:pt x="62880" y="26162"/>
                </a:lnTo>
                <a:lnTo>
                  <a:pt x="60315" y="23622"/>
                </a:lnTo>
                <a:lnTo>
                  <a:pt x="56702" y="21590"/>
                </a:lnTo>
                <a:lnTo>
                  <a:pt x="53599" y="20066"/>
                </a:lnTo>
                <a:lnTo>
                  <a:pt x="49991" y="18542"/>
                </a:lnTo>
                <a:lnTo>
                  <a:pt x="46383" y="17526"/>
                </a:lnTo>
                <a:lnTo>
                  <a:pt x="42774" y="17018"/>
                </a:lnTo>
                <a:lnTo>
                  <a:pt x="39166" y="16383"/>
                </a:lnTo>
                <a:lnTo>
                  <a:pt x="35558" y="17018"/>
                </a:lnTo>
                <a:lnTo>
                  <a:pt x="31948" y="17018"/>
                </a:lnTo>
                <a:lnTo>
                  <a:pt x="28340" y="18034"/>
                </a:lnTo>
                <a:lnTo>
                  <a:pt x="24732" y="19050"/>
                </a:lnTo>
                <a:lnTo>
                  <a:pt x="21651" y="20574"/>
                </a:lnTo>
                <a:lnTo>
                  <a:pt x="18548" y="22098"/>
                </a:lnTo>
                <a:lnTo>
                  <a:pt x="15467" y="24130"/>
                </a:lnTo>
                <a:lnTo>
                  <a:pt x="12366" y="26797"/>
                </a:lnTo>
                <a:lnTo>
                  <a:pt x="9790" y="29337"/>
                </a:lnTo>
                <a:lnTo>
                  <a:pt x="7216" y="31877"/>
                </a:lnTo>
                <a:lnTo>
                  <a:pt x="5149" y="35560"/>
                </a:lnTo>
                <a:lnTo>
                  <a:pt x="3608" y="38608"/>
                </a:lnTo>
                <a:lnTo>
                  <a:pt x="2068" y="42164"/>
                </a:lnTo>
                <a:lnTo>
                  <a:pt x="1034" y="45847"/>
                </a:lnTo>
                <a:lnTo>
                  <a:pt x="527" y="49403"/>
                </a:lnTo>
                <a:lnTo>
                  <a:pt x="0" y="52959"/>
                </a:lnTo>
                <a:lnTo>
                  <a:pt x="0" y="56642"/>
                </a:lnTo>
                <a:lnTo>
                  <a:pt x="527" y="60198"/>
                </a:lnTo>
                <a:lnTo>
                  <a:pt x="1541" y="63881"/>
                </a:lnTo>
                <a:lnTo>
                  <a:pt x="2574" y="67437"/>
                </a:lnTo>
                <a:lnTo>
                  <a:pt x="4115" y="70612"/>
                </a:lnTo>
                <a:lnTo>
                  <a:pt x="5676" y="74168"/>
                </a:lnTo>
                <a:lnTo>
                  <a:pt x="7723" y="76708"/>
                </a:lnTo>
                <a:lnTo>
                  <a:pt x="9790" y="79883"/>
                </a:lnTo>
                <a:lnTo>
                  <a:pt x="12893" y="82423"/>
                </a:lnTo>
                <a:lnTo>
                  <a:pt x="15467" y="84963"/>
                </a:lnTo>
                <a:lnTo>
                  <a:pt x="19075" y="86995"/>
                </a:lnTo>
                <a:lnTo>
                  <a:pt x="22156" y="88519"/>
                </a:lnTo>
                <a:lnTo>
                  <a:pt x="25766" y="90170"/>
                </a:lnTo>
                <a:lnTo>
                  <a:pt x="29374" y="91186"/>
                </a:lnTo>
                <a:lnTo>
                  <a:pt x="32982" y="91694"/>
                </a:lnTo>
                <a:lnTo>
                  <a:pt x="36591" y="92202"/>
                </a:lnTo>
                <a:lnTo>
                  <a:pt x="40199" y="92202"/>
                </a:lnTo>
                <a:lnTo>
                  <a:pt x="43809" y="91694"/>
                </a:lnTo>
                <a:lnTo>
                  <a:pt x="47417" y="90678"/>
                </a:lnTo>
                <a:lnTo>
                  <a:pt x="51025" y="89662"/>
                </a:lnTo>
                <a:lnTo>
                  <a:pt x="54127" y="88519"/>
                </a:lnTo>
                <a:lnTo>
                  <a:pt x="57208" y="86487"/>
                </a:lnTo>
                <a:lnTo>
                  <a:pt x="60315" y="84455"/>
                </a:lnTo>
                <a:lnTo>
                  <a:pt x="63388" y="82423"/>
                </a:lnTo>
                <a:lnTo>
                  <a:pt x="65966" y="79883"/>
                </a:lnTo>
                <a:lnTo>
                  <a:pt x="68545" y="76708"/>
                </a:lnTo>
                <a:lnTo>
                  <a:pt x="70602" y="73660"/>
                </a:lnTo>
                <a:lnTo>
                  <a:pt x="73180" y="67437"/>
                </a:lnTo>
                <a:lnTo>
                  <a:pt x="74729" y="61722"/>
                </a:lnTo>
                <a:lnTo>
                  <a:pt x="75758" y="55626"/>
                </a:lnTo>
                <a:lnTo>
                  <a:pt x="75250" y="49403"/>
                </a:lnTo>
                <a:lnTo>
                  <a:pt x="152047" y="18034"/>
                </a:lnTo>
                <a:lnTo>
                  <a:pt x="147399" y="9271"/>
                </a:lnTo>
                <a:lnTo>
                  <a:pt x="14431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3149" y="1983740"/>
            <a:ext cx="75260" cy="135001"/>
          </a:xfrm>
          <a:custGeom>
            <a:avLst/>
            <a:gdLst/>
            <a:ahLst/>
            <a:cxnLst/>
            <a:rect l="l" t="t" r="r" b="b"/>
            <a:pathLst>
              <a:path w="75260" h="135001">
                <a:moveTo>
                  <a:pt x="31445" y="0"/>
                </a:moveTo>
                <a:lnTo>
                  <a:pt x="29375" y="60325"/>
                </a:lnTo>
                <a:lnTo>
                  <a:pt x="25260" y="61341"/>
                </a:lnTo>
                <a:lnTo>
                  <a:pt x="21132" y="63373"/>
                </a:lnTo>
                <a:lnTo>
                  <a:pt x="17018" y="65405"/>
                </a:lnTo>
                <a:lnTo>
                  <a:pt x="13398" y="67945"/>
                </a:lnTo>
                <a:lnTo>
                  <a:pt x="10299" y="70612"/>
                </a:lnTo>
                <a:lnTo>
                  <a:pt x="8255" y="73660"/>
                </a:lnTo>
                <a:lnTo>
                  <a:pt x="5664" y="76708"/>
                </a:lnTo>
                <a:lnTo>
                  <a:pt x="4114" y="79883"/>
                </a:lnTo>
                <a:lnTo>
                  <a:pt x="2578" y="82931"/>
                </a:lnTo>
                <a:lnTo>
                  <a:pt x="1549" y="86487"/>
                </a:lnTo>
                <a:lnTo>
                  <a:pt x="508" y="90170"/>
                </a:lnTo>
                <a:lnTo>
                  <a:pt x="0" y="93726"/>
                </a:lnTo>
                <a:lnTo>
                  <a:pt x="0" y="97409"/>
                </a:lnTo>
                <a:lnTo>
                  <a:pt x="0" y="100965"/>
                </a:lnTo>
                <a:lnTo>
                  <a:pt x="508" y="104648"/>
                </a:lnTo>
                <a:lnTo>
                  <a:pt x="1549" y="108204"/>
                </a:lnTo>
                <a:lnTo>
                  <a:pt x="2578" y="111252"/>
                </a:lnTo>
                <a:lnTo>
                  <a:pt x="4114" y="114935"/>
                </a:lnTo>
                <a:lnTo>
                  <a:pt x="6185" y="117983"/>
                </a:lnTo>
                <a:lnTo>
                  <a:pt x="8763" y="121158"/>
                </a:lnTo>
                <a:lnTo>
                  <a:pt x="11341" y="124206"/>
                </a:lnTo>
                <a:lnTo>
                  <a:pt x="13906" y="126746"/>
                </a:lnTo>
                <a:lnTo>
                  <a:pt x="17018" y="128778"/>
                </a:lnTo>
                <a:lnTo>
                  <a:pt x="20091" y="130302"/>
                </a:lnTo>
                <a:lnTo>
                  <a:pt x="23698" y="131953"/>
                </a:lnTo>
                <a:lnTo>
                  <a:pt x="26797" y="133477"/>
                </a:lnTo>
                <a:lnTo>
                  <a:pt x="30416" y="133985"/>
                </a:lnTo>
                <a:lnTo>
                  <a:pt x="34023" y="134493"/>
                </a:lnTo>
                <a:lnTo>
                  <a:pt x="37630" y="135001"/>
                </a:lnTo>
                <a:lnTo>
                  <a:pt x="41237" y="134493"/>
                </a:lnTo>
                <a:lnTo>
                  <a:pt x="44843" y="133985"/>
                </a:lnTo>
                <a:lnTo>
                  <a:pt x="48450" y="132969"/>
                </a:lnTo>
                <a:lnTo>
                  <a:pt x="52057" y="131953"/>
                </a:lnTo>
                <a:lnTo>
                  <a:pt x="55143" y="130302"/>
                </a:lnTo>
                <a:lnTo>
                  <a:pt x="58750" y="128270"/>
                </a:lnTo>
                <a:lnTo>
                  <a:pt x="61849" y="126238"/>
                </a:lnTo>
                <a:lnTo>
                  <a:pt x="64427" y="123698"/>
                </a:lnTo>
                <a:lnTo>
                  <a:pt x="67005" y="120523"/>
                </a:lnTo>
                <a:lnTo>
                  <a:pt x="69050" y="117475"/>
                </a:lnTo>
                <a:lnTo>
                  <a:pt x="71120" y="114427"/>
                </a:lnTo>
                <a:lnTo>
                  <a:pt x="72656" y="111252"/>
                </a:lnTo>
                <a:lnTo>
                  <a:pt x="73698" y="107696"/>
                </a:lnTo>
                <a:lnTo>
                  <a:pt x="74726" y="104140"/>
                </a:lnTo>
                <a:lnTo>
                  <a:pt x="75260" y="100457"/>
                </a:lnTo>
                <a:lnTo>
                  <a:pt x="75260" y="96901"/>
                </a:lnTo>
                <a:lnTo>
                  <a:pt x="75260" y="93218"/>
                </a:lnTo>
                <a:lnTo>
                  <a:pt x="74726" y="89662"/>
                </a:lnTo>
                <a:lnTo>
                  <a:pt x="73698" y="86106"/>
                </a:lnTo>
                <a:lnTo>
                  <a:pt x="72148" y="82423"/>
                </a:lnTo>
                <a:lnTo>
                  <a:pt x="70612" y="79375"/>
                </a:lnTo>
                <a:lnTo>
                  <a:pt x="69050" y="76200"/>
                </a:lnTo>
                <a:lnTo>
                  <a:pt x="66471" y="73152"/>
                </a:lnTo>
                <a:lnTo>
                  <a:pt x="62865" y="69088"/>
                </a:lnTo>
                <a:lnTo>
                  <a:pt x="58242" y="65405"/>
                </a:lnTo>
                <a:lnTo>
                  <a:pt x="53606" y="62865"/>
                </a:lnTo>
                <a:lnTo>
                  <a:pt x="48958" y="61341"/>
                </a:lnTo>
                <a:lnTo>
                  <a:pt x="51028" y="508"/>
                </a:lnTo>
                <a:lnTo>
                  <a:pt x="51028" y="508"/>
                </a:lnTo>
                <a:lnTo>
                  <a:pt x="44843" y="1016"/>
                </a:lnTo>
                <a:lnTo>
                  <a:pt x="38138" y="508"/>
                </a:lnTo>
                <a:lnTo>
                  <a:pt x="3144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6118" y="1880108"/>
            <a:ext cx="136575" cy="75819"/>
          </a:xfrm>
          <a:custGeom>
            <a:avLst/>
            <a:gdLst/>
            <a:ahLst/>
            <a:cxnLst/>
            <a:rect l="l" t="t" r="r" b="b"/>
            <a:pathLst>
              <a:path w="136575" h="75819">
                <a:moveTo>
                  <a:pt x="96875" y="0"/>
                </a:moveTo>
                <a:lnTo>
                  <a:pt x="93294" y="507"/>
                </a:lnTo>
                <a:lnTo>
                  <a:pt x="89687" y="1524"/>
                </a:lnTo>
                <a:lnTo>
                  <a:pt x="86080" y="2540"/>
                </a:lnTo>
                <a:lnTo>
                  <a:pt x="81940" y="4191"/>
                </a:lnTo>
                <a:lnTo>
                  <a:pt x="78333" y="6223"/>
                </a:lnTo>
                <a:lnTo>
                  <a:pt x="75247" y="8255"/>
                </a:lnTo>
                <a:lnTo>
                  <a:pt x="72148" y="10795"/>
                </a:lnTo>
                <a:lnTo>
                  <a:pt x="69570" y="13970"/>
                </a:lnTo>
                <a:lnTo>
                  <a:pt x="67513" y="17018"/>
                </a:lnTo>
                <a:lnTo>
                  <a:pt x="65455" y="20066"/>
                </a:lnTo>
                <a:lnTo>
                  <a:pt x="63893" y="23749"/>
                </a:lnTo>
                <a:lnTo>
                  <a:pt x="2070" y="16002"/>
                </a:lnTo>
                <a:lnTo>
                  <a:pt x="1536" y="25781"/>
                </a:lnTo>
                <a:lnTo>
                  <a:pt x="0" y="35052"/>
                </a:lnTo>
                <a:lnTo>
                  <a:pt x="61328" y="42799"/>
                </a:lnTo>
                <a:lnTo>
                  <a:pt x="61849" y="46863"/>
                </a:lnTo>
                <a:lnTo>
                  <a:pt x="63398" y="51054"/>
                </a:lnTo>
                <a:lnTo>
                  <a:pt x="64935" y="54102"/>
                </a:lnTo>
                <a:lnTo>
                  <a:pt x="66497" y="57785"/>
                </a:lnTo>
                <a:lnTo>
                  <a:pt x="68542" y="60833"/>
                </a:lnTo>
                <a:lnTo>
                  <a:pt x="71120" y="63373"/>
                </a:lnTo>
                <a:lnTo>
                  <a:pt x="73685" y="65913"/>
                </a:lnTo>
                <a:lnTo>
                  <a:pt x="76289" y="68580"/>
                </a:lnTo>
                <a:lnTo>
                  <a:pt x="79362" y="70612"/>
                </a:lnTo>
                <a:lnTo>
                  <a:pt x="82473" y="72136"/>
                </a:lnTo>
                <a:lnTo>
                  <a:pt x="86080" y="73660"/>
                </a:lnTo>
                <a:lnTo>
                  <a:pt x="89687" y="74676"/>
                </a:lnTo>
                <a:lnTo>
                  <a:pt x="93294" y="75311"/>
                </a:lnTo>
                <a:lnTo>
                  <a:pt x="96875" y="75819"/>
                </a:lnTo>
                <a:lnTo>
                  <a:pt x="100495" y="75819"/>
                </a:lnTo>
                <a:lnTo>
                  <a:pt x="104101" y="75311"/>
                </a:lnTo>
                <a:lnTo>
                  <a:pt x="107708" y="74676"/>
                </a:lnTo>
                <a:lnTo>
                  <a:pt x="111315" y="73152"/>
                </a:lnTo>
                <a:lnTo>
                  <a:pt x="114922" y="72136"/>
                </a:lnTo>
                <a:lnTo>
                  <a:pt x="118529" y="70104"/>
                </a:lnTo>
                <a:lnTo>
                  <a:pt x="121640" y="68072"/>
                </a:lnTo>
                <a:lnTo>
                  <a:pt x="124206" y="65405"/>
                </a:lnTo>
                <a:lnTo>
                  <a:pt x="126784" y="62865"/>
                </a:lnTo>
                <a:lnTo>
                  <a:pt x="129362" y="60325"/>
                </a:lnTo>
                <a:lnTo>
                  <a:pt x="130899" y="57277"/>
                </a:lnTo>
                <a:lnTo>
                  <a:pt x="132969" y="54102"/>
                </a:lnTo>
                <a:lnTo>
                  <a:pt x="133997" y="50546"/>
                </a:lnTo>
                <a:lnTo>
                  <a:pt x="135039" y="46863"/>
                </a:lnTo>
                <a:lnTo>
                  <a:pt x="136067" y="43815"/>
                </a:lnTo>
                <a:lnTo>
                  <a:pt x="136575" y="39751"/>
                </a:lnTo>
                <a:lnTo>
                  <a:pt x="136575" y="36068"/>
                </a:lnTo>
                <a:lnTo>
                  <a:pt x="136067" y="32512"/>
                </a:lnTo>
                <a:lnTo>
                  <a:pt x="135547" y="28829"/>
                </a:lnTo>
                <a:lnTo>
                  <a:pt x="133997" y="25273"/>
                </a:lnTo>
                <a:lnTo>
                  <a:pt x="132461" y="21717"/>
                </a:lnTo>
                <a:lnTo>
                  <a:pt x="130899" y="18034"/>
                </a:lnTo>
                <a:lnTo>
                  <a:pt x="128854" y="14986"/>
                </a:lnTo>
                <a:lnTo>
                  <a:pt x="126276" y="12319"/>
                </a:lnTo>
                <a:lnTo>
                  <a:pt x="123685" y="9779"/>
                </a:lnTo>
                <a:lnTo>
                  <a:pt x="121107" y="7238"/>
                </a:lnTo>
                <a:lnTo>
                  <a:pt x="118021" y="5715"/>
                </a:lnTo>
                <a:lnTo>
                  <a:pt x="114922" y="3556"/>
                </a:lnTo>
                <a:lnTo>
                  <a:pt x="111315" y="2540"/>
                </a:lnTo>
                <a:lnTo>
                  <a:pt x="107708" y="1524"/>
                </a:lnTo>
                <a:lnTo>
                  <a:pt x="104101" y="507"/>
                </a:lnTo>
                <a:lnTo>
                  <a:pt x="100495" y="507"/>
                </a:lnTo>
                <a:lnTo>
                  <a:pt x="9687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8097" y="1814195"/>
            <a:ext cx="159765" cy="160274"/>
          </a:xfrm>
          <a:custGeom>
            <a:avLst/>
            <a:gdLst/>
            <a:ahLst/>
            <a:cxnLst/>
            <a:rect l="l" t="t" r="r" b="b"/>
            <a:pathLst>
              <a:path w="159765" h="160274">
                <a:moveTo>
                  <a:pt x="79895" y="0"/>
                </a:moveTo>
                <a:lnTo>
                  <a:pt x="71640" y="508"/>
                </a:lnTo>
                <a:lnTo>
                  <a:pt x="63906" y="1524"/>
                </a:lnTo>
                <a:lnTo>
                  <a:pt x="56172" y="3556"/>
                </a:lnTo>
                <a:lnTo>
                  <a:pt x="48958" y="6095"/>
                </a:lnTo>
                <a:lnTo>
                  <a:pt x="41744" y="9779"/>
                </a:lnTo>
                <a:lnTo>
                  <a:pt x="35052" y="13843"/>
                </a:lnTo>
                <a:lnTo>
                  <a:pt x="29375" y="18542"/>
                </a:lnTo>
                <a:lnTo>
                  <a:pt x="23698" y="23622"/>
                </a:lnTo>
                <a:lnTo>
                  <a:pt x="18554" y="29337"/>
                </a:lnTo>
                <a:lnTo>
                  <a:pt x="13906" y="35560"/>
                </a:lnTo>
                <a:lnTo>
                  <a:pt x="9791" y="41656"/>
                </a:lnTo>
                <a:lnTo>
                  <a:pt x="6185" y="48895"/>
                </a:lnTo>
                <a:lnTo>
                  <a:pt x="3606" y="56133"/>
                </a:lnTo>
                <a:lnTo>
                  <a:pt x="1549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49" y="96266"/>
                </a:lnTo>
                <a:lnTo>
                  <a:pt x="3606" y="104013"/>
                </a:lnTo>
                <a:lnTo>
                  <a:pt x="6185" y="111252"/>
                </a:lnTo>
                <a:lnTo>
                  <a:pt x="9791" y="117983"/>
                </a:lnTo>
                <a:lnTo>
                  <a:pt x="13906" y="124714"/>
                </a:lnTo>
                <a:lnTo>
                  <a:pt x="18554" y="130810"/>
                </a:lnTo>
                <a:lnTo>
                  <a:pt x="23698" y="136525"/>
                </a:lnTo>
                <a:lnTo>
                  <a:pt x="29375" y="141732"/>
                </a:lnTo>
                <a:lnTo>
                  <a:pt x="35052" y="146304"/>
                </a:lnTo>
                <a:lnTo>
                  <a:pt x="41744" y="150495"/>
                </a:lnTo>
                <a:lnTo>
                  <a:pt x="48958" y="153543"/>
                </a:lnTo>
                <a:lnTo>
                  <a:pt x="56172" y="156591"/>
                </a:lnTo>
                <a:lnTo>
                  <a:pt x="63906" y="158242"/>
                </a:lnTo>
                <a:lnTo>
                  <a:pt x="71640" y="159766"/>
                </a:lnTo>
                <a:lnTo>
                  <a:pt x="79895" y="160274"/>
                </a:lnTo>
                <a:lnTo>
                  <a:pt x="88125" y="159766"/>
                </a:lnTo>
                <a:lnTo>
                  <a:pt x="96380" y="158242"/>
                </a:lnTo>
                <a:lnTo>
                  <a:pt x="103594" y="156591"/>
                </a:lnTo>
                <a:lnTo>
                  <a:pt x="111315" y="153543"/>
                </a:lnTo>
                <a:lnTo>
                  <a:pt x="118033" y="150495"/>
                </a:lnTo>
                <a:lnTo>
                  <a:pt x="124714" y="146304"/>
                </a:lnTo>
                <a:lnTo>
                  <a:pt x="130899" y="141732"/>
                </a:lnTo>
                <a:lnTo>
                  <a:pt x="136575" y="136525"/>
                </a:lnTo>
                <a:lnTo>
                  <a:pt x="141732" y="130810"/>
                </a:lnTo>
                <a:lnTo>
                  <a:pt x="146367" y="124714"/>
                </a:lnTo>
                <a:lnTo>
                  <a:pt x="150507" y="117983"/>
                </a:lnTo>
                <a:lnTo>
                  <a:pt x="153581" y="111252"/>
                </a:lnTo>
                <a:lnTo>
                  <a:pt x="156692" y="104013"/>
                </a:lnTo>
                <a:lnTo>
                  <a:pt x="158229" y="96266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29" y="63881"/>
                </a:lnTo>
                <a:lnTo>
                  <a:pt x="156692" y="56133"/>
                </a:lnTo>
                <a:lnTo>
                  <a:pt x="153581" y="48895"/>
                </a:lnTo>
                <a:lnTo>
                  <a:pt x="150507" y="41656"/>
                </a:lnTo>
                <a:lnTo>
                  <a:pt x="146367" y="35560"/>
                </a:lnTo>
                <a:lnTo>
                  <a:pt x="141732" y="29337"/>
                </a:lnTo>
                <a:lnTo>
                  <a:pt x="136575" y="23622"/>
                </a:lnTo>
                <a:lnTo>
                  <a:pt x="130899" y="18542"/>
                </a:lnTo>
                <a:lnTo>
                  <a:pt x="124714" y="13843"/>
                </a:lnTo>
                <a:lnTo>
                  <a:pt x="118033" y="9779"/>
                </a:lnTo>
                <a:lnTo>
                  <a:pt x="111315" y="6095"/>
                </a:lnTo>
                <a:lnTo>
                  <a:pt x="103594" y="3556"/>
                </a:lnTo>
                <a:lnTo>
                  <a:pt x="96380" y="1524"/>
                </a:lnTo>
                <a:lnTo>
                  <a:pt x="88125" y="508"/>
                </a:lnTo>
                <a:lnTo>
                  <a:pt x="7989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945" y="4214495"/>
            <a:ext cx="299910" cy="272847"/>
          </a:xfrm>
          <a:custGeom>
            <a:avLst/>
            <a:gdLst/>
            <a:ahLst/>
            <a:cxnLst/>
            <a:rect l="l" t="t" r="r" b="b"/>
            <a:pathLst>
              <a:path w="299910" h="272847">
                <a:moveTo>
                  <a:pt x="142278" y="0"/>
                </a:moveTo>
                <a:lnTo>
                  <a:pt x="134607" y="470"/>
                </a:lnTo>
                <a:lnTo>
                  <a:pt x="126911" y="1371"/>
                </a:lnTo>
                <a:lnTo>
                  <a:pt x="119697" y="2286"/>
                </a:lnTo>
                <a:lnTo>
                  <a:pt x="112471" y="3632"/>
                </a:lnTo>
                <a:lnTo>
                  <a:pt x="105232" y="5423"/>
                </a:lnTo>
                <a:lnTo>
                  <a:pt x="98463" y="7696"/>
                </a:lnTo>
                <a:lnTo>
                  <a:pt x="91681" y="9957"/>
                </a:lnTo>
                <a:lnTo>
                  <a:pt x="84912" y="12217"/>
                </a:lnTo>
                <a:lnTo>
                  <a:pt x="78587" y="15379"/>
                </a:lnTo>
                <a:lnTo>
                  <a:pt x="72263" y="18072"/>
                </a:lnTo>
                <a:lnTo>
                  <a:pt x="65938" y="21704"/>
                </a:lnTo>
                <a:lnTo>
                  <a:pt x="60071" y="25311"/>
                </a:lnTo>
                <a:lnTo>
                  <a:pt x="54648" y="28918"/>
                </a:lnTo>
                <a:lnTo>
                  <a:pt x="49238" y="32982"/>
                </a:lnTo>
                <a:lnTo>
                  <a:pt x="43815" y="37046"/>
                </a:lnTo>
                <a:lnTo>
                  <a:pt x="38836" y="41567"/>
                </a:lnTo>
                <a:lnTo>
                  <a:pt x="34328" y="46088"/>
                </a:lnTo>
                <a:lnTo>
                  <a:pt x="29794" y="51054"/>
                </a:lnTo>
                <a:lnTo>
                  <a:pt x="25743" y="56032"/>
                </a:lnTo>
                <a:lnTo>
                  <a:pt x="21679" y="60998"/>
                </a:lnTo>
                <a:lnTo>
                  <a:pt x="18046" y="66421"/>
                </a:lnTo>
                <a:lnTo>
                  <a:pt x="14909" y="71844"/>
                </a:lnTo>
                <a:lnTo>
                  <a:pt x="11747" y="77698"/>
                </a:lnTo>
                <a:lnTo>
                  <a:pt x="9029" y="83578"/>
                </a:lnTo>
                <a:lnTo>
                  <a:pt x="6769" y="89446"/>
                </a:lnTo>
                <a:lnTo>
                  <a:pt x="4508" y="95326"/>
                </a:lnTo>
                <a:lnTo>
                  <a:pt x="3162" y="101651"/>
                </a:lnTo>
                <a:lnTo>
                  <a:pt x="1790" y="107975"/>
                </a:lnTo>
                <a:lnTo>
                  <a:pt x="889" y="114287"/>
                </a:lnTo>
                <a:lnTo>
                  <a:pt x="0" y="120612"/>
                </a:lnTo>
                <a:lnTo>
                  <a:pt x="0" y="127393"/>
                </a:lnTo>
                <a:lnTo>
                  <a:pt x="0" y="134163"/>
                </a:lnTo>
                <a:lnTo>
                  <a:pt x="889" y="141402"/>
                </a:lnTo>
                <a:lnTo>
                  <a:pt x="1790" y="148171"/>
                </a:lnTo>
                <a:lnTo>
                  <a:pt x="3606" y="154495"/>
                </a:lnTo>
                <a:lnTo>
                  <a:pt x="5423" y="161264"/>
                </a:lnTo>
                <a:lnTo>
                  <a:pt x="7670" y="167589"/>
                </a:lnTo>
                <a:lnTo>
                  <a:pt x="10376" y="173914"/>
                </a:lnTo>
                <a:lnTo>
                  <a:pt x="13538" y="180238"/>
                </a:lnTo>
                <a:lnTo>
                  <a:pt x="16700" y="186118"/>
                </a:lnTo>
                <a:lnTo>
                  <a:pt x="20320" y="191541"/>
                </a:lnTo>
                <a:lnTo>
                  <a:pt x="24841" y="197396"/>
                </a:lnTo>
                <a:lnTo>
                  <a:pt x="28905" y="202819"/>
                </a:lnTo>
                <a:lnTo>
                  <a:pt x="33858" y="207797"/>
                </a:lnTo>
                <a:lnTo>
                  <a:pt x="38836" y="212776"/>
                </a:lnTo>
                <a:lnTo>
                  <a:pt x="44259" y="217729"/>
                </a:lnTo>
                <a:lnTo>
                  <a:pt x="49669" y="222263"/>
                </a:lnTo>
                <a:lnTo>
                  <a:pt x="46075" y="229032"/>
                </a:lnTo>
                <a:lnTo>
                  <a:pt x="41999" y="235801"/>
                </a:lnTo>
                <a:lnTo>
                  <a:pt x="37490" y="243027"/>
                </a:lnTo>
                <a:lnTo>
                  <a:pt x="31610" y="249796"/>
                </a:lnTo>
                <a:lnTo>
                  <a:pt x="25285" y="256591"/>
                </a:lnTo>
                <a:lnTo>
                  <a:pt x="21679" y="259753"/>
                </a:lnTo>
                <a:lnTo>
                  <a:pt x="17602" y="262445"/>
                </a:lnTo>
                <a:lnTo>
                  <a:pt x="13538" y="265163"/>
                </a:lnTo>
                <a:lnTo>
                  <a:pt x="9461" y="267868"/>
                </a:lnTo>
                <a:lnTo>
                  <a:pt x="4953" y="269684"/>
                </a:lnTo>
                <a:lnTo>
                  <a:pt x="0" y="271932"/>
                </a:lnTo>
                <a:lnTo>
                  <a:pt x="2260" y="271932"/>
                </a:lnTo>
                <a:lnTo>
                  <a:pt x="9029" y="272847"/>
                </a:lnTo>
                <a:lnTo>
                  <a:pt x="25285" y="272847"/>
                </a:lnTo>
                <a:lnTo>
                  <a:pt x="31610" y="272402"/>
                </a:lnTo>
                <a:lnTo>
                  <a:pt x="38836" y="271031"/>
                </a:lnTo>
                <a:lnTo>
                  <a:pt x="46075" y="269684"/>
                </a:lnTo>
                <a:lnTo>
                  <a:pt x="53746" y="267424"/>
                </a:lnTo>
                <a:lnTo>
                  <a:pt x="61417" y="264706"/>
                </a:lnTo>
                <a:lnTo>
                  <a:pt x="69558" y="261099"/>
                </a:lnTo>
                <a:lnTo>
                  <a:pt x="77228" y="256591"/>
                </a:lnTo>
                <a:lnTo>
                  <a:pt x="84912" y="251612"/>
                </a:lnTo>
                <a:lnTo>
                  <a:pt x="92138" y="244843"/>
                </a:lnTo>
                <a:lnTo>
                  <a:pt x="98907" y="247104"/>
                </a:lnTo>
                <a:lnTo>
                  <a:pt x="105702" y="249352"/>
                </a:lnTo>
                <a:lnTo>
                  <a:pt x="112915" y="250698"/>
                </a:lnTo>
                <a:lnTo>
                  <a:pt x="120142" y="252057"/>
                </a:lnTo>
                <a:lnTo>
                  <a:pt x="127368" y="253428"/>
                </a:lnTo>
                <a:lnTo>
                  <a:pt x="134607" y="254330"/>
                </a:lnTo>
                <a:lnTo>
                  <a:pt x="142278" y="254774"/>
                </a:lnTo>
                <a:lnTo>
                  <a:pt x="157632" y="254774"/>
                </a:lnTo>
                <a:lnTo>
                  <a:pt x="165303" y="254330"/>
                </a:lnTo>
                <a:lnTo>
                  <a:pt x="172999" y="253428"/>
                </a:lnTo>
                <a:lnTo>
                  <a:pt x="180213" y="252057"/>
                </a:lnTo>
                <a:lnTo>
                  <a:pt x="187439" y="250698"/>
                </a:lnTo>
                <a:lnTo>
                  <a:pt x="194678" y="248907"/>
                </a:lnTo>
                <a:lnTo>
                  <a:pt x="201447" y="247104"/>
                </a:lnTo>
                <a:lnTo>
                  <a:pt x="208229" y="244843"/>
                </a:lnTo>
                <a:lnTo>
                  <a:pt x="214998" y="242125"/>
                </a:lnTo>
                <a:lnTo>
                  <a:pt x="221323" y="239420"/>
                </a:lnTo>
                <a:lnTo>
                  <a:pt x="227647" y="236258"/>
                </a:lnTo>
                <a:lnTo>
                  <a:pt x="233972" y="233096"/>
                </a:lnTo>
                <a:lnTo>
                  <a:pt x="239839" y="229476"/>
                </a:lnTo>
                <a:lnTo>
                  <a:pt x="245262" y="225869"/>
                </a:lnTo>
                <a:lnTo>
                  <a:pt x="250672" y="221793"/>
                </a:lnTo>
                <a:lnTo>
                  <a:pt x="256095" y="217284"/>
                </a:lnTo>
                <a:lnTo>
                  <a:pt x="261074" y="213220"/>
                </a:lnTo>
                <a:lnTo>
                  <a:pt x="265582" y="208242"/>
                </a:lnTo>
                <a:lnTo>
                  <a:pt x="270116" y="203720"/>
                </a:lnTo>
                <a:lnTo>
                  <a:pt x="274167" y="198767"/>
                </a:lnTo>
                <a:lnTo>
                  <a:pt x="278231" y="193332"/>
                </a:lnTo>
                <a:lnTo>
                  <a:pt x="281863" y="187909"/>
                </a:lnTo>
                <a:lnTo>
                  <a:pt x="285026" y="182499"/>
                </a:lnTo>
                <a:lnTo>
                  <a:pt x="288163" y="177076"/>
                </a:lnTo>
                <a:lnTo>
                  <a:pt x="290880" y="171208"/>
                </a:lnTo>
                <a:lnTo>
                  <a:pt x="293141" y="165328"/>
                </a:lnTo>
                <a:lnTo>
                  <a:pt x="295402" y="159004"/>
                </a:lnTo>
                <a:lnTo>
                  <a:pt x="296773" y="153149"/>
                </a:lnTo>
                <a:lnTo>
                  <a:pt x="298119" y="146812"/>
                </a:lnTo>
                <a:lnTo>
                  <a:pt x="299021" y="140487"/>
                </a:lnTo>
                <a:lnTo>
                  <a:pt x="299910" y="133718"/>
                </a:lnTo>
                <a:lnTo>
                  <a:pt x="299910" y="127393"/>
                </a:lnTo>
                <a:lnTo>
                  <a:pt x="299910" y="120612"/>
                </a:lnTo>
                <a:lnTo>
                  <a:pt x="299021" y="114287"/>
                </a:lnTo>
                <a:lnTo>
                  <a:pt x="298119" y="107975"/>
                </a:lnTo>
                <a:lnTo>
                  <a:pt x="296773" y="101651"/>
                </a:lnTo>
                <a:lnTo>
                  <a:pt x="295402" y="95326"/>
                </a:lnTo>
                <a:lnTo>
                  <a:pt x="293141" y="89446"/>
                </a:lnTo>
                <a:lnTo>
                  <a:pt x="290880" y="83578"/>
                </a:lnTo>
                <a:lnTo>
                  <a:pt x="288163" y="77698"/>
                </a:lnTo>
                <a:lnTo>
                  <a:pt x="285026" y="71844"/>
                </a:lnTo>
                <a:lnTo>
                  <a:pt x="281863" y="66421"/>
                </a:lnTo>
                <a:lnTo>
                  <a:pt x="278231" y="60998"/>
                </a:lnTo>
                <a:lnTo>
                  <a:pt x="274167" y="56032"/>
                </a:lnTo>
                <a:lnTo>
                  <a:pt x="270116" y="51054"/>
                </a:lnTo>
                <a:lnTo>
                  <a:pt x="265582" y="46088"/>
                </a:lnTo>
                <a:lnTo>
                  <a:pt x="261074" y="41567"/>
                </a:lnTo>
                <a:lnTo>
                  <a:pt x="256095" y="37046"/>
                </a:lnTo>
                <a:lnTo>
                  <a:pt x="250672" y="32982"/>
                </a:lnTo>
                <a:lnTo>
                  <a:pt x="245262" y="28918"/>
                </a:lnTo>
                <a:lnTo>
                  <a:pt x="239839" y="25311"/>
                </a:lnTo>
                <a:lnTo>
                  <a:pt x="233972" y="21704"/>
                </a:lnTo>
                <a:lnTo>
                  <a:pt x="227647" y="18072"/>
                </a:lnTo>
                <a:lnTo>
                  <a:pt x="221323" y="15379"/>
                </a:lnTo>
                <a:lnTo>
                  <a:pt x="214998" y="12217"/>
                </a:lnTo>
                <a:lnTo>
                  <a:pt x="208229" y="9957"/>
                </a:lnTo>
                <a:lnTo>
                  <a:pt x="201447" y="7696"/>
                </a:lnTo>
                <a:lnTo>
                  <a:pt x="194678" y="5423"/>
                </a:lnTo>
                <a:lnTo>
                  <a:pt x="187439" y="3632"/>
                </a:lnTo>
                <a:lnTo>
                  <a:pt x="180213" y="2286"/>
                </a:lnTo>
                <a:lnTo>
                  <a:pt x="172999" y="1371"/>
                </a:lnTo>
                <a:lnTo>
                  <a:pt x="165303" y="470"/>
                </a:lnTo>
                <a:lnTo>
                  <a:pt x="157632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90956" y="2132771"/>
            <a:ext cx="989253" cy="16999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0" spc="1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120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C7284-7CFB-4252-847B-30816B3E1858}"/>
              </a:ext>
            </a:extLst>
          </p:cNvPr>
          <p:cNvSpPr txBox="1"/>
          <p:nvPr/>
        </p:nvSpPr>
        <p:spPr>
          <a:xfrm>
            <a:off x="1909720" y="1681734"/>
            <a:ext cx="7492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 Open  Space Facts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2A6DE-D492-48E4-A530-349BC675734B}"/>
              </a:ext>
            </a:extLst>
          </p:cNvPr>
          <p:cNvCxnSpPr/>
          <p:nvPr/>
        </p:nvCxnSpPr>
        <p:spPr>
          <a:xfrm>
            <a:off x="1909720" y="3022727"/>
            <a:ext cx="15954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3F0896-2B80-4CA3-ADFC-C02CF098F3DE}"/>
              </a:ext>
            </a:extLst>
          </p:cNvPr>
          <p:cNvCxnSpPr>
            <a:cxnSpLocks/>
          </p:cNvCxnSpPr>
          <p:nvPr/>
        </p:nvCxnSpPr>
        <p:spPr>
          <a:xfrm>
            <a:off x="3962400" y="3022727"/>
            <a:ext cx="148354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219349-71E4-4740-AD57-E88C8F82159A}"/>
              </a:ext>
            </a:extLst>
          </p:cNvPr>
          <p:cNvCxnSpPr>
            <a:cxnSpLocks/>
          </p:cNvCxnSpPr>
          <p:nvPr/>
        </p:nvCxnSpPr>
        <p:spPr>
          <a:xfrm>
            <a:off x="5656010" y="3022727"/>
            <a:ext cx="3048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6EAB265-1CAE-4BF1-B6F2-08CC4B8EC323}"/>
              </a:ext>
            </a:extLst>
          </p:cNvPr>
          <p:cNvSpPr/>
          <p:nvPr/>
        </p:nvSpPr>
        <p:spPr>
          <a:xfrm>
            <a:off x="2492499" y="3026915"/>
            <a:ext cx="294641" cy="50446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E5F24FC-3C2C-41E0-AC65-FFF0EAB7C5A5}"/>
              </a:ext>
            </a:extLst>
          </p:cNvPr>
          <p:cNvSpPr/>
          <p:nvPr/>
        </p:nvSpPr>
        <p:spPr>
          <a:xfrm>
            <a:off x="4474284" y="3017625"/>
            <a:ext cx="294641" cy="50446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BDFD95A3-D8EF-443E-A91A-C369C3F6F440}"/>
              </a:ext>
            </a:extLst>
          </p:cNvPr>
          <p:cNvSpPr/>
          <p:nvPr/>
        </p:nvSpPr>
        <p:spPr>
          <a:xfrm>
            <a:off x="7032689" y="3044009"/>
            <a:ext cx="294641" cy="504466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4E062-BF38-46C9-B488-7B5AE74BB2F3}"/>
              </a:ext>
            </a:extLst>
          </p:cNvPr>
          <p:cNvSpPr txBox="1"/>
          <p:nvPr/>
        </p:nvSpPr>
        <p:spPr>
          <a:xfrm>
            <a:off x="1890128" y="3721752"/>
            <a:ext cx="179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Wake Word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D87BA-18CB-423A-A345-F279CF67E9B8}"/>
              </a:ext>
            </a:extLst>
          </p:cNvPr>
          <p:cNvSpPr txBox="1"/>
          <p:nvPr/>
        </p:nvSpPr>
        <p:spPr>
          <a:xfrm>
            <a:off x="3847871" y="372175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Phrase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14192-C266-42D7-8E2D-39EFCA4C199D}"/>
              </a:ext>
            </a:extLst>
          </p:cNvPr>
          <p:cNvSpPr txBox="1"/>
          <p:nvPr/>
        </p:nvSpPr>
        <p:spPr>
          <a:xfrm>
            <a:off x="6153266" y="3721752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Invocation Name</a:t>
            </a:r>
          </a:p>
        </p:txBody>
      </p:sp>
    </p:spTree>
    <p:extLst>
      <p:ext uri="{BB962C8B-B14F-4D97-AF65-F5344CB8AC3E}">
        <p14:creationId xmlns:p14="http://schemas.microsoft.com/office/powerpoint/2010/main" val="416565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624330" y="1070561"/>
            <a:ext cx="6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AEE440-336B-4B9F-9259-B73A459B07B0}"/>
              </a:ext>
            </a:extLst>
          </p:cNvPr>
          <p:cNvSpPr/>
          <p:nvPr/>
        </p:nvSpPr>
        <p:spPr>
          <a:xfrm>
            <a:off x="914234" y="1736024"/>
            <a:ext cx="775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and tell me a fact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B99708-4D34-4A18-B872-90C733F895E5}"/>
              </a:ext>
            </a:extLst>
          </p:cNvPr>
          <p:cNvCxnSpPr>
            <a:cxnSpLocks/>
          </p:cNvCxnSpPr>
          <p:nvPr/>
        </p:nvCxnSpPr>
        <p:spPr>
          <a:xfrm>
            <a:off x="959487" y="2724150"/>
            <a:ext cx="1062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D61415-00EE-48BB-AA24-533EC1098DB8}"/>
              </a:ext>
            </a:extLst>
          </p:cNvPr>
          <p:cNvCxnSpPr>
            <a:cxnSpLocks/>
          </p:cNvCxnSpPr>
          <p:nvPr/>
        </p:nvCxnSpPr>
        <p:spPr>
          <a:xfrm>
            <a:off x="2209800" y="2724150"/>
            <a:ext cx="9144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94BEA-32CD-4BB9-BE5D-D3D0AA942D26}"/>
              </a:ext>
            </a:extLst>
          </p:cNvPr>
          <p:cNvCxnSpPr>
            <a:cxnSpLocks/>
          </p:cNvCxnSpPr>
          <p:nvPr/>
        </p:nvCxnSpPr>
        <p:spPr>
          <a:xfrm>
            <a:off x="3253778" y="2724150"/>
            <a:ext cx="20802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308869-A5F5-430E-8F84-0B48C7027D2B}"/>
              </a:ext>
            </a:extLst>
          </p:cNvPr>
          <p:cNvCxnSpPr>
            <a:cxnSpLocks/>
          </p:cNvCxnSpPr>
          <p:nvPr/>
        </p:nvCxnSpPr>
        <p:spPr>
          <a:xfrm>
            <a:off x="6172200" y="2724150"/>
            <a:ext cx="236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3AA5BC8-1C34-4A40-8682-FC61D0D512E4}"/>
              </a:ext>
            </a:extLst>
          </p:cNvPr>
          <p:cNvSpPr/>
          <p:nvPr/>
        </p:nvSpPr>
        <p:spPr>
          <a:xfrm>
            <a:off x="1310004" y="2730806"/>
            <a:ext cx="294641" cy="50446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408866A3-FB70-4A15-A150-222758FFCE42}"/>
              </a:ext>
            </a:extLst>
          </p:cNvPr>
          <p:cNvSpPr/>
          <p:nvPr/>
        </p:nvSpPr>
        <p:spPr>
          <a:xfrm>
            <a:off x="2519679" y="2724149"/>
            <a:ext cx="294641" cy="124986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0FB1D328-F198-4FE3-903A-C0D550D5DCA2}"/>
              </a:ext>
            </a:extLst>
          </p:cNvPr>
          <p:cNvSpPr/>
          <p:nvPr/>
        </p:nvSpPr>
        <p:spPr>
          <a:xfrm>
            <a:off x="4146568" y="2737971"/>
            <a:ext cx="294641" cy="504466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509D4752-DF5A-4CB8-89A5-4E3B76F79594}"/>
              </a:ext>
            </a:extLst>
          </p:cNvPr>
          <p:cNvSpPr/>
          <p:nvPr/>
        </p:nvSpPr>
        <p:spPr>
          <a:xfrm>
            <a:off x="7205979" y="2730806"/>
            <a:ext cx="294641" cy="5044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EA59F-2D63-4330-90FE-70E15A9D6ADA}"/>
              </a:ext>
            </a:extLst>
          </p:cNvPr>
          <p:cNvSpPr/>
          <p:nvPr/>
        </p:nvSpPr>
        <p:spPr>
          <a:xfrm>
            <a:off x="744136" y="3454688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Wake Word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B195E-B725-43BB-BEB6-02C5B56455D6}"/>
              </a:ext>
            </a:extLst>
          </p:cNvPr>
          <p:cNvSpPr/>
          <p:nvPr/>
        </p:nvSpPr>
        <p:spPr>
          <a:xfrm>
            <a:off x="1721868" y="4038819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Phrase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DA6347-A26E-482C-9922-2740EB7F4F11}"/>
              </a:ext>
            </a:extLst>
          </p:cNvPr>
          <p:cNvSpPr/>
          <p:nvPr/>
        </p:nvSpPr>
        <p:spPr>
          <a:xfrm>
            <a:off x="3008921" y="345242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Invocation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060CCB-33C3-46BF-8D01-67C39C65EA24}"/>
              </a:ext>
            </a:extLst>
          </p:cNvPr>
          <p:cNvSpPr/>
          <p:nvPr/>
        </p:nvSpPr>
        <p:spPr>
          <a:xfrm>
            <a:off x="6811970" y="3409461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Utterances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0FE8D1-7E67-4C40-BE70-960EAA4867CC}"/>
              </a:ext>
            </a:extLst>
          </p:cNvPr>
          <p:cNvCxnSpPr>
            <a:cxnSpLocks/>
          </p:cNvCxnSpPr>
          <p:nvPr/>
        </p:nvCxnSpPr>
        <p:spPr>
          <a:xfrm>
            <a:off x="5486400" y="2720566"/>
            <a:ext cx="549655" cy="71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F728C02-CE1F-44F2-A6B0-9BD50D314AFF}"/>
              </a:ext>
            </a:extLst>
          </p:cNvPr>
          <p:cNvSpPr/>
          <p:nvPr/>
        </p:nvSpPr>
        <p:spPr>
          <a:xfrm>
            <a:off x="5611133" y="2720565"/>
            <a:ext cx="294641" cy="131825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762AF4-E934-4E12-B93F-43CAEE08DF0C}"/>
              </a:ext>
            </a:extLst>
          </p:cNvPr>
          <p:cNvSpPr/>
          <p:nvPr/>
        </p:nvSpPr>
        <p:spPr>
          <a:xfrm>
            <a:off x="4821663" y="4038818"/>
            <a:ext cx="2168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Word </a:t>
            </a:r>
          </a:p>
        </p:txBody>
      </p:sp>
    </p:spTree>
    <p:extLst>
      <p:ext uri="{BB962C8B-B14F-4D97-AF65-F5344CB8AC3E}">
        <p14:creationId xmlns:p14="http://schemas.microsoft.com/office/powerpoint/2010/main" val="145983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24330" y="1070561"/>
            <a:ext cx="6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13621-6C51-4098-AA33-9FDBB06D1CDD}"/>
              </a:ext>
            </a:extLst>
          </p:cNvPr>
          <p:cNvSpPr/>
          <p:nvPr/>
        </p:nvSpPr>
        <p:spPr>
          <a:xfrm>
            <a:off x="381000" y="104775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                          and                                         tell me a fact</a:t>
            </a:r>
          </a:p>
          <a:p>
            <a:r>
              <a:rPr lang="en-US" sz="2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                          and                                         give me a fact</a:t>
            </a:r>
          </a:p>
          <a:p>
            <a:r>
              <a:rPr lang="en-US" sz="2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                          and                                        tell me a space fact</a:t>
            </a:r>
          </a:p>
          <a:p>
            <a:r>
              <a:rPr lang="en-US" sz="2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                          and                                        give me a space fact</a:t>
            </a:r>
          </a:p>
          <a:p>
            <a:r>
              <a:rPr lang="en-US" sz="2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                          and                                        tell me a space trivia</a:t>
            </a:r>
          </a:p>
          <a:p>
            <a:r>
              <a:rPr lang="en-US" sz="2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                          and                                        tell me something about space</a:t>
            </a:r>
          </a:p>
          <a:p>
            <a:r>
              <a:rPr lang="en-US" sz="2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                          and                                        give me a trivia</a:t>
            </a:r>
          </a:p>
          <a:p>
            <a:r>
              <a:rPr lang="en-US" sz="2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                          and                                        tell me something interesting about space</a:t>
            </a:r>
          </a:p>
          <a:p>
            <a:r>
              <a:rPr lang="en-US" sz="24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Alexa, Open Space Facts                           and                                        give me some space information </a:t>
            </a:r>
          </a:p>
          <a:p>
            <a:endParaRPr lang="en-US" sz="2400" dirty="0">
              <a:solidFill>
                <a:schemeClr val="bg1"/>
              </a:solidFill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058727-FBFC-4CB7-9B44-D88DBE63948A}"/>
              </a:ext>
            </a:extLst>
          </p:cNvPr>
          <p:cNvCxnSpPr>
            <a:cxnSpLocks/>
          </p:cNvCxnSpPr>
          <p:nvPr/>
        </p:nvCxnSpPr>
        <p:spPr>
          <a:xfrm>
            <a:off x="5334000" y="4400550"/>
            <a:ext cx="35814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F9EEBD05-ABB7-4947-A033-3C099CC070E2}"/>
              </a:ext>
            </a:extLst>
          </p:cNvPr>
          <p:cNvSpPr/>
          <p:nvPr/>
        </p:nvSpPr>
        <p:spPr>
          <a:xfrm>
            <a:off x="7010400" y="4398442"/>
            <a:ext cx="228600" cy="25637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B13A2C-05C2-4CB7-95FD-C943BD5CDB16}"/>
              </a:ext>
            </a:extLst>
          </p:cNvPr>
          <p:cNvCxnSpPr>
            <a:cxnSpLocks/>
          </p:cNvCxnSpPr>
          <p:nvPr/>
        </p:nvCxnSpPr>
        <p:spPr>
          <a:xfrm>
            <a:off x="5334000" y="1047750"/>
            <a:ext cx="0" cy="33528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BA2A70-EF22-4355-B70E-D249E7A58EBA}"/>
              </a:ext>
            </a:extLst>
          </p:cNvPr>
          <p:cNvCxnSpPr>
            <a:cxnSpLocks/>
          </p:cNvCxnSpPr>
          <p:nvPr/>
        </p:nvCxnSpPr>
        <p:spPr>
          <a:xfrm>
            <a:off x="5334000" y="1047750"/>
            <a:ext cx="35814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2ED7D1-01DC-47C8-B510-C41E8642890E}"/>
              </a:ext>
            </a:extLst>
          </p:cNvPr>
          <p:cNvCxnSpPr>
            <a:cxnSpLocks/>
          </p:cNvCxnSpPr>
          <p:nvPr/>
        </p:nvCxnSpPr>
        <p:spPr>
          <a:xfrm>
            <a:off x="8915400" y="1047750"/>
            <a:ext cx="0" cy="335069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FBA29-2AF1-4DE8-9C31-00E0D309B9E2}"/>
              </a:ext>
            </a:extLst>
          </p:cNvPr>
          <p:cNvSpPr/>
          <p:nvPr/>
        </p:nvSpPr>
        <p:spPr>
          <a:xfrm>
            <a:off x="6436049" y="464081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Utterances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6FFD0A-8B02-477F-873E-E03C5EEB0ADF}"/>
              </a:ext>
            </a:extLst>
          </p:cNvPr>
          <p:cNvSpPr/>
          <p:nvPr/>
        </p:nvSpPr>
        <p:spPr>
          <a:xfrm>
            <a:off x="6065269" y="36195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GetNewFactIntent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0529E12-ACC3-4CB0-A30D-A413555FFDA4}"/>
              </a:ext>
            </a:extLst>
          </p:cNvPr>
          <p:cNvSpPr/>
          <p:nvPr/>
        </p:nvSpPr>
        <p:spPr>
          <a:xfrm>
            <a:off x="7024340" y="791372"/>
            <a:ext cx="228600" cy="25637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8DEEDC-12C1-4462-9FF5-419030CB00FD}"/>
              </a:ext>
            </a:extLst>
          </p:cNvPr>
          <p:cNvSpPr/>
          <p:nvPr/>
        </p:nvSpPr>
        <p:spPr>
          <a:xfrm>
            <a:off x="4648200" y="329684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E78B171-DB33-402C-80C4-A4C2F77ED9BB}"/>
              </a:ext>
            </a:extLst>
          </p:cNvPr>
          <p:cNvSpPr/>
          <p:nvPr/>
        </p:nvSpPr>
        <p:spPr>
          <a:xfrm>
            <a:off x="5530173" y="455027"/>
            <a:ext cx="426469" cy="1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20" name="object 120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624330" y="1070561"/>
            <a:ext cx="6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C70EE-154F-4BB3-B983-15278FA53265}"/>
              </a:ext>
            </a:extLst>
          </p:cNvPr>
          <p:cNvSpPr/>
          <p:nvPr/>
        </p:nvSpPr>
        <p:spPr>
          <a:xfrm>
            <a:off x="1824228" y="1881003"/>
            <a:ext cx="18838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10" dirty="0">
                <a:solidFill>
                  <a:srgbClr val="19BBD5"/>
                </a:solidFill>
                <a:latin typeface="Arial"/>
                <a:cs typeface="Arial"/>
              </a:rPr>
              <a:t>Slots</a:t>
            </a:r>
            <a:endParaRPr lang="en-US" sz="5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4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82" y="3977030"/>
            <a:ext cx="1303528" cy="1128302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01" y="37084"/>
            <a:ext cx="1761617" cy="1525524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0"/>
            <a:ext cx="1130553" cy="799084"/>
          </a:xfrm>
          <a:prstGeom prst="rect">
            <a:avLst/>
          </a:prstGeom>
        </p:spPr>
      </p:pic>
      <p:sp>
        <p:nvSpPr>
          <p:cNvPr id="29" name="object 1"/>
          <p:cNvSpPr/>
          <p:nvPr/>
        </p:nvSpPr>
        <p:spPr>
          <a:xfrm>
            <a:off x="3602736" y="1360170"/>
            <a:ext cx="493776" cy="427482"/>
          </a:xfrm>
          <a:custGeom>
            <a:avLst/>
            <a:gdLst/>
            <a:ahLst/>
            <a:cxnLst/>
            <a:rect l="l" t="t" r="r" b="b"/>
            <a:pathLst>
              <a:path w="493776" h="427482">
                <a:moveTo>
                  <a:pt x="0" y="213741"/>
                </a:moveTo>
                <a:lnTo>
                  <a:pt x="122554" y="427482"/>
                </a:lnTo>
                <a:lnTo>
                  <a:pt x="371221" y="427482"/>
                </a:lnTo>
                <a:lnTo>
                  <a:pt x="493776" y="213741"/>
                </a:lnTo>
                <a:lnTo>
                  <a:pt x="371221" y="0"/>
                </a:lnTo>
                <a:lnTo>
                  <a:pt x="12255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"/>
          <p:cNvSpPr/>
          <p:nvPr/>
        </p:nvSpPr>
        <p:spPr>
          <a:xfrm>
            <a:off x="5240782" y="817118"/>
            <a:ext cx="1020953" cy="894334"/>
          </a:xfrm>
          <a:custGeom>
            <a:avLst/>
            <a:gdLst/>
            <a:ahLst/>
            <a:cxnLst/>
            <a:rect l="l" t="t" r="r" b="b"/>
            <a:pathLst>
              <a:path w="1020953" h="894334">
                <a:moveTo>
                  <a:pt x="38100" y="447166"/>
                </a:moveTo>
                <a:lnTo>
                  <a:pt x="272796" y="856234"/>
                </a:lnTo>
                <a:lnTo>
                  <a:pt x="748157" y="856234"/>
                </a:lnTo>
                <a:lnTo>
                  <a:pt x="982853" y="447166"/>
                </a:lnTo>
                <a:lnTo>
                  <a:pt x="748157" y="38100"/>
                </a:lnTo>
                <a:lnTo>
                  <a:pt x="272796" y="3810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"/>
          <p:cNvSpPr/>
          <p:nvPr/>
        </p:nvSpPr>
        <p:spPr>
          <a:xfrm>
            <a:off x="5365750" y="352298"/>
            <a:ext cx="493903" cy="427228"/>
          </a:xfrm>
          <a:custGeom>
            <a:avLst/>
            <a:gdLst/>
            <a:ahLst/>
            <a:cxnLst/>
            <a:rect l="l" t="t" r="r" b="b"/>
            <a:pathLst>
              <a:path w="493903" h="427228">
                <a:moveTo>
                  <a:pt x="0" y="213614"/>
                </a:moveTo>
                <a:lnTo>
                  <a:pt x="122555" y="427228"/>
                </a:lnTo>
                <a:lnTo>
                  <a:pt x="371348" y="427228"/>
                </a:lnTo>
                <a:lnTo>
                  <a:pt x="493903" y="213614"/>
                </a:lnTo>
                <a:lnTo>
                  <a:pt x="371348" y="0"/>
                </a:lnTo>
                <a:lnTo>
                  <a:pt x="122555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4"/>
          <p:cNvSpPr/>
          <p:nvPr/>
        </p:nvSpPr>
        <p:spPr>
          <a:xfrm>
            <a:off x="5549138" y="1171575"/>
            <a:ext cx="94742" cy="212217"/>
          </a:xfrm>
          <a:custGeom>
            <a:avLst/>
            <a:gdLst/>
            <a:ahLst/>
            <a:cxnLst/>
            <a:rect l="l" t="t" r="r" b="b"/>
            <a:pathLst>
              <a:path w="94742" h="212217">
                <a:moveTo>
                  <a:pt x="58293" y="24130"/>
                </a:moveTo>
                <a:lnTo>
                  <a:pt x="61722" y="24638"/>
                </a:lnTo>
                <a:lnTo>
                  <a:pt x="64770" y="25781"/>
                </a:lnTo>
                <a:lnTo>
                  <a:pt x="67691" y="27051"/>
                </a:lnTo>
                <a:lnTo>
                  <a:pt x="69977" y="29337"/>
                </a:lnTo>
                <a:lnTo>
                  <a:pt x="72390" y="31750"/>
                </a:lnTo>
                <a:lnTo>
                  <a:pt x="74168" y="34671"/>
                </a:lnTo>
                <a:lnTo>
                  <a:pt x="74676" y="37592"/>
                </a:lnTo>
                <a:lnTo>
                  <a:pt x="75311" y="41148"/>
                </a:lnTo>
                <a:lnTo>
                  <a:pt x="74676" y="44703"/>
                </a:lnTo>
                <a:lnTo>
                  <a:pt x="74168" y="47625"/>
                </a:lnTo>
                <a:lnTo>
                  <a:pt x="72390" y="50546"/>
                </a:lnTo>
                <a:lnTo>
                  <a:pt x="69977" y="53467"/>
                </a:lnTo>
                <a:lnTo>
                  <a:pt x="67691" y="55245"/>
                </a:lnTo>
                <a:lnTo>
                  <a:pt x="64770" y="57023"/>
                </a:lnTo>
                <a:lnTo>
                  <a:pt x="61722" y="57531"/>
                </a:lnTo>
                <a:lnTo>
                  <a:pt x="58293" y="58165"/>
                </a:lnTo>
                <a:lnTo>
                  <a:pt x="54737" y="57531"/>
                </a:lnTo>
                <a:lnTo>
                  <a:pt x="51816" y="57023"/>
                </a:lnTo>
                <a:lnTo>
                  <a:pt x="48895" y="55245"/>
                </a:lnTo>
                <a:lnTo>
                  <a:pt x="46482" y="53467"/>
                </a:lnTo>
                <a:lnTo>
                  <a:pt x="44069" y="50546"/>
                </a:lnTo>
                <a:lnTo>
                  <a:pt x="42418" y="47625"/>
                </a:lnTo>
                <a:lnTo>
                  <a:pt x="41783" y="44703"/>
                </a:lnTo>
                <a:lnTo>
                  <a:pt x="41148" y="41148"/>
                </a:lnTo>
                <a:lnTo>
                  <a:pt x="41783" y="37592"/>
                </a:lnTo>
                <a:lnTo>
                  <a:pt x="42418" y="34671"/>
                </a:lnTo>
                <a:lnTo>
                  <a:pt x="44069" y="31750"/>
                </a:lnTo>
                <a:lnTo>
                  <a:pt x="46482" y="29337"/>
                </a:lnTo>
                <a:lnTo>
                  <a:pt x="48895" y="27051"/>
                </a:lnTo>
                <a:lnTo>
                  <a:pt x="51816" y="25781"/>
                </a:lnTo>
                <a:lnTo>
                  <a:pt x="54737" y="24638"/>
                </a:lnTo>
                <a:lnTo>
                  <a:pt x="58293" y="24130"/>
                </a:lnTo>
                <a:close/>
                <a:moveTo>
                  <a:pt x="0" y="0"/>
                </a:moveTo>
                <a:lnTo>
                  <a:pt x="0" y="212217"/>
                </a:lnTo>
                <a:lnTo>
                  <a:pt x="94742" y="212217"/>
                </a:lnTo>
                <a:lnTo>
                  <a:pt x="947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5"/>
          <p:cNvSpPr/>
          <p:nvPr/>
        </p:nvSpPr>
        <p:spPr>
          <a:xfrm>
            <a:off x="5657977" y="1029843"/>
            <a:ext cx="295783" cy="374015"/>
          </a:xfrm>
          <a:custGeom>
            <a:avLst/>
            <a:gdLst/>
            <a:ahLst/>
            <a:cxnLst/>
            <a:rect l="l" t="t" r="r" b="b"/>
            <a:pathLst>
              <a:path w="295783" h="374015">
                <a:moveTo>
                  <a:pt x="152273" y="0"/>
                </a:moveTo>
                <a:lnTo>
                  <a:pt x="143510" y="508"/>
                </a:lnTo>
                <a:lnTo>
                  <a:pt x="137668" y="1778"/>
                </a:lnTo>
                <a:lnTo>
                  <a:pt x="132842" y="3428"/>
                </a:lnTo>
                <a:lnTo>
                  <a:pt x="129413" y="5207"/>
                </a:lnTo>
                <a:lnTo>
                  <a:pt x="120015" y="35178"/>
                </a:lnTo>
                <a:lnTo>
                  <a:pt x="115316" y="48768"/>
                </a:lnTo>
                <a:lnTo>
                  <a:pt x="110490" y="61087"/>
                </a:lnTo>
                <a:lnTo>
                  <a:pt x="105791" y="72263"/>
                </a:lnTo>
                <a:lnTo>
                  <a:pt x="101092" y="81660"/>
                </a:lnTo>
                <a:lnTo>
                  <a:pt x="97028" y="88772"/>
                </a:lnTo>
                <a:lnTo>
                  <a:pt x="93472" y="94615"/>
                </a:lnTo>
                <a:lnTo>
                  <a:pt x="88138" y="99949"/>
                </a:lnTo>
                <a:lnTo>
                  <a:pt x="80010" y="108203"/>
                </a:lnTo>
                <a:lnTo>
                  <a:pt x="60579" y="126365"/>
                </a:lnTo>
                <a:lnTo>
                  <a:pt x="34671" y="149987"/>
                </a:lnTo>
                <a:lnTo>
                  <a:pt x="0" y="149987"/>
                </a:lnTo>
                <a:lnTo>
                  <a:pt x="0" y="323341"/>
                </a:lnTo>
                <a:lnTo>
                  <a:pt x="36449" y="323341"/>
                </a:lnTo>
                <a:lnTo>
                  <a:pt x="48260" y="329310"/>
                </a:lnTo>
                <a:lnTo>
                  <a:pt x="64643" y="336296"/>
                </a:lnTo>
                <a:lnTo>
                  <a:pt x="85852" y="344551"/>
                </a:lnTo>
                <a:lnTo>
                  <a:pt x="109347" y="353441"/>
                </a:lnTo>
                <a:lnTo>
                  <a:pt x="134620" y="361060"/>
                </a:lnTo>
                <a:lnTo>
                  <a:pt x="147574" y="364616"/>
                </a:lnTo>
                <a:lnTo>
                  <a:pt x="160528" y="367538"/>
                </a:lnTo>
                <a:lnTo>
                  <a:pt x="172847" y="370459"/>
                </a:lnTo>
                <a:lnTo>
                  <a:pt x="185293" y="372237"/>
                </a:lnTo>
                <a:lnTo>
                  <a:pt x="196469" y="373380"/>
                </a:lnTo>
                <a:lnTo>
                  <a:pt x="207645" y="374015"/>
                </a:lnTo>
                <a:lnTo>
                  <a:pt x="226441" y="374015"/>
                </a:lnTo>
                <a:lnTo>
                  <a:pt x="236347" y="373380"/>
                </a:lnTo>
                <a:lnTo>
                  <a:pt x="245872" y="372237"/>
                </a:lnTo>
                <a:lnTo>
                  <a:pt x="254000" y="369824"/>
                </a:lnTo>
                <a:lnTo>
                  <a:pt x="258191" y="368681"/>
                </a:lnTo>
                <a:lnTo>
                  <a:pt x="261112" y="367538"/>
                </a:lnTo>
                <a:lnTo>
                  <a:pt x="264033" y="365760"/>
                </a:lnTo>
                <a:lnTo>
                  <a:pt x="266446" y="363347"/>
                </a:lnTo>
                <a:lnTo>
                  <a:pt x="267589" y="361060"/>
                </a:lnTo>
                <a:lnTo>
                  <a:pt x="268732" y="358140"/>
                </a:lnTo>
                <a:lnTo>
                  <a:pt x="270510" y="340995"/>
                </a:lnTo>
                <a:lnTo>
                  <a:pt x="269875" y="336931"/>
                </a:lnTo>
                <a:lnTo>
                  <a:pt x="268732" y="333375"/>
                </a:lnTo>
                <a:lnTo>
                  <a:pt x="266446" y="329819"/>
                </a:lnTo>
                <a:lnTo>
                  <a:pt x="262890" y="326897"/>
                </a:lnTo>
                <a:lnTo>
                  <a:pt x="265811" y="326390"/>
                </a:lnTo>
                <a:lnTo>
                  <a:pt x="268732" y="325247"/>
                </a:lnTo>
                <a:lnTo>
                  <a:pt x="271653" y="323977"/>
                </a:lnTo>
                <a:lnTo>
                  <a:pt x="274066" y="321691"/>
                </a:lnTo>
                <a:lnTo>
                  <a:pt x="275844" y="319278"/>
                </a:lnTo>
                <a:lnTo>
                  <a:pt x="277622" y="316357"/>
                </a:lnTo>
                <a:lnTo>
                  <a:pt x="278765" y="312801"/>
                </a:lnTo>
                <a:lnTo>
                  <a:pt x="279400" y="309880"/>
                </a:lnTo>
                <a:lnTo>
                  <a:pt x="281051" y="288671"/>
                </a:lnTo>
                <a:lnTo>
                  <a:pt x="281051" y="285750"/>
                </a:lnTo>
                <a:lnTo>
                  <a:pt x="281051" y="283464"/>
                </a:lnTo>
                <a:lnTo>
                  <a:pt x="280543" y="280543"/>
                </a:lnTo>
                <a:lnTo>
                  <a:pt x="279400" y="278130"/>
                </a:lnTo>
                <a:lnTo>
                  <a:pt x="276352" y="274066"/>
                </a:lnTo>
                <a:lnTo>
                  <a:pt x="274574" y="272288"/>
                </a:lnTo>
                <a:lnTo>
                  <a:pt x="272923" y="270510"/>
                </a:lnTo>
                <a:lnTo>
                  <a:pt x="275844" y="269875"/>
                </a:lnTo>
                <a:lnTo>
                  <a:pt x="278130" y="268732"/>
                </a:lnTo>
                <a:lnTo>
                  <a:pt x="280543" y="266953"/>
                </a:lnTo>
                <a:lnTo>
                  <a:pt x="282829" y="264541"/>
                </a:lnTo>
                <a:lnTo>
                  <a:pt x="284607" y="262255"/>
                </a:lnTo>
                <a:lnTo>
                  <a:pt x="285750" y="259841"/>
                </a:lnTo>
                <a:lnTo>
                  <a:pt x="287020" y="256921"/>
                </a:lnTo>
                <a:lnTo>
                  <a:pt x="287528" y="253365"/>
                </a:lnTo>
                <a:lnTo>
                  <a:pt x="289306" y="232791"/>
                </a:lnTo>
                <a:lnTo>
                  <a:pt x="289306" y="229870"/>
                </a:lnTo>
                <a:lnTo>
                  <a:pt x="289306" y="226949"/>
                </a:lnTo>
                <a:lnTo>
                  <a:pt x="288798" y="224028"/>
                </a:lnTo>
                <a:lnTo>
                  <a:pt x="287528" y="221615"/>
                </a:lnTo>
                <a:lnTo>
                  <a:pt x="286385" y="219328"/>
                </a:lnTo>
                <a:lnTo>
                  <a:pt x="284607" y="217551"/>
                </a:lnTo>
                <a:lnTo>
                  <a:pt x="282829" y="215772"/>
                </a:lnTo>
                <a:lnTo>
                  <a:pt x="280543" y="213995"/>
                </a:lnTo>
                <a:lnTo>
                  <a:pt x="282829" y="213487"/>
                </a:lnTo>
                <a:lnTo>
                  <a:pt x="285242" y="211709"/>
                </a:lnTo>
                <a:lnTo>
                  <a:pt x="287528" y="209931"/>
                </a:lnTo>
                <a:lnTo>
                  <a:pt x="289306" y="208153"/>
                </a:lnTo>
                <a:lnTo>
                  <a:pt x="291084" y="205740"/>
                </a:lnTo>
                <a:lnTo>
                  <a:pt x="292227" y="203453"/>
                </a:lnTo>
                <a:lnTo>
                  <a:pt x="292862" y="200533"/>
                </a:lnTo>
                <a:lnTo>
                  <a:pt x="293497" y="197612"/>
                </a:lnTo>
                <a:lnTo>
                  <a:pt x="295783" y="176403"/>
                </a:lnTo>
                <a:lnTo>
                  <a:pt x="295275" y="173482"/>
                </a:lnTo>
                <a:lnTo>
                  <a:pt x="294640" y="170434"/>
                </a:lnTo>
                <a:lnTo>
                  <a:pt x="293497" y="168147"/>
                </a:lnTo>
                <a:lnTo>
                  <a:pt x="292227" y="165862"/>
                </a:lnTo>
                <a:lnTo>
                  <a:pt x="290576" y="163449"/>
                </a:lnTo>
                <a:lnTo>
                  <a:pt x="288163" y="161671"/>
                </a:lnTo>
                <a:lnTo>
                  <a:pt x="282829" y="158115"/>
                </a:lnTo>
                <a:lnTo>
                  <a:pt x="276987" y="155194"/>
                </a:lnTo>
                <a:lnTo>
                  <a:pt x="269875" y="152908"/>
                </a:lnTo>
                <a:lnTo>
                  <a:pt x="262255" y="151130"/>
                </a:lnTo>
                <a:lnTo>
                  <a:pt x="254635" y="149987"/>
                </a:lnTo>
                <a:lnTo>
                  <a:pt x="238125" y="147574"/>
                </a:lnTo>
                <a:lnTo>
                  <a:pt x="212852" y="145160"/>
                </a:lnTo>
                <a:lnTo>
                  <a:pt x="182880" y="143510"/>
                </a:lnTo>
                <a:lnTo>
                  <a:pt x="152273" y="141732"/>
                </a:lnTo>
                <a:lnTo>
                  <a:pt x="156464" y="134620"/>
                </a:lnTo>
                <a:lnTo>
                  <a:pt x="159893" y="126365"/>
                </a:lnTo>
                <a:lnTo>
                  <a:pt x="163449" y="117602"/>
                </a:lnTo>
                <a:lnTo>
                  <a:pt x="165862" y="108203"/>
                </a:lnTo>
                <a:lnTo>
                  <a:pt x="168148" y="98806"/>
                </a:lnTo>
                <a:lnTo>
                  <a:pt x="170561" y="88772"/>
                </a:lnTo>
                <a:lnTo>
                  <a:pt x="172847" y="69341"/>
                </a:lnTo>
                <a:lnTo>
                  <a:pt x="174625" y="51689"/>
                </a:lnTo>
                <a:lnTo>
                  <a:pt x="175768" y="36957"/>
                </a:lnTo>
                <a:lnTo>
                  <a:pt x="175768" y="23495"/>
                </a:lnTo>
                <a:lnTo>
                  <a:pt x="175768" y="19431"/>
                </a:lnTo>
                <a:lnTo>
                  <a:pt x="174117" y="14605"/>
                </a:lnTo>
                <a:lnTo>
                  <a:pt x="172339" y="11176"/>
                </a:lnTo>
                <a:lnTo>
                  <a:pt x="169418" y="7620"/>
                </a:lnTo>
                <a:lnTo>
                  <a:pt x="165862" y="4064"/>
                </a:lnTo>
                <a:lnTo>
                  <a:pt x="161671" y="2285"/>
                </a:lnTo>
                <a:lnTo>
                  <a:pt x="156972" y="508"/>
                </a:lnTo>
                <a:lnTo>
                  <a:pt x="15227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2978" y="113284"/>
            <a:ext cx="225170" cy="389890"/>
          </a:xfrm>
          <a:custGeom>
            <a:avLst/>
            <a:gdLst/>
            <a:ahLst/>
            <a:cxnLst/>
            <a:rect l="l" t="t" r="r" b="b"/>
            <a:pathLst>
              <a:path w="225170" h="389890">
                <a:moveTo>
                  <a:pt x="119506" y="18542"/>
                </a:moveTo>
                <a:lnTo>
                  <a:pt x="121793" y="19050"/>
                </a:lnTo>
                <a:lnTo>
                  <a:pt x="123190" y="20320"/>
                </a:lnTo>
                <a:lnTo>
                  <a:pt x="124587" y="21717"/>
                </a:lnTo>
                <a:lnTo>
                  <a:pt x="125095" y="24130"/>
                </a:lnTo>
                <a:lnTo>
                  <a:pt x="124587" y="25908"/>
                </a:lnTo>
                <a:lnTo>
                  <a:pt x="123190" y="27813"/>
                </a:lnTo>
                <a:lnTo>
                  <a:pt x="121793" y="28702"/>
                </a:lnTo>
                <a:lnTo>
                  <a:pt x="119506" y="29210"/>
                </a:lnTo>
                <a:lnTo>
                  <a:pt x="105664" y="29210"/>
                </a:lnTo>
                <a:lnTo>
                  <a:pt x="103250" y="28702"/>
                </a:lnTo>
                <a:lnTo>
                  <a:pt x="101981" y="27813"/>
                </a:lnTo>
                <a:lnTo>
                  <a:pt x="100584" y="25908"/>
                </a:lnTo>
                <a:lnTo>
                  <a:pt x="100075" y="24130"/>
                </a:lnTo>
                <a:lnTo>
                  <a:pt x="100584" y="21717"/>
                </a:lnTo>
                <a:lnTo>
                  <a:pt x="101981" y="20320"/>
                </a:lnTo>
                <a:lnTo>
                  <a:pt x="103250" y="19050"/>
                </a:lnTo>
                <a:lnTo>
                  <a:pt x="105664" y="18542"/>
                </a:lnTo>
                <a:close/>
                <a:moveTo>
                  <a:pt x="200533" y="48641"/>
                </a:moveTo>
                <a:lnTo>
                  <a:pt x="200533" y="316738"/>
                </a:lnTo>
                <a:lnTo>
                  <a:pt x="24637" y="316738"/>
                </a:lnTo>
                <a:lnTo>
                  <a:pt x="24637" y="48641"/>
                </a:lnTo>
                <a:close/>
                <a:moveTo>
                  <a:pt x="112522" y="337185"/>
                </a:moveTo>
                <a:lnTo>
                  <a:pt x="115824" y="337566"/>
                </a:lnTo>
                <a:lnTo>
                  <a:pt x="119125" y="338582"/>
                </a:lnTo>
                <a:lnTo>
                  <a:pt x="121793" y="339979"/>
                </a:lnTo>
                <a:lnTo>
                  <a:pt x="124206" y="341757"/>
                </a:lnTo>
                <a:lnTo>
                  <a:pt x="125984" y="344043"/>
                </a:lnTo>
                <a:lnTo>
                  <a:pt x="127381" y="346837"/>
                </a:lnTo>
                <a:lnTo>
                  <a:pt x="128270" y="350139"/>
                </a:lnTo>
                <a:lnTo>
                  <a:pt x="128778" y="353314"/>
                </a:lnTo>
                <a:lnTo>
                  <a:pt x="128270" y="356616"/>
                </a:lnTo>
                <a:lnTo>
                  <a:pt x="127381" y="359791"/>
                </a:lnTo>
                <a:lnTo>
                  <a:pt x="125984" y="362585"/>
                </a:lnTo>
                <a:lnTo>
                  <a:pt x="124206" y="364998"/>
                </a:lnTo>
                <a:lnTo>
                  <a:pt x="121793" y="366776"/>
                </a:lnTo>
                <a:lnTo>
                  <a:pt x="119125" y="368173"/>
                </a:lnTo>
                <a:lnTo>
                  <a:pt x="115824" y="369062"/>
                </a:lnTo>
                <a:lnTo>
                  <a:pt x="112522" y="369570"/>
                </a:lnTo>
                <a:lnTo>
                  <a:pt x="109347" y="369062"/>
                </a:lnTo>
                <a:lnTo>
                  <a:pt x="106045" y="368173"/>
                </a:lnTo>
                <a:lnTo>
                  <a:pt x="103250" y="366776"/>
                </a:lnTo>
                <a:lnTo>
                  <a:pt x="100965" y="364998"/>
                </a:lnTo>
                <a:lnTo>
                  <a:pt x="99187" y="362585"/>
                </a:lnTo>
                <a:lnTo>
                  <a:pt x="97790" y="359791"/>
                </a:lnTo>
                <a:lnTo>
                  <a:pt x="96900" y="356616"/>
                </a:lnTo>
                <a:lnTo>
                  <a:pt x="96393" y="353314"/>
                </a:lnTo>
                <a:lnTo>
                  <a:pt x="96900" y="350139"/>
                </a:lnTo>
                <a:lnTo>
                  <a:pt x="97790" y="346837"/>
                </a:lnTo>
                <a:lnTo>
                  <a:pt x="99187" y="344043"/>
                </a:lnTo>
                <a:lnTo>
                  <a:pt x="100965" y="341757"/>
                </a:lnTo>
                <a:lnTo>
                  <a:pt x="103250" y="339979"/>
                </a:lnTo>
                <a:lnTo>
                  <a:pt x="106045" y="338582"/>
                </a:lnTo>
                <a:lnTo>
                  <a:pt x="109347" y="337566"/>
                </a:lnTo>
                <a:lnTo>
                  <a:pt x="112522" y="337185"/>
                </a:lnTo>
                <a:close/>
                <a:moveTo>
                  <a:pt x="24637" y="0"/>
                </a:moveTo>
                <a:lnTo>
                  <a:pt x="19558" y="508"/>
                </a:lnTo>
                <a:lnTo>
                  <a:pt x="14859" y="1905"/>
                </a:lnTo>
                <a:lnTo>
                  <a:pt x="10668" y="4191"/>
                </a:lnTo>
                <a:lnTo>
                  <a:pt x="6985" y="6985"/>
                </a:lnTo>
                <a:lnTo>
                  <a:pt x="4191" y="10668"/>
                </a:lnTo>
                <a:lnTo>
                  <a:pt x="1905" y="14859"/>
                </a:lnTo>
                <a:lnTo>
                  <a:pt x="508" y="19431"/>
                </a:lnTo>
                <a:lnTo>
                  <a:pt x="0" y="24511"/>
                </a:lnTo>
                <a:lnTo>
                  <a:pt x="0" y="365379"/>
                </a:lnTo>
                <a:lnTo>
                  <a:pt x="508" y="370459"/>
                </a:lnTo>
                <a:lnTo>
                  <a:pt x="1905" y="375158"/>
                </a:lnTo>
                <a:lnTo>
                  <a:pt x="4191" y="379349"/>
                </a:lnTo>
                <a:lnTo>
                  <a:pt x="6985" y="383032"/>
                </a:lnTo>
                <a:lnTo>
                  <a:pt x="10668" y="385826"/>
                </a:lnTo>
                <a:lnTo>
                  <a:pt x="14859" y="388112"/>
                </a:lnTo>
                <a:lnTo>
                  <a:pt x="19558" y="389509"/>
                </a:lnTo>
                <a:lnTo>
                  <a:pt x="24637" y="389890"/>
                </a:lnTo>
                <a:lnTo>
                  <a:pt x="200533" y="389890"/>
                </a:lnTo>
                <a:lnTo>
                  <a:pt x="205612" y="389509"/>
                </a:lnTo>
                <a:lnTo>
                  <a:pt x="210312" y="388112"/>
                </a:lnTo>
                <a:lnTo>
                  <a:pt x="214503" y="385826"/>
                </a:lnTo>
                <a:lnTo>
                  <a:pt x="218186" y="383032"/>
                </a:lnTo>
                <a:lnTo>
                  <a:pt x="220980" y="379349"/>
                </a:lnTo>
                <a:lnTo>
                  <a:pt x="223266" y="375158"/>
                </a:lnTo>
                <a:lnTo>
                  <a:pt x="224662" y="370459"/>
                </a:lnTo>
                <a:lnTo>
                  <a:pt x="225171" y="365379"/>
                </a:lnTo>
                <a:lnTo>
                  <a:pt x="225171" y="24511"/>
                </a:lnTo>
                <a:lnTo>
                  <a:pt x="224662" y="19431"/>
                </a:lnTo>
                <a:lnTo>
                  <a:pt x="223266" y="14859"/>
                </a:lnTo>
                <a:lnTo>
                  <a:pt x="220980" y="10668"/>
                </a:lnTo>
                <a:lnTo>
                  <a:pt x="218186" y="6985"/>
                </a:lnTo>
                <a:lnTo>
                  <a:pt x="214503" y="4191"/>
                </a:lnTo>
                <a:lnTo>
                  <a:pt x="210312" y="1905"/>
                </a:lnTo>
                <a:lnTo>
                  <a:pt x="205612" y="508"/>
                </a:lnTo>
                <a:lnTo>
                  <a:pt x="200533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9712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8" y="39657"/>
                </a:moveTo>
                <a:lnTo>
                  <a:pt x="6088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8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9712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8" y="39657"/>
                </a:moveTo>
                <a:lnTo>
                  <a:pt x="6088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8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9712" y="1071761"/>
            <a:ext cx="164575" cy="56625"/>
          </a:xfrm>
          <a:custGeom>
            <a:avLst/>
            <a:gdLst/>
            <a:ahLst/>
            <a:cxnLst/>
            <a:rect l="l" t="t" r="r" b="b"/>
            <a:pathLst>
              <a:path w="164575" h="56625">
                <a:moveTo>
                  <a:pt x="6088" y="6088"/>
                </a:moveTo>
                <a:lnTo>
                  <a:pt x="6088" y="12438"/>
                </a:lnTo>
                <a:lnTo>
                  <a:pt x="6088" y="12438"/>
                </a:lnTo>
                <a:lnTo>
                  <a:pt x="6977" y="17898"/>
                </a:lnTo>
                <a:lnTo>
                  <a:pt x="9771" y="23360"/>
                </a:lnTo>
                <a:lnTo>
                  <a:pt x="13327" y="27804"/>
                </a:lnTo>
                <a:lnTo>
                  <a:pt x="18788" y="30598"/>
                </a:lnTo>
                <a:lnTo>
                  <a:pt x="75938" y="49648"/>
                </a:lnTo>
                <a:lnTo>
                  <a:pt x="75938" y="49648"/>
                </a:lnTo>
                <a:lnTo>
                  <a:pt x="82288" y="50538"/>
                </a:lnTo>
                <a:lnTo>
                  <a:pt x="82288" y="50538"/>
                </a:lnTo>
                <a:lnTo>
                  <a:pt x="88638" y="49648"/>
                </a:lnTo>
                <a:lnTo>
                  <a:pt x="145788" y="30598"/>
                </a:lnTo>
                <a:lnTo>
                  <a:pt x="145788" y="30598"/>
                </a:lnTo>
                <a:lnTo>
                  <a:pt x="151249" y="27804"/>
                </a:lnTo>
                <a:lnTo>
                  <a:pt x="154932" y="23360"/>
                </a:lnTo>
                <a:lnTo>
                  <a:pt x="157599" y="17898"/>
                </a:lnTo>
                <a:lnTo>
                  <a:pt x="158488" y="12438"/>
                </a:lnTo>
                <a:lnTo>
                  <a:pt x="158488" y="6088"/>
                </a:lnTo>
                <a:lnTo>
                  <a:pt x="6088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3329" y="718701"/>
            <a:ext cx="64880" cy="260841"/>
          </a:xfrm>
          <a:custGeom>
            <a:avLst/>
            <a:gdLst/>
            <a:ahLst/>
            <a:cxnLst/>
            <a:rect l="l" t="t" r="r" b="b"/>
            <a:pathLst>
              <a:path w="64880" h="260841">
                <a:moveTo>
                  <a:pt x="58793" y="254754"/>
                </a:moveTo>
                <a:lnTo>
                  <a:pt x="58793" y="254754"/>
                </a:lnTo>
                <a:lnTo>
                  <a:pt x="27932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4396" y="509151"/>
            <a:ext cx="395207" cy="470391"/>
          </a:xfrm>
          <a:custGeom>
            <a:avLst/>
            <a:gdLst/>
            <a:ahLst/>
            <a:cxnLst/>
            <a:rect l="l" t="t" r="r" b="b"/>
            <a:pathLst>
              <a:path w="395207" h="470391">
                <a:moveTo>
                  <a:pt x="273804" y="464304"/>
                </a:moveTo>
                <a:lnTo>
                  <a:pt x="273804" y="464304"/>
                </a:lnTo>
                <a:lnTo>
                  <a:pt x="278376" y="444364"/>
                </a:lnTo>
                <a:lnTo>
                  <a:pt x="284726" y="425315"/>
                </a:lnTo>
                <a:lnTo>
                  <a:pt x="291965" y="407154"/>
                </a:lnTo>
                <a:lnTo>
                  <a:pt x="300093" y="390771"/>
                </a:lnTo>
                <a:lnTo>
                  <a:pt x="309237" y="375404"/>
                </a:lnTo>
                <a:lnTo>
                  <a:pt x="318254" y="359910"/>
                </a:lnTo>
                <a:lnTo>
                  <a:pt x="338320" y="330954"/>
                </a:lnTo>
                <a:lnTo>
                  <a:pt x="348226" y="316349"/>
                </a:lnTo>
                <a:lnTo>
                  <a:pt x="357243" y="301871"/>
                </a:lnTo>
                <a:lnTo>
                  <a:pt x="365498" y="287393"/>
                </a:lnTo>
                <a:lnTo>
                  <a:pt x="373626" y="271010"/>
                </a:lnTo>
                <a:lnTo>
                  <a:pt x="379976" y="254754"/>
                </a:lnTo>
                <a:lnTo>
                  <a:pt x="384548" y="236593"/>
                </a:lnTo>
                <a:lnTo>
                  <a:pt x="387215" y="217543"/>
                </a:lnTo>
                <a:lnTo>
                  <a:pt x="388104" y="207510"/>
                </a:lnTo>
                <a:lnTo>
                  <a:pt x="389120" y="197604"/>
                </a:lnTo>
                <a:lnTo>
                  <a:pt x="389120" y="197604"/>
                </a:lnTo>
                <a:lnTo>
                  <a:pt x="387215" y="177538"/>
                </a:lnTo>
                <a:lnTo>
                  <a:pt x="384548" y="158488"/>
                </a:lnTo>
                <a:lnTo>
                  <a:pt x="379976" y="140327"/>
                </a:lnTo>
                <a:lnTo>
                  <a:pt x="373626" y="123182"/>
                </a:lnTo>
                <a:lnTo>
                  <a:pt x="365498" y="105910"/>
                </a:lnTo>
                <a:lnTo>
                  <a:pt x="356354" y="90416"/>
                </a:lnTo>
                <a:lnTo>
                  <a:pt x="344543" y="75938"/>
                </a:lnTo>
                <a:lnTo>
                  <a:pt x="332859" y="62349"/>
                </a:lnTo>
                <a:lnTo>
                  <a:pt x="319143" y="49649"/>
                </a:lnTo>
                <a:lnTo>
                  <a:pt x="304665" y="38727"/>
                </a:lnTo>
                <a:lnTo>
                  <a:pt x="288282" y="29710"/>
                </a:lnTo>
                <a:lnTo>
                  <a:pt x="272026" y="21455"/>
                </a:lnTo>
                <a:lnTo>
                  <a:pt x="254754" y="15105"/>
                </a:lnTo>
                <a:lnTo>
                  <a:pt x="235704" y="9644"/>
                </a:lnTo>
                <a:lnTo>
                  <a:pt x="217543" y="6977"/>
                </a:lnTo>
                <a:lnTo>
                  <a:pt x="197604" y="6088"/>
                </a:lnTo>
                <a:lnTo>
                  <a:pt x="197604" y="6088"/>
                </a:lnTo>
                <a:lnTo>
                  <a:pt x="177665" y="6977"/>
                </a:lnTo>
                <a:lnTo>
                  <a:pt x="159504" y="9644"/>
                </a:lnTo>
                <a:lnTo>
                  <a:pt x="140454" y="15105"/>
                </a:lnTo>
                <a:lnTo>
                  <a:pt x="123182" y="21455"/>
                </a:lnTo>
                <a:lnTo>
                  <a:pt x="106799" y="29710"/>
                </a:lnTo>
                <a:lnTo>
                  <a:pt x="90543" y="38727"/>
                </a:lnTo>
                <a:lnTo>
                  <a:pt x="75938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854" y="90416"/>
                </a:lnTo>
                <a:lnTo>
                  <a:pt x="29710" y="105910"/>
                </a:lnTo>
                <a:lnTo>
                  <a:pt x="21582" y="123182"/>
                </a:lnTo>
                <a:lnTo>
                  <a:pt x="15232" y="140327"/>
                </a:lnTo>
                <a:lnTo>
                  <a:pt x="10660" y="158488"/>
                </a:lnTo>
                <a:lnTo>
                  <a:pt x="7993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93" y="217543"/>
                </a:lnTo>
                <a:lnTo>
                  <a:pt x="10660" y="236593"/>
                </a:lnTo>
                <a:lnTo>
                  <a:pt x="15232" y="254754"/>
                </a:lnTo>
                <a:lnTo>
                  <a:pt x="21582" y="271010"/>
                </a:lnTo>
                <a:lnTo>
                  <a:pt x="29710" y="287393"/>
                </a:lnTo>
                <a:lnTo>
                  <a:pt x="37838" y="301871"/>
                </a:lnTo>
                <a:lnTo>
                  <a:pt x="46982" y="316349"/>
                </a:lnTo>
                <a:lnTo>
                  <a:pt x="56888" y="330954"/>
                </a:lnTo>
                <a:lnTo>
                  <a:pt x="76954" y="359910"/>
                </a:lnTo>
                <a:lnTo>
                  <a:pt x="85971" y="375404"/>
                </a:lnTo>
                <a:lnTo>
                  <a:pt x="95115" y="390771"/>
                </a:lnTo>
                <a:lnTo>
                  <a:pt x="103243" y="407154"/>
                </a:lnTo>
                <a:lnTo>
                  <a:pt x="110482" y="425315"/>
                </a:lnTo>
                <a:lnTo>
                  <a:pt x="116832" y="444364"/>
                </a:lnTo>
                <a:lnTo>
                  <a:pt x="121404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5917" y="718701"/>
            <a:ext cx="64753" cy="260841"/>
          </a:xfrm>
          <a:custGeom>
            <a:avLst/>
            <a:gdLst/>
            <a:ahLst/>
            <a:cxnLst/>
            <a:rect l="l" t="t" r="r" b="b"/>
            <a:pathLst>
              <a:path w="64753" h="260841">
                <a:moveTo>
                  <a:pt x="58666" y="6088"/>
                </a:moveTo>
                <a:lnTo>
                  <a:pt x="58666" y="6088"/>
                </a:lnTo>
                <a:lnTo>
                  <a:pt x="36822" y="112260"/>
                </a:lnTo>
                <a:lnTo>
                  <a:pt x="6088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8729" y="709684"/>
            <a:ext cx="146541" cy="41258"/>
          </a:xfrm>
          <a:custGeom>
            <a:avLst/>
            <a:gdLst/>
            <a:ahLst/>
            <a:cxnLst/>
            <a:rect l="l" t="t" r="r" b="b"/>
            <a:pathLst>
              <a:path w="146541" h="41258">
                <a:moveTo>
                  <a:pt x="6088" y="8755"/>
                </a:moveTo>
                <a:lnTo>
                  <a:pt x="36949" y="35171"/>
                </a:lnTo>
                <a:lnTo>
                  <a:pt x="67810" y="8755"/>
                </a:lnTo>
                <a:lnTo>
                  <a:pt x="67810" y="8755"/>
                </a:lnTo>
                <a:lnTo>
                  <a:pt x="70604" y="6977"/>
                </a:lnTo>
                <a:lnTo>
                  <a:pt x="73271" y="6088"/>
                </a:lnTo>
                <a:lnTo>
                  <a:pt x="75938" y="6977"/>
                </a:lnTo>
                <a:lnTo>
                  <a:pt x="78732" y="8755"/>
                </a:lnTo>
                <a:lnTo>
                  <a:pt x="109593" y="35171"/>
                </a:lnTo>
                <a:lnTo>
                  <a:pt x="140454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9712" y="971050"/>
            <a:ext cx="164575" cy="12175"/>
          </a:xfrm>
          <a:custGeom>
            <a:avLst/>
            <a:gdLst/>
            <a:ahLst/>
            <a:cxnLst/>
            <a:rect l="l" t="t" r="r" b="b"/>
            <a:pathLst>
              <a:path w="164575" h="12175">
                <a:moveTo>
                  <a:pt x="6088" y="6088"/>
                </a:moveTo>
                <a:lnTo>
                  <a:pt x="1584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9986" y="89344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544" y="9525"/>
                </a:moveTo>
                <a:lnTo>
                  <a:pt x="161544" y="9525"/>
                </a:lnTo>
                <a:lnTo>
                  <a:pt x="153923" y="10160"/>
                </a:lnTo>
                <a:lnTo>
                  <a:pt x="146304" y="10668"/>
                </a:lnTo>
                <a:lnTo>
                  <a:pt x="138557" y="11303"/>
                </a:lnTo>
                <a:lnTo>
                  <a:pt x="130937" y="13081"/>
                </a:lnTo>
                <a:lnTo>
                  <a:pt x="123825" y="14859"/>
                </a:lnTo>
                <a:lnTo>
                  <a:pt x="116840" y="16637"/>
                </a:lnTo>
                <a:lnTo>
                  <a:pt x="109728" y="18923"/>
                </a:lnTo>
                <a:lnTo>
                  <a:pt x="102616" y="21844"/>
                </a:lnTo>
                <a:lnTo>
                  <a:pt x="95504" y="24892"/>
                </a:lnTo>
                <a:lnTo>
                  <a:pt x="89027" y="28448"/>
                </a:lnTo>
                <a:lnTo>
                  <a:pt x="82550" y="31877"/>
                </a:lnTo>
                <a:lnTo>
                  <a:pt x="76708" y="35433"/>
                </a:lnTo>
                <a:lnTo>
                  <a:pt x="64897" y="44323"/>
                </a:lnTo>
                <a:lnTo>
                  <a:pt x="54229" y="54356"/>
                </a:lnTo>
                <a:lnTo>
                  <a:pt x="44323" y="64897"/>
                </a:lnTo>
                <a:lnTo>
                  <a:pt x="35433" y="76708"/>
                </a:lnTo>
                <a:lnTo>
                  <a:pt x="31242" y="83185"/>
                </a:lnTo>
                <a:lnTo>
                  <a:pt x="27813" y="89662"/>
                </a:lnTo>
                <a:lnTo>
                  <a:pt x="24257" y="96139"/>
                </a:lnTo>
                <a:lnTo>
                  <a:pt x="21209" y="102743"/>
                </a:lnTo>
                <a:lnTo>
                  <a:pt x="18923" y="109728"/>
                </a:lnTo>
                <a:lnTo>
                  <a:pt x="16510" y="116839"/>
                </a:lnTo>
                <a:lnTo>
                  <a:pt x="14224" y="123951"/>
                </a:lnTo>
                <a:lnTo>
                  <a:pt x="12446" y="131572"/>
                </a:lnTo>
                <a:lnTo>
                  <a:pt x="11303" y="138683"/>
                </a:lnTo>
                <a:lnTo>
                  <a:pt x="10033" y="146304"/>
                </a:lnTo>
                <a:lnTo>
                  <a:pt x="9525" y="153924"/>
                </a:lnTo>
                <a:lnTo>
                  <a:pt x="9525" y="162179"/>
                </a:lnTo>
                <a:lnTo>
                  <a:pt x="9525" y="162179"/>
                </a:lnTo>
                <a:lnTo>
                  <a:pt x="9525" y="169926"/>
                </a:lnTo>
                <a:lnTo>
                  <a:pt x="10033" y="177545"/>
                </a:lnTo>
                <a:lnTo>
                  <a:pt x="11303" y="185166"/>
                </a:lnTo>
                <a:lnTo>
                  <a:pt x="12446" y="192913"/>
                </a:lnTo>
                <a:lnTo>
                  <a:pt x="14224" y="199898"/>
                </a:lnTo>
                <a:lnTo>
                  <a:pt x="16510" y="207645"/>
                </a:lnTo>
                <a:lnTo>
                  <a:pt x="18923" y="214757"/>
                </a:lnTo>
                <a:lnTo>
                  <a:pt x="21209" y="221233"/>
                </a:lnTo>
                <a:lnTo>
                  <a:pt x="24257" y="228219"/>
                </a:lnTo>
                <a:lnTo>
                  <a:pt x="27813" y="234695"/>
                </a:lnTo>
                <a:lnTo>
                  <a:pt x="31242" y="241173"/>
                </a:lnTo>
                <a:lnTo>
                  <a:pt x="35433" y="247142"/>
                </a:lnTo>
                <a:lnTo>
                  <a:pt x="44323" y="258953"/>
                </a:lnTo>
                <a:lnTo>
                  <a:pt x="54229" y="269494"/>
                </a:lnTo>
                <a:lnTo>
                  <a:pt x="64897" y="279526"/>
                </a:lnTo>
                <a:lnTo>
                  <a:pt x="76708" y="288417"/>
                </a:lnTo>
                <a:lnTo>
                  <a:pt x="82550" y="292481"/>
                </a:lnTo>
                <a:lnTo>
                  <a:pt x="89027" y="296037"/>
                </a:lnTo>
                <a:lnTo>
                  <a:pt x="95504" y="299593"/>
                </a:lnTo>
                <a:lnTo>
                  <a:pt x="102616" y="302514"/>
                </a:lnTo>
                <a:lnTo>
                  <a:pt x="109728" y="304926"/>
                </a:lnTo>
                <a:lnTo>
                  <a:pt x="116840" y="307213"/>
                </a:lnTo>
                <a:lnTo>
                  <a:pt x="123825" y="309626"/>
                </a:lnTo>
                <a:lnTo>
                  <a:pt x="130937" y="311404"/>
                </a:lnTo>
                <a:lnTo>
                  <a:pt x="138557" y="312547"/>
                </a:lnTo>
                <a:lnTo>
                  <a:pt x="146304" y="313689"/>
                </a:lnTo>
                <a:lnTo>
                  <a:pt x="153923" y="314325"/>
                </a:lnTo>
                <a:lnTo>
                  <a:pt x="161544" y="314325"/>
                </a:lnTo>
                <a:lnTo>
                  <a:pt x="161544" y="314325"/>
                </a:lnTo>
                <a:lnTo>
                  <a:pt x="169798" y="314325"/>
                </a:lnTo>
                <a:lnTo>
                  <a:pt x="177546" y="313689"/>
                </a:lnTo>
                <a:lnTo>
                  <a:pt x="185166" y="312547"/>
                </a:lnTo>
                <a:lnTo>
                  <a:pt x="192278" y="311404"/>
                </a:lnTo>
                <a:lnTo>
                  <a:pt x="199898" y="309626"/>
                </a:lnTo>
                <a:lnTo>
                  <a:pt x="207010" y="307213"/>
                </a:lnTo>
                <a:lnTo>
                  <a:pt x="213995" y="304926"/>
                </a:lnTo>
                <a:lnTo>
                  <a:pt x="221107" y="302514"/>
                </a:lnTo>
                <a:lnTo>
                  <a:pt x="227584" y="299593"/>
                </a:lnTo>
                <a:lnTo>
                  <a:pt x="234060" y="296037"/>
                </a:lnTo>
                <a:lnTo>
                  <a:pt x="240538" y="292481"/>
                </a:lnTo>
                <a:lnTo>
                  <a:pt x="247015" y="288417"/>
                </a:lnTo>
                <a:lnTo>
                  <a:pt x="258826" y="279526"/>
                </a:lnTo>
                <a:lnTo>
                  <a:pt x="269494" y="269494"/>
                </a:lnTo>
                <a:lnTo>
                  <a:pt x="279527" y="258953"/>
                </a:lnTo>
                <a:lnTo>
                  <a:pt x="288290" y="247142"/>
                </a:lnTo>
                <a:lnTo>
                  <a:pt x="291846" y="241173"/>
                </a:lnTo>
                <a:lnTo>
                  <a:pt x="295402" y="234695"/>
                </a:lnTo>
                <a:lnTo>
                  <a:pt x="298958" y="228219"/>
                </a:lnTo>
                <a:lnTo>
                  <a:pt x="301879" y="221233"/>
                </a:lnTo>
                <a:lnTo>
                  <a:pt x="304800" y="214757"/>
                </a:lnTo>
                <a:lnTo>
                  <a:pt x="307213" y="207645"/>
                </a:lnTo>
                <a:lnTo>
                  <a:pt x="309626" y="199898"/>
                </a:lnTo>
                <a:lnTo>
                  <a:pt x="310769" y="192913"/>
                </a:lnTo>
                <a:lnTo>
                  <a:pt x="312547" y="185166"/>
                </a:lnTo>
                <a:lnTo>
                  <a:pt x="313054" y="177545"/>
                </a:lnTo>
                <a:lnTo>
                  <a:pt x="313690" y="169926"/>
                </a:lnTo>
                <a:lnTo>
                  <a:pt x="314325" y="162179"/>
                </a:lnTo>
                <a:lnTo>
                  <a:pt x="314325" y="162179"/>
                </a:lnTo>
                <a:lnTo>
                  <a:pt x="313690" y="153924"/>
                </a:lnTo>
                <a:lnTo>
                  <a:pt x="313054" y="146304"/>
                </a:lnTo>
                <a:lnTo>
                  <a:pt x="312547" y="138683"/>
                </a:lnTo>
                <a:lnTo>
                  <a:pt x="310769" y="131572"/>
                </a:lnTo>
                <a:lnTo>
                  <a:pt x="309626" y="123951"/>
                </a:lnTo>
                <a:lnTo>
                  <a:pt x="307213" y="116839"/>
                </a:lnTo>
                <a:lnTo>
                  <a:pt x="304800" y="109728"/>
                </a:lnTo>
                <a:lnTo>
                  <a:pt x="301879" y="102743"/>
                </a:lnTo>
                <a:lnTo>
                  <a:pt x="298958" y="96139"/>
                </a:lnTo>
                <a:lnTo>
                  <a:pt x="295402" y="89662"/>
                </a:lnTo>
                <a:lnTo>
                  <a:pt x="291846" y="83185"/>
                </a:lnTo>
                <a:lnTo>
                  <a:pt x="288290" y="76708"/>
                </a:lnTo>
                <a:lnTo>
                  <a:pt x="279527" y="64897"/>
                </a:lnTo>
                <a:lnTo>
                  <a:pt x="269494" y="54356"/>
                </a:lnTo>
                <a:lnTo>
                  <a:pt x="258826" y="44323"/>
                </a:lnTo>
                <a:lnTo>
                  <a:pt x="247015" y="35433"/>
                </a:lnTo>
                <a:lnTo>
                  <a:pt x="240538" y="31877"/>
                </a:lnTo>
                <a:lnTo>
                  <a:pt x="234060" y="28448"/>
                </a:lnTo>
                <a:lnTo>
                  <a:pt x="227584" y="24892"/>
                </a:lnTo>
                <a:lnTo>
                  <a:pt x="221107" y="21844"/>
                </a:lnTo>
                <a:lnTo>
                  <a:pt x="213995" y="18923"/>
                </a:lnTo>
                <a:lnTo>
                  <a:pt x="207010" y="16637"/>
                </a:lnTo>
                <a:lnTo>
                  <a:pt x="199898" y="14859"/>
                </a:lnTo>
                <a:lnTo>
                  <a:pt x="192278" y="13081"/>
                </a:lnTo>
                <a:lnTo>
                  <a:pt x="185166" y="11303"/>
                </a:lnTo>
                <a:lnTo>
                  <a:pt x="177546" y="10668"/>
                </a:lnTo>
                <a:lnTo>
                  <a:pt x="169798" y="10160"/>
                </a:lnTo>
                <a:lnTo>
                  <a:pt x="161544" y="9525"/>
                </a:lnTo>
                <a:lnTo>
                  <a:pt x="161544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5292" y="928878"/>
            <a:ext cx="253111" cy="253111"/>
          </a:xfrm>
          <a:custGeom>
            <a:avLst/>
            <a:gdLst/>
            <a:ahLst/>
            <a:cxnLst/>
            <a:rect l="l" t="t" r="r" b="b"/>
            <a:pathLst>
              <a:path w="253111" h="253111">
                <a:moveTo>
                  <a:pt x="126238" y="9525"/>
                </a:moveTo>
                <a:lnTo>
                  <a:pt x="126238" y="9525"/>
                </a:lnTo>
                <a:lnTo>
                  <a:pt x="114554" y="10033"/>
                </a:lnTo>
                <a:lnTo>
                  <a:pt x="102742" y="11811"/>
                </a:lnTo>
                <a:lnTo>
                  <a:pt x="91567" y="14732"/>
                </a:lnTo>
                <a:lnTo>
                  <a:pt x="80898" y="18923"/>
                </a:lnTo>
                <a:lnTo>
                  <a:pt x="70866" y="23622"/>
                </a:lnTo>
                <a:lnTo>
                  <a:pt x="61467" y="29464"/>
                </a:lnTo>
                <a:lnTo>
                  <a:pt x="51942" y="36575"/>
                </a:lnTo>
                <a:lnTo>
                  <a:pt x="43688" y="44196"/>
                </a:lnTo>
                <a:lnTo>
                  <a:pt x="36067" y="52450"/>
                </a:lnTo>
                <a:lnTo>
                  <a:pt x="29591" y="61341"/>
                </a:lnTo>
                <a:lnTo>
                  <a:pt x="23749" y="70739"/>
                </a:lnTo>
                <a:lnTo>
                  <a:pt x="18923" y="81406"/>
                </a:lnTo>
                <a:lnTo>
                  <a:pt x="14859" y="92075"/>
                </a:lnTo>
                <a:lnTo>
                  <a:pt x="11938" y="103250"/>
                </a:lnTo>
                <a:lnTo>
                  <a:pt x="10160" y="114427"/>
                </a:lnTo>
                <a:lnTo>
                  <a:pt x="9525" y="126746"/>
                </a:lnTo>
                <a:lnTo>
                  <a:pt x="9525" y="126746"/>
                </a:lnTo>
                <a:lnTo>
                  <a:pt x="10160" y="138556"/>
                </a:lnTo>
                <a:lnTo>
                  <a:pt x="11938" y="150368"/>
                </a:lnTo>
                <a:lnTo>
                  <a:pt x="14859" y="161543"/>
                </a:lnTo>
                <a:lnTo>
                  <a:pt x="18923" y="172212"/>
                </a:lnTo>
                <a:lnTo>
                  <a:pt x="23749" y="182245"/>
                </a:lnTo>
                <a:lnTo>
                  <a:pt x="29591" y="191643"/>
                </a:lnTo>
                <a:lnTo>
                  <a:pt x="36067" y="201041"/>
                </a:lnTo>
                <a:lnTo>
                  <a:pt x="43688" y="209296"/>
                </a:lnTo>
                <a:lnTo>
                  <a:pt x="51942" y="217043"/>
                </a:lnTo>
                <a:lnTo>
                  <a:pt x="61467" y="223520"/>
                </a:lnTo>
                <a:lnTo>
                  <a:pt x="70866" y="229362"/>
                </a:lnTo>
                <a:lnTo>
                  <a:pt x="80898" y="234061"/>
                </a:lnTo>
                <a:lnTo>
                  <a:pt x="91567" y="238252"/>
                </a:lnTo>
                <a:lnTo>
                  <a:pt x="102742" y="241173"/>
                </a:lnTo>
                <a:lnTo>
                  <a:pt x="114554" y="242950"/>
                </a:lnTo>
                <a:lnTo>
                  <a:pt x="126238" y="243586"/>
                </a:lnTo>
                <a:lnTo>
                  <a:pt x="126238" y="243586"/>
                </a:lnTo>
                <a:lnTo>
                  <a:pt x="138684" y="242950"/>
                </a:lnTo>
                <a:lnTo>
                  <a:pt x="149860" y="241173"/>
                </a:lnTo>
                <a:lnTo>
                  <a:pt x="161036" y="238252"/>
                </a:lnTo>
                <a:lnTo>
                  <a:pt x="171704" y="234061"/>
                </a:lnTo>
                <a:lnTo>
                  <a:pt x="182245" y="229362"/>
                </a:lnTo>
                <a:lnTo>
                  <a:pt x="191770" y="223520"/>
                </a:lnTo>
                <a:lnTo>
                  <a:pt x="200533" y="217043"/>
                </a:lnTo>
                <a:lnTo>
                  <a:pt x="208788" y="209296"/>
                </a:lnTo>
                <a:lnTo>
                  <a:pt x="216535" y="201041"/>
                </a:lnTo>
                <a:lnTo>
                  <a:pt x="223520" y="191643"/>
                </a:lnTo>
                <a:lnTo>
                  <a:pt x="229489" y="182245"/>
                </a:lnTo>
                <a:lnTo>
                  <a:pt x="234188" y="172212"/>
                </a:lnTo>
                <a:lnTo>
                  <a:pt x="238252" y="161543"/>
                </a:lnTo>
                <a:lnTo>
                  <a:pt x="241300" y="150368"/>
                </a:lnTo>
                <a:lnTo>
                  <a:pt x="243078" y="138556"/>
                </a:lnTo>
                <a:lnTo>
                  <a:pt x="243586" y="126746"/>
                </a:lnTo>
                <a:lnTo>
                  <a:pt x="243586" y="126746"/>
                </a:lnTo>
                <a:lnTo>
                  <a:pt x="243078" y="114427"/>
                </a:lnTo>
                <a:lnTo>
                  <a:pt x="241300" y="103250"/>
                </a:lnTo>
                <a:lnTo>
                  <a:pt x="238252" y="92075"/>
                </a:lnTo>
                <a:lnTo>
                  <a:pt x="234188" y="81406"/>
                </a:lnTo>
                <a:lnTo>
                  <a:pt x="229489" y="70739"/>
                </a:lnTo>
                <a:lnTo>
                  <a:pt x="223520" y="61341"/>
                </a:lnTo>
                <a:lnTo>
                  <a:pt x="216535" y="52450"/>
                </a:lnTo>
                <a:lnTo>
                  <a:pt x="208788" y="44196"/>
                </a:lnTo>
                <a:lnTo>
                  <a:pt x="200533" y="36575"/>
                </a:lnTo>
                <a:lnTo>
                  <a:pt x="191770" y="29464"/>
                </a:lnTo>
                <a:lnTo>
                  <a:pt x="182245" y="23622"/>
                </a:lnTo>
                <a:lnTo>
                  <a:pt x="171704" y="18923"/>
                </a:lnTo>
                <a:lnTo>
                  <a:pt x="161036" y="14732"/>
                </a:lnTo>
                <a:lnTo>
                  <a:pt x="149860" y="11811"/>
                </a:lnTo>
                <a:lnTo>
                  <a:pt x="138684" y="10033"/>
                </a:lnTo>
                <a:lnTo>
                  <a:pt x="126238" y="9525"/>
                </a:lnTo>
                <a:lnTo>
                  <a:pt x="126238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090" y="964184"/>
            <a:ext cx="100964" cy="100964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9525" y="91440"/>
                </a:moveTo>
                <a:lnTo>
                  <a:pt x="9525" y="91440"/>
                </a:lnTo>
                <a:lnTo>
                  <a:pt x="10160" y="82677"/>
                </a:lnTo>
                <a:lnTo>
                  <a:pt x="11303" y="74930"/>
                </a:lnTo>
                <a:lnTo>
                  <a:pt x="13081" y="66675"/>
                </a:lnTo>
                <a:lnTo>
                  <a:pt x="16002" y="59690"/>
                </a:lnTo>
                <a:lnTo>
                  <a:pt x="19558" y="51943"/>
                </a:lnTo>
                <a:lnTo>
                  <a:pt x="23749" y="45466"/>
                </a:lnTo>
                <a:lnTo>
                  <a:pt x="28448" y="38989"/>
                </a:lnTo>
                <a:lnTo>
                  <a:pt x="33655" y="33147"/>
                </a:lnTo>
                <a:lnTo>
                  <a:pt x="39624" y="27812"/>
                </a:lnTo>
                <a:lnTo>
                  <a:pt x="46100" y="23114"/>
                </a:lnTo>
                <a:lnTo>
                  <a:pt x="52578" y="18923"/>
                </a:lnTo>
                <a:lnTo>
                  <a:pt x="59690" y="15494"/>
                </a:lnTo>
                <a:lnTo>
                  <a:pt x="67310" y="13081"/>
                </a:lnTo>
                <a:lnTo>
                  <a:pt x="74930" y="10668"/>
                </a:lnTo>
                <a:lnTo>
                  <a:pt x="83185" y="9525"/>
                </a:lnTo>
                <a:lnTo>
                  <a:pt x="9144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5731" y="1148207"/>
            <a:ext cx="168275" cy="167513"/>
          </a:xfrm>
          <a:custGeom>
            <a:avLst/>
            <a:gdLst/>
            <a:ahLst/>
            <a:cxnLst/>
            <a:rect l="l" t="t" r="r" b="b"/>
            <a:pathLst>
              <a:path w="168275" h="167513">
                <a:moveTo>
                  <a:pt x="9525" y="34163"/>
                </a:moveTo>
                <a:lnTo>
                  <a:pt x="129921" y="154432"/>
                </a:lnTo>
                <a:lnTo>
                  <a:pt x="129921" y="154432"/>
                </a:lnTo>
                <a:lnTo>
                  <a:pt x="131699" y="155702"/>
                </a:lnTo>
                <a:lnTo>
                  <a:pt x="133350" y="156845"/>
                </a:lnTo>
                <a:lnTo>
                  <a:pt x="135763" y="157480"/>
                </a:lnTo>
                <a:lnTo>
                  <a:pt x="138176" y="157988"/>
                </a:lnTo>
                <a:lnTo>
                  <a:pt x="140462" y="157480"/>
                </a:lnTo>
                <a:lnTo>
                  <a:pt x="142240" y="156845"/>
                </a:lnTo>
                <a:lnTo>
                  <a:pt x="144526" y="155702"/>
                </a:lnTo>
                <a:lnTo>
                  <a:pt x="146431" y="154432"/>
                </a:lnTo>
                <a:lnTo>
                  <a:pt x="155194" y="145669"/>
                </a:lnTo>
                <a:lnTo>
                  <a:pt x="155194" y="145669"/>
                </a:lnTo>
                <a:lnTo>
                  <a:pt x="156972" y="143891"/>
                </a:lnTo>
                <a:lnTo>
                  <a:pt x="158115" y="141477"/>
                </a:lnTo>
                <a:lnTo>
                  <a:pt x="158750" y="139192"/>
                </a:lnTo>
                <a:lnTo>
                  <a:pt x="158750" y="137414"/>
                </a:lnTo>
                <a:lnTo>
                  <a:pt x="158750" y="135001"/>
                </a:lnTo>
                <a:lnTo>
                  <a:pt x="158115" y="132714"/>
                </a:lnTo>
                <a:lnTo>
                  <a:pt x="156972" y="130937"/>
                </a:lnTo>
                <a:lnTo>
                  <a:pt x="155194" y="128524"/>
                </a:lnTo>
                <a:lnTo>
                  <a:pt x="35559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06" y="4567123"/>
            <a:ext cx="1051941" cy="57637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133721" y="4056443"/>
            <a:ext cx="540004" cy="467411"/>
          </a:xfrm>
          <a:custGeom>
            <a:avLst/>
            <a:gdLst/>
            <a:ahLst/>
            <a:cxnLst/>
            <a:rect l="l" t="t" r="r" b="b"/>
            <a:pathLst>
              <a:path w="540004" h="467411">
                <a:moveTo>
                  <a:pt x="0" y="233706"/>
                </a:moveTo>
                <a:lnTo>
                  <a:pt x="133985" y="467411"/>
                </a:lnTo>
                <a:lnTo>
                  <a:pt x="405892" y="467411"/>
                </a:lnTo>
                <a:lnTo>
                  <a:pt x="540004" y="233706"/>
                </a:lnTo>
                <a:lnTo>
                  <a:pt x="405892" y="0"/>
                </a:lnTo>
                <a:lnTo>
                  <a:pt x="133985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1721" y="3629660"/>
            <a:ext cx="1032891" cy="894054"/>
          </a:xfrm>
          <a:custGeom>
            <a:avLst/>
            <a:gdLst/>
            <a:ahLst/>
            <a:cxnLst/>
            <a:rect l="l" t="t" r="r" b="b"/>
            <a:pathLst>
              <a:path w="1032891" h="894054">
                <a:moveTo>
                  <a:pt x="0" y="447052"/>
                </a:moveTo>
                <a:lnTo>
                  <a:pt x="256413" y="894054"/>
                </a:lnTo>
                <a:lnTo>
                  <a:pt x="776478" y="894054"/>
                </a:lnTo>
                <a:lnTo>
                  <a:pt x="1032891" y="447052"/>
                </a:lnTo>
                <a:lnTo>
                  <a:pt x="776478" y="0"/>
                </a:lnTo>
                <a:lnTo>
                  <a:pt x="25641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20821" y="4567136"/>
            <a:ext cx="471169" cy="410248"/>
          </a:xfrm>
          <a:custGeom>
            <a:avLst/>
            <a:gdLst/>
            <a:ahLst/>
            <a:cxnLst/>
            <a:rect l="l" t="t" r="r" b="b"/>
            <a:pathLst>
              <a:path w="471169" h="410248">
                <a:moveTo>
                  <a:pt x="9525" y="205130"/>
                </a:moveTo>
                <a:lnTo>
                  <a:pt x="121793" y="400723"/>
                </a:lnTo>
                <a:lnTo>
                  <a:pt x="349504" y="400723"/>
                </a:lnTo>
                <a:lnTo>
                  <a:pt x="461644" y="205130"/>
                </a:lnTo>
                <a:lnTo>
                  <a:pt x="349504" y="9525"/>
                </a:lnTo>
                <a:lnTo>
                  <a:pt x="121793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03" y="4867757"/>
            <a:ext cx="312547" cy="27574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6127115" y="4056443"/>
            <a:ext cx="171450" cy="189585"/>
          </a:xfrm>
          <a:custGeom>
            <a:avLst/>
            <a:gdLst/>
            <a:ahLst/>
            <a:cxnLst/>
            <a:rect l="l" t="t" r="r" b="b"/>
            <a:pathLst>
              <a:path w="171450" h="189585">
                <a:moveTo>
                  <a:pt x="123317" y="0"/>
                </a:moveTo>
                <a:lnTo>
                  <a:pt x="118872" y="661"/>
                </a:lnTo>
                <a:lnTo>
                  <a:pt x="114300" y="1296"/>
                </a:lnTo>
                <a:lnTo>
                  <a:pt x="109728" y="2604"/>
                </a:lnTo>
                <a:lnTo>
                  <a:pt x="105156" y="3899"/>
                </a:lnTo>
                <a:lnTo>
                  <a:pt x="100711" y="5842"/>
                </a:lnTo>
                <a:lnTo>
                  <a:pt x="96774" y="8446"/>
                </a:lnTo>
                <a:lnTo>
                  <a:pt x="93472" y="11024"/>
                </a:lnTo>
                <a:lnTo>
                  <a:pt x="90297" y="14300"/>
                </a:lnTo>
                <a:lnTo>
                  <a:pt x="86995" y="17539"/>
                </a:lnTo>
                <a:lnTo>
                  <a:pt x="84455" y="21425"/>
                </a:lnTo>
                <a:lnTo>
                  <a:pt x="81788" y="25324"/>
                </a:lnTo>
                <a:lnTo>
                  <a:pt x="79883" y="29210"/>
                </a:lnTo>
                <a:lnTo>
                  <a:pt x="77978" y="33757"/>
                </a:lnTo>
                <a:lnTo>
                  <a:pt x="77343" y="38303"/>
                </a:lnTo>
                <a:lnTo>
                  <a:pt x="76581" y="42850"/>
                </a:lnTo>
                <a:lnTo>
                  <a:pt x="75946" y="48057"/>
                </a:lnTo>
                <a:lnTo>
                  <a:pt x="76581" y="55182"/>
                </a:lnTo>
                <a:lnTo>
                  <a:pt x="78613" y="62332"/>
                </a:lnTo>
                <a:lnTo>
                  <a:pt x="81153" y="68821"/>
                </a:lnTo>
                <a:lnTo>
                  <a:pt x="84455" y="74663"/>
                </a:lnTo>
                <a:lnTo>
                  <a:pt x="0" y="174003"/>
                </a:lnTo>
                <a:lnTo>
                  <a:pt x="9779" y="181128"/>
                </a:lnTo>
                <a:lnTo>
                  <a:pt x="18796" y="189586"/>
                </a:lnTo>
                <a:lnTo>
                  <a:pt x="103251" y="90881"/>
                </a:lnTo>
                <a:lnTo>
                  <a:pt x="107823" y="92850"/>
                </a:lnTo>
                <a:lnTo>
                  <a:pt x="113030" y="94145"/>
                </a:lnTo>
                <a:lnTo>
                  <a:pt x="118110" y="94793"/>
                </a:lnTo>
                <a:lnTo>
                  <a:pt x="123317" y="95428"/>
                </a:lnTo>
                <a:lnTo>
                  <a:pt x="128524" y="94793"/>
                </a:lnTo>
                <a:lnTo>
                  <a:pt x="133096" y="94145"/>
                </a:lnTo>
                <a:lnTo>
                  <a:pt x="137668" y="93485"/>
                </a:lnTo>
                <a:lnTo>
                  <a:pt x="142240" y="91542"/>
                </a:lnTo>
                <a:lnTo>
                  <a:pt x="146050" y="89611"/>
                </a:lnTo>
                <a:lnTo>
                  <a:pt x="149987" y="86995"/>
                </a:lnTo>
                <a:lnTo>
                  <a:pt x="153924" y="84392"/>
                </a:lnTo>
                <a:lnTo>
                  <a:pt x="157099" y="81153"/>
                </a:lnTo>
                <a:lnTo>
                  <a:pt x="160401" y="77915"/>
                </a:lnTo>
                <a:lnTo>
                  <a:pt x="162941" y="74663"/>
                </a:lnTo>
                <a:lnTo>
                  <a:pt x="165608" y="70117"/>
                </a:lnTo>
                <a:lnTo>
                  <a:pt x="167513" y="66218"/>
                </a:lnTo>
                <a:lnTo>
                  <a:pt x="168783" y="61671"/>
                </a:lnTo>
                <a:lnTo>
                  <a:pt x="170053" y="57125"/>
                </a:lnTo>
                <a:lnTo>
                  <a:pt x="170815" y="52604"/>
                </a:lnTo>
                <a:lnTo>
                  <a:pt x="171450" y="48057"/>
                </a:lnTo>
                <a:lnTo>
                  <a:pt x="170815" y="42850"/>
                </a:lnTo>
                <a:lnTo>
                  <a:pt x="170053" y="38303"/>
                </a:lnTo>
                <a:lnTo>
                  <a:pt x="168783" y="33757"/>
                </a:lnTo>
                <a:lnTo>
                  <a:pt x="167513" y="29210"/>
                </a:lnTo>
                <a:lnTo>
                  <a:pt x="165608" y="25324"/>
                </a:lnTo>
                <a:lnTo>
                  <a:pt x="162941" y="21425"/>
                </a:lnTo>
                <a:lnTo>
                  <a:pt x="160401" y="17539"/>
                </a:lnTo>
                <a:lnTo>
                  <a:pt x="157099" y="14300"/>
                </a:lnTo>
                <a:lnTo>
                  <a:pt x="153924" y="11024"/>
                </a:lnTo>
                <a:lnTo>
                  <a:pt x="149987" y="8446"/>
                </a:lnTo>
                <a:lnTo>
                  <a:pt x="146050" y="5842"/>
                </a:lnTo>
                <a:lnTo>
                  <a:pt x="142240" y="3899"/>
                </a:lnTo>
                <a:lnTo>
                  <a:pt x="137668" y="2604"/>
                </a:lnTo>
                <a:lnTo>
                  <a:pt x="133096" y="1296"/>
                </a:lnTo>
                <a:lnTo>
                  <a:pt x="128524" y="661"/>
                </a:lnTo>
                <a:lnTo>
                  <a:pt x="12331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7400" y="4084358"/>
            <a:ext cx="136398" cy="157759"/>
          </a:xfrm>
          <a:custGeom>
            <a:avLst/>
            <a:gdLst/>
            <a:ahLst/>
            <a:cxnLst/>
            <a:rect l="l" t="t" r="r" b="b"/>
            <a:pathLst>
              <a:path w="136398" h="157759">
                <a:moveTo>
                  <a:pt x="41529" y="0"/>
                </a:moveTo>
                <a:lnTo>
                  <a:pt x="37084" y="660"/>
                </a:lnTo>
                <a:lnTo>
                  <a:pt x="32512" y="1956"/>
                </a:lnTo>
                <a:lnTo>
                  <a:pt x="28575" y="3899"/>
                </a:lnTo>
                <a:lnTo>
                  <a:pt x="24130" y="5842"/>
                </a:lnTo>
                <a:lnTo>
                  <a:pt x="20193" y="8445"/>
                </a:lnTo>
                <a:lnTo>
                  <a:pt x="16891" y="11049"/>
                </a:lnTo>
                <a:lnTo>
                  <a:pt x="13716" y="14300"/>
                </a:lnTo>
                <a:lnTo>
                  <a:pt x="10414" y="17538"/>
                </a:lnTo>
                <a:lnTo>
                  <a:pt x="7874" y="21425"/>
                </a:lnTo>
                <a:lnTo>
                  <a:pt x="5207" y="25324"/>
                </a:lnTo>
                <a:lnTo>
                  <a:pt x="3302" y="29210"/>
                </a:lnTo>
                <a:lnTo>
                  <a:pt x="2032" y="33756"/>
                </a:lnTo>
                <a:lnTo>
                  <a:pt x="762" y="38963"/>
                </a:lnTo>
                <a:lnTo>
                  <a:pt x="0" y="43510"/>
                </a:lnTo>
                <a:lnTo>
                  <a:pt x="0" y="48057"/>
                </a:lnTo>
                <a:lnTo>
                  <a:pt x="0" y="53238"/>
                </a:lnTo>
                <a:lnTo>
                  <a:pt x="762" y="57785"/>
                </a:lnTo>
                <a:lnTo>
                  <a:pt x="2032" y="62331"/>
                </a:lnTo>
                <a:lnTo>
                  <a:pt x="3937" y="66243"/>
                </a:lnTo>
                <a:lnTo>
                  <a:pt x="5842" y="70777"/>
                </a:lnTo>
                <a:lnTo>
                  <a:pt x="8509" y="74028"/>
                </a:lnTo>
                <a:lnTo>
                  <a:pt x="11049" y="77902"/>
                </a:lnTo>
                <a:lnTo>
                  <a:pt x="14351" y="81153"/>
                </a:lnTo>
                <a:lnTo>
                  <a:pt x="17526" y="84391"/>
                </a:lnTo>
                <a:lnTo>
                  <a:pt x="21463" y="86995"/>
                </a:lnTo>
                <a:lnTo>
                  <a:pt x="25400" y="89598"/>
                </a:lnTo>
                <a:lnTo>
                  <a:pt x="29210" y="91541"/>
                </a:lnTo>
                <a:lnTo>
                  <a:pt x="33782" y="92849"/>
                </a:lnTo>
                <a:lnTo>
                  <a:pt x="38989" y="94145"/>
                </a:lnTo>
                <a:lnTo>
                  <a:pt x="45466" y="94793"/>
                </a:lnTo>
                <a:lnTo>
                  <a:pt x="52705" y="94793"/>
                </a:lnTo>
                <a:lnTo>
                  <a:pt x="59182" y="93484"/>
                </a:lnTo>
                <a:lnTo>
                  <a:pt x="65659" y="91541"/>
                </a:lnTo>
                <a:lnTo>
                  <a:pt x="116840" y="157759"/>
                </a:lnTo>
                <a:lnTo>
                  <a:pt x="125984" y="149974"/>
                </a:lnTo>
                <a:lnTo>
                  <a:pt x="136398" y="142849"/>
                </a:lnTo>
                <a:lnTo>
                  <a:pt x="85090" y="75971"/>
                </a:lnTo>
                <a:lnTo>
                  <a:pt x="88392" y="71425"/>
                </a:lnTo>
                <a:lnTo>
                  <a:pt x="90932" y="66878"/>
                </a:lnTo>
                <a:lnTo>
                  <a:pt x="92837" y="61696"/>
                </a:lnTo>
                <a:lnTo>
                  <a:pt x="94234" y="55842"/>
                </a:lnTo>
                <a:lnTo>
                  <a:pt x="94869" y="51295"/>
                </a:lnTo>
                <a:lnTo>
                  <a:pt x="94869" y="46088"/>
                </a:lnTo>
                <a:lnTo>
                  <a:pt x="94869" y="41567"/>
                </a:lnTo>
                <a:lnTo>
                  <a:pt x="93472" y="37020"/>
                </a:lnTo>
                <a:lnTo>
                  <a:pt x="92202" y="32474"/>
                </a:lnTo>
                <a:lnTo>
                  <a:pt x="90932" y="28575"/>
                </a:lnTo>
                <a:lnTo>
                  <a:pt x="89027" y="24028"/>
                </a:lnTo>
                <a:lnTo>
                  <a:pt x="86360" y="20142"/>
                </a:lnTo>
                <a:lnTo>
                  <a:pt x="83820" y="16878"/>
                </a:lnTo>
                <a:lnTo>
                  <a:pt x="80518" y="13627"/>
                </a:lnTo>
                <a:lnTo>
                  <a:pt x="77343" y="10388"/>
                </a:lnTo>
                <a:lnTo>
                  <a:pt x="73406" y="7810"/>
                </a:lnTo>
                <a:lnTo>
                  <a:pt x="69469" y="5207"/>
                </a:lnTo>
                <a:lnTo>
                  <a:pt x="65024" y="3264"/>
                </a:lnTo>
                <a:lnTo>
                  <a:pt x="60452" y="1956"/>
                </a:lnTo>
                <a:lnTo>
                  <a:pt x="55880" y="660"/>
                </a:lnTo>
                <a:lnTo>
                  <a:pt x="5130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72023" y="4356392"/>
            <a:ext cx="191516" cy="116192"/>
          </a:xfrm>
          <a:custGeom>
            <a:avLst/>
            <a:gdLst/>
            <a:ahLst/>
            <a:cxnLst/>
            <a:rect l="l" t="t" r="r" b="b"/>
            <a:pathLst>
              <a:path w="191516" h="116192">
                <a:moveTo>
                  <a:pt x="181737" y="0"/>
                </a:moveTo>
                <a:lnTo>
                  <a:pt x="85725" y="39611"/>
                </a:lnTo>
                <a:lnTo>
                  <a:pt x="82423" y="36347"/>
                </a:lnTo>
                <a:lnTo>
                  <a:pt x="79248" y="33096"/>
                </a:lnTo>
                <a:lnTo>
                  <a:pt x="75946" y="29858"/>
                </a:lnTo>
                <a:lnTo>
                  <a:pt x="71374" y="27254"/>
                </a:lnTo>
                <a:lnTo>
                  <a:pt x="67564" y="25311"/>
                </a:lnTo>
                <a:lnTo>
                  <a:pt x="62992" y="23368"/>
                </a:lnTo>
                <a:lnTo>
                  <a:pt x="58420" y="22073"/>
                </a:lnTo>
                <a:lnTo>
                  <a:pt x="53848" y="21425"/>
                </a:lnTo>
                <a:lnTo>
                  <a:pt x="49276" y="20764"/>
                </a:lnTo>
                <a:lnTo>
                  <a:pt x="44831" y="21425"/>
                </a:lnTo>
                <a:lnTo>
                  <a:pt x="40259" y="21425"/>
                </a:lnTo>
                <a:lnTo>
                  <a:pt x="35687" y="22733"/>
                </a:lnTo>
                <a:lnTo>
                  <a:pt x="31115" y="24003"/>
                </a:lnTo>
                <a:lnTo>
                  <a:pt x="27305" y="25971"/>
                </a:lnTo>
                <a:lnTo>
                  <a:pt x="23368" y="27914"/>
                </a:lnTo>
                <a:lnTo>
                  <a:pt x="19431" y="30518"/>
                </a:lnTo>
                <a:lnTo>
                  <a:pt x="15621" y="33769"/>
                </a:lnTo>
                <a:lnTo>
                  <a:pt x="12319" y="37008"/>
                </a:lnTo>
                <a:lnTo>
                  <a:pt x="9017" y="40246"/>
                </a:lnTo>
                <a:lnTo>
                  <a:pt x="6477" y="44793"/>
                </a:lnTo>
                <a:lnTo>
                  <a:pt x="4572" y="48679"/>
                </a:lnTo>
                <a:lnTo>
                  <a:pt x="2540" y="53226"/>
                </a:lnTo>
                <a:lnTo>
                  <a:pt x="1270" y="57772"/>
                </a:lnTo>
                <a:lnTo>
                  <a:pt x="635" y="62319"/>
                </a:lnTo>
                <a:lnTo>
                  <a:pt x="0" y="66865"/>
                </a:lnTo>
                <a:lnTo>
                  <a:pt x="0" y="71399"/>
                </a:lnTo>
                <a:lnTo>
                  <a:pt x="635" y="75946"/>
                </a:lnTo>
                <a:lnTo>
                  <a:pt x="1905" y="80492"/>
                </a:lnTo>
                <a:lnTo>
                  <a:pt x="3175" y="85039"/>
                </a:lnTo>
                <a:lnTo>
                  <a:pt x="5207" y="88951"/>
                </a:lnTo>
                <a:lnTo>
                  <a:pt x="7112" y="93497"/>
                </a:lnTo>
                <a:lnTo>
                  <a:pt x="9652" y="96736"/>
                </a:lnTo>
                <a:lnTo>
                  <a:pt x="12319" y="100622"/>
                </a:lnTo>
                <a:lnTo>
                  <a:pt x="16256" y="103860"/>
                </a:lnTo>
                <a:lnTo>
                  <a:pt x="19431" y="107137"/>
                </a:lnTo>
                <a:lnTo>
                  <a:pt x="24003" y="109715"/>
                </a:lnTo>
                <a:lnTo>
                  <a:pt x="27940" y="111646"/>
                </a:lnTo>
                <a:lnTo>
                  <a:pt x="32385" y="113614"/>
                </a:lnTo>
                <a:lnTo>
                  <a:pt x="36957" y="114922"/>
                </a:lnTo>
                <a:lnTo>
                  <a:pt x="41529" y="115557"/>
                </a:lnTo>
                <a:lnTo>
                  <a:pt x="46101" y="116192"/>
                </a:lnTo>
                <a:lnTo>
                  <a:pt x="50673" y="116192"/>
                </a:lnTo>
                <a:lnTo>
                  <a:pt x="55118" y="115557"/>
                </a:lnTo>
                <a:lnTo>
                  <a:pt x="59690" y="114262"/>
                </a:lnTo>
                <a:lnTo>
                  <a:pt x="64262" y="112954"/>
                </a:lnTo>
                <a:lnTo>
                  <a:pt x="68199" y="111646"/>
                </a:lnTo>
                <a:lnTo>
                  <a:pt x="72009" y="109067"/>
                </a:lnTo>
                <a:lnTo>
                  <a:pt x="75946" y="106464"/>
                </a:lnTo>
                <a:lnTo>
                  <a:pt x="79883" y="103860"/>
                </a:lnTo>
                <a:lnTo>
                  <a:pt x="83058" y="100622"/>
                </a:lnTo>
                <a:lnTo>
                  <a:pt x="86360" y="96736"/>
                </a:lnTo>
                <a:lnTo>
                  <a:pt x="88900" y="92824"/>
                </a:lnTo>
                <a:lnTo>
                  <a:pt x="92202" y="85039"/>
                </a:lnTo>
                <a:lnTo>
                  <a:pt x="94107" y="77889"/>
                </a:lnTo>
                <a:lnTo>
                  <a:pt x="95377" y="70104"/>
                </a:lnTo>
                <a:lnTo>
                  <a:pt x="94742" y="62319"/>
                </a:lnTo>
                <a:lnTo>
                  <a:pt x="191516" y="22733"/>
                </a:lnTo>
                <a:lnTo>
                  <a:pt x="185674" y="11671"/>
                </a:lnTo>
                <a:lnTo>
                  <a:pt x="18173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6338" y="4436884"/>
            <a:ext cx="94869" cy="170104"/>
          </a:xfrm>
          <a:custGeom>
            <a:avLst/>
            <a:gdLst/>
            <a:ahLst/>
            <a:cxnLst/>
            <a:rect l="l" t="t" r="r" b="b"/>
            <a:pathLst>
              <a:path w="94869" h="170104">
                <a:moveTo>
                  <a:pt x="39624" y="0"/>
                </a:moveTo>
                <a:lnTo>
                  <a:pt x="37084" y="75972"/>
                </a:lnTo>
                <a:lnTo>
                  <a:pt x="31877" y="77280"/>
                </a:lnTo>
                <a:lnTo>
                  <a:pt x="26670" y="79858"/>
                </a:lnTo>
                <a:lnTo>
                  <a:pt x="21463" y="82462"/>
                </a:lnTo>
                <a:lnTo>
                  <a:pt x="16891" y="85700"/>
                </a:lnTo>
                <a:lnTo>
                  <a:pt x="13081" y="88951"/>
                </a:lnTo>
                <a:lnTo>
                  <a:pt x="10414" y="92863"/>
                </a:lnTo>
                <a:lnTo>
                  <a:pt x="7112" y="96736"/>
                </a:lnTo>
                <a:lnTo>
                  <a:pt x="5207" y="100648"/>
                </a:lnTo>
                <a:lnTo>
                  <a:pt x="3302" y="104521"/>
                </a:lnTo>
                <a:lnTo>
                  <a:pt x="2032" y="109068"/>
                </a:lnTo>
                <a:lnTo>
                  <a:pt x="635" y="113615"/>
                </a:lnTo>
                <a:lnTo>
                  <a:pt x="0" y="118161"/>
                </a:lnTo>
                <a:lnTo>
                  <a:pt x="0" y="122708"/>
                </a:lnTo>
                <a:lnTo>
                  <a:pt x="0" y="127254"/>
                </a:lnTo>
                <a:lnTo>
                  <a:pt x="635" y="131801"/>
                </a:lnTo>
                <a:lnTo>
                  <a:pt x="2032" y="136348"/>
                </a:lnTo>
                <a:lnTo>
                  <a:pt x="3302" y="140259"/>
                </a:lnTo>
                <a:lnTo>
                  <a:pt x="5207" y="144793"/>
                </a:lnTo>
                <a:lnTo>
                  <a:pt x="7874" y="148679"/>
                </a:lnTo>
                <a:lnTo>
                  <a:pt x="11049" y="152591"/>
                </a:lnTo>
                <a:lnTo>
                  <a:pt x="14351" y="156464"/>
                </a:lnTo>
                <a:lnTo>
                  <a:pt x="17526" y="159716"/>
                </a:lnTo>
                <a:lnTo>
                  <a:pt x="21463" y="162319"/>
                </a:lnTo>
                <a:lnTo>
                  <a:pt x="25400" y="164262"/>
                </a:lnTo>
                <a:lnTo>
                  <a:pt x="29845" y="166193"/>
                </a:lnTo>
                <a:lnTo>
                  <a:pt x="33782" y="168161"/>
                </a:lnTo>
                <a:lnTo>
                  <a:pt x="38354" y="168809"/>
                </a:lnTo>
                <a:lnTo>
                  <a:pt x="42926" y="169469"/>
                </a:lnTo>
                <a:lnTo>
                  <a:pt x="47498" y="170104"/>
                </a:lnTo>
                <a:lnTo>
                  <a:pt x="51943" y="169469"/>
                </a:lnTo>
                <a:lnTo>
                  <a:pt x="56515" y="168809"/>
                </a:lnTo>
                <a:lnTo>
                  <a:pt x="61087" y="167501"/>
                </a:lnTo>
                <a:lnTo>
                  <a:pt x="65659" y="166193"/>
                </a:lnTo>
                <a:lnTo>
                  <a:pt x="69469" y="164262"/>
                </a:lnTo>
                <a:lnTo>
                  <a:pt x="74041" y="161684"/>
                </a:lnTo>
                <a:lnTo>
                  <a:pt x="77978" y="159068"/>
                </a:lnTo>
                <a:lnTo>
                  <a:pt x="81153" y="155829"/>
                </a:lnTo>
                <a:lnTo>
                  <a:pt x="84455" y="151918"/>
                </a:lnTo>
                <a:lnTo>
                  <a:pt x="86995" y="148044"/>
                </a:lnTo>
                <a:lnTo>
                  <a:pt x="89662" y="144133"/>
                </a:lnTo>
                <a:lnTo>
                  <a:pt x="91567" y="140259"/>
                </a:lnTo>
                <a:lnTo>
                  <a:pt x="92837" y="135713"/>
                </a:lnTo>
                <a:lnTo>
                  <a:pt x="94234" y="131166"/>
                </a:lnTo>
                <a:lnTo>
                  <a:pt x="94869" y="126619"/>
                </a:lnTo>
                <a:lnTo>
                  <a:pt x="94869" y="122073"/>
                </a:lnTo>
                <a:lnTo>
                  <a:pt x="94869" y="117526"/>
                </a:lnTo>
                <a:lnTo>
                  <a:pt x="94234" y="112980"/>
                </a:lnTo>
                <a:lnTo>
                  <a:pt x="92837" y="108433"/>
                </a:lnTo>
                <a:lnTo>
                  <a:pt x="90932" y="103886"/>
                </a:lnTo>
                <a:lnTo>
                  <a:pt x="89027" y="99975"/>
                </a:lnTo>
                <a:lnTo>
                  <a:pt x="86995" y="96101"/>
                </a:lnTo>
                <a:lnTo>
                  <a:pt x="83820" y="92190"/>
                </a:lnTo>
                <a:lnTo>
                  <a:pt x="79248" y="87008"/>
                </a:lnTo>
                <a:lnTo>
                  <a:pt x="73406" y="82462"/>
                </a:lnTo>
                <a:lnTo>
                  <a:pt x="67564" y="79223"/>
                </a:lnTo>
                <a:lnTo>
                  <a:pt x="61722" y="77280"/>
                </a:lnTo>
                <a:lnTo>
                  <a:pt x="64262" y="674"/>
                </a:lnTo>
                <a:lnTo>
                  <a:pt x="64262" y="674"/>
                </a:lnTo>
                <a:lnTo>
                  <a:pt x="56515" y="1309"/>
                </a:lnTo>
                <a:lnTo>
                  <a:pt x="48133" y="674"/>
                </a:lnTo>
                <a:lnTo>
                  <a:pt x="3962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3851" y="4306392"/>
            <a:ext cx="172085" cy="95428"/>
          </a:xfrm>
          <a:custGeom>
            <a:avLst/>
            <a:gdLst/>
            <a:ahLst/>
            <a:cxnLst/>
            <a:rect l="l" t="t" r="r" b="b"/>
            <a:pathLst>
              <a:path w="172085" h="95428">
                <a:moveTo>
                  <a:pt x="122047" y="0"/>
                </a:moveTo>
                <a:lnTo>
                  <a:pt x="117602" y="673"/>
                </a:lnTo>
                <a:lnTo>
                  <a:pt x="113030" y="1943"/>
                </a:lnTo>
                <a:lnTo>
                  <a:pt x="108458" y="3251"/>
                </a:lnTo>
                <a:lnTo>
                  <a:pt x="103251" y="5207"/>
                </a:lnTo>
                <a:lnTo>
                  <a:pt x="98679" y="7785"/>
                </a:lnTo>
                <a:lnTo>
                  <a:pt x="94869" y="10401"/>
                </a:lnTo>
                <a:lnTo>
                  <a:pt x="90932" y="13640"/>
                </a:lnTo>
                <a:lnTo>
                  <a:pt x="87630" y="17551"/>
                </a:lnTo>
                <a:lnTo>
                  <a:pt x="85090" y="21425"/>
                </a:lnTo>
                <a:lnTo>
                  <a:pt x="82550" y="25336"/>
                </a:lnTo>
                <a:lnTo>
                  <a:pt x="80518" y="29883"/>
                </a:lnTo>
                <a:lnTo>
                  <a:pt x="2667" y="20129"/>
                </a:lnTo>
                <a:lnTo>
                  <a:pt x="2032" y="32461"/>
                </a:lnTo>
                <a:lnTo>
                  <a:pt x="0" y="44158"/>
                </a:lnTo>
                <a:lnTo>
                  <a:pt x="77216" y="53886"/>
                </a:lnTo>
                <a:lnTo>
                  <a:pt x="77978" y="59093"/>
                </a:lnTo>
                <a:lnTo>
                  <a:pt x="79883" y="64275"/>
                </a:lnTo>
                <a:lnTo>
                  <a:pt x="81788" y="68186"/>
                </a:lnTo>
                <a:lnTo>
                  <a:pt x="83820" y="72733"/>
                </a:lnTo>
                <a:lnTo>
                  <a:pt x="86360" y="76619"/>
                </a:lnTo>
                <a:lnTo>
                  <a:pt x="89662" y="79858"/>
                </a:lnTo>
                <a:lnTo>
                  <a:pt x="92837" y="83096"/>
                </a:lnTo>
                <a:lnTo>
                  <a:pt x="96139" y="86347"/>
                </a:lnTo>
                <a:lnTo>
                  <a:pt x="99949" y="88951"/>
                </a:lnTo>
                <a:lnTo>
                  <a:pt x="103886" y="90894"/>
                </a:lnTo>
                <a:lnTo>
                  <a:pt x="108458" y="92850"/>
                </a:lnTo>
                <a:lnTo>
                  <a:pt x="113030" y="94132"/>
                </a:lnTo>
                <a:lnTo>
                  <a:pt x="117602" y="94793"/>
                </a:lnTo>
                <a:lnTo>
                  <a:pt x="122047" y="95428"/>
                </a:lnTo>
                <a:lnTo>
                  <a:pt x="126619" y="95428"/>
                </a:lnTo>
                <a:lnTo>
                  <a:pt x="131191" y="94793"/>
                </a:lnTo>
                <a:lnTo>
                  <a:pt x="135763" y="94132"/>
                </a:lnTo>
                <a:lnTo>
                  <a:pt x="140208" y="92189"/>
                </a:lnTo>
                <a:lnTo>
                  <a:pt x="144780" y="90894"/>
                </a:lnTo>
                <a:lnTo>
                  <a:pt x="149352" y="88316"/>
                </a:lnTo>
                <a:lnTo>
                  <a:pt x="153289" y="85700"/>
                </a:lnTo>
                <a:lnTo>
                  <a:pt x="156464" y="82461"/>
                </a:lnTo>
                <a:lnTo>
                  <a:pt x="159766" y="79223"/>
                </a:lnTo>
                <a:lnTo>
                  <a:pt x="162941" y="75971"/>
                </a:lnTo>
                <a:lnTo>
                  <a:pt x="164973" y="72073"/>
                </a:lnTo>
                <a:lnTo>
                  <a:pt x="167513" y="68186"/>
                </a:lnTo>
                <a:lnTo>
                  <a:pt x="168783" y="63640"/>
                </a:lnTo>
                <a:lnTo>
                  <a:pt x="170180" y="59093"/>
                </a:lnTo>
                <a:lnTo>
                  <a:pt x="171450" y="55194"/>
                </a:lnTo>
                <a:lnTo>
                  <a:pt x="172085" y="50000"/>
                </a:lnTo>
                <a:lnTo>
                  <a:pt x="172085" y="45453"/>
                </a:lnTo>
                <a:lnTo>
                  <a:pt x="171450" y="40907"/>
                </a:lnTo>
                <a:lnTo>
                  <a:pt x="170815" y="36373"/>
                </a:lnTo>
                <a:lnTo>
                  <a:pt x="168783" y="31826"/>
                </a:lnTo>
                <a:lnTo>
                  <a:pt x="166878" y="27280"/>
                </a:lnTo>
                <a:lnTo>
                  <a:pt x="164973" y="22733"/>
                </a:lnTo>
                <a:lnTo>
                  <a:pt x="162306" y="18821"/>
                </a:lnTo>
                <a:lnTo>
                  <a:pt x="159131" y="15583"/>
                </a:lnTo>
                <a:lnTo>
                  <a:pt x="155829" y="12332"/>
                </a:lnTo>
                <a:lnTo>
                  <a:pt x="152527" y="9093"/>
                </a:lnTo>
                <a:lnTo>
                  <a:pt x="148717" y="7150"/>
                </a:lnTo>
                <a:lnTo>
                  <a:pt x="144780" y="4547"/>
                </a:lnTo>
                <a:lnTo>
                  <a:pt x="140208" y="3251"/>
                </a:lnTo>
                <a:lnTo>
                  <a:pt x="135763" y="1943"/>
                </a:lnTo>
                <a:lnTo>
                  <a:pt x="131191" y="673"/>
                </a:lnTo>
                <a:lnTo>
                  <a:pt x="126619" y="673"/>
                </a:lnTo>
                <a:lnTo>
                  <a:pt x="12204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2269" y="4223296"/>
            <a:ext cx="201168" cy="201917"/>
          </a:xfrm>
          <a:custGeom>
            <a:avLst/>
            <a:gdLst/>
            <a:ahLst/>
            <a:cxnLst/>
            <a:rect l="l" t="t" r="r" b="b"/>
            <a:pathLst>
              <a:path w="201168" h="201917">
                <a:moveTo>
                  <a:pt x="100584" y="0"/>
                </a:moveTo>
                <a:lnTo>
                  <a:pt x="90170" y="635"/>
                </a:lnTo>
                <a:lnTo>
                  <a:pt x="80391" y="1943"/>
                </a:lnTo>
                <a:lnTo>
                  <a:pt x="70739" y="4546"/>
                </a:lnTo>
                <a:lnTo>
                  <a:pt x="61595" y="7785"/>
                </a:lnTo>
                <a:lnTo>
                  <a:pt x="52578" y="12332"/>
                </a:lnTo>
                <a:lnTo>
                  <a:pt x="44069" y="17526"/>
                </a:lnTo>
                <a:lnTo>
                  <a:pt x="36957" y="23368"/>
                </a:lnTo>
                <a:lnTo>
                  <a:pt x="29845" y="29858"/>
                </a:lnTo>
                <a:lnTo>
                  <a:pt x="23368" y="37008"/>
                </a:lnTo>
                <a:lnTo>
                  <a:pt x="17526" y="44793"/>
                </a:lnTo>
                <a:lnTo>
                  <a:pt x="12319" y="52578"/>
                </a:lnTo>
                <a:lnTo>
                  <a:pt x="7747" y="61671"/>
                </a:lnTo>
                <a:lnTo>
                  <a:pt x="4445" y="70764"/>
                </a:lnTo>
                <a:lnTo>
                  <a:pt x="1905" y="80492"/>
                </a:lnTo>
                <a:lnTo>
                  <a:pt x="635" y="90881"/>
                </a:lnTo>
                <a:lnTo>
                  <a:pt x="0" y="100647"/>
                </a:lnTo>
                <a:lnTo>
                  <a:pt x="635" y="111011"/>
                </a:lnTo>
                <a:lnTo>
                  <a:pt x="1905" y="121399"/>
                </a:lnTo>
                <a:lnTo>
                  <a:pt x="4445" y="131127"/>
                </a:lnTo>
                <a:lnTo>
                  <a:pt x="7747" y="140221"/>
                </a:lnTo>
                <a:lnTo>
                  <a:pt x="12319" y="148679"/>
                </a:lnTo>
                <a:lnTo>
                  <a:pt x="17526" y="157099"/>
                </a:lnTo>
                <a:lnTo>
                  <a:pt x="23368" y="164897"/>
                </a:lnTo>
                <a:lnTo>
                  <a:pt x="29845" y="172047"/>
                </a:lnTo>
                <a:lnTo>
                  <a:pt x="36957" y="178524"/>
                </a:lnTo>
                <a:lnTo>
                  <a:pt x="44069" y="184378"/>
                </a:lnTo>
                <a:lnTo>
                  <a:pt x="52578" y="189585"/>
                </a:lnTo>
                <a:lnTo>
                  <a:pt x="61595" y="193472"/>
                </a:lnTo>
                <a:lnTo>
                  <a:pt x="70739" y="197383"/>
                </a:lnTo>
                <a:lnTo>
                  <a:pt x="80391" y="199314"/>
                </a:lnTo>
                <a:lnTo>
                  <a:pt x="90170" y="201257"/>
                </a:lnTo>
                <a:lnTo>
                  <a:pt x="100584" y="201917"/>
                </a:lnTo>
                <a:lnTo>
                  <a:pt x="110998" y="201257"/>
                </a:lnTo>
                <a:lnTo>
                  <a:pt x="121412" y="199314"/>
                </a:lnTo>
                <a:lnTo>
                  <a:pt x="130429" y="197383"/>
                </a:lnTo>
                <a:lnTo>
                  <a:pt x="140208" y="193472"/>
                </a:lnTo>
                <a:lnTo>
                  <a:pt x="148590" y="189585"/>
                </a:lnTo>
                <a:lnTo>
                  <a:pt x="157099" y="184378"/>
                </a:lnTo>
                <a:lnTo>
                  <a:pt x="164846" y="178524"/>
                </a:lnTo>
                <a:lnTo>
                  <a:pt x="171958" y="172047"/>
                </a:lnTo>
                <a:lnTo>
                  <a:pt x="178435" y="164897"/>
                </a:lnTo>
                <a:lnTo>
                  <a:pt x="184277" y="157099"/>
                </a:lnTo>
                <a:lnTo>
                  <a:pt x="189611" y="148679"/>
                </a:lnTo>
                <a:lnTo>
                  <a:pt x="193421" y="140221"/>
                </a:lnTo>
                <a:lnTo>
                  <a:pt x="197358" y="131127"/>
                </a:lnTo>
                <a:lnTo>
                  <a:pt x="199263" y="121399"/>
                </a:lnTo>
                <a:lnTo>
                  <a:pt x="201168" y="111011"/>
                </a:lnTo>
                <a:lnTo>
                  <a:pt x="201168" y="100647"/>
                </a:lnTo>
                <a:lnTo>
                  <a:pt x="201168" y="90881"/>
                </a:lnTo>
                <a:lnTo>
                  <a:pt x="199263" y="80492"/>
                </a:lnTo>
                <a:lnTo>
                  <a:pt x="197358" y="70764"/>
                </a:lnTo>
                <a:lnTo>
                  <a:pt x="193421" y="61671"/>
                </a:lnTo>
                <a:lnTo>
                  <a:pt x="189611" y="52578"/>
                </a:lnTo>
                <a:lnTo>
                  <a:pt x="184277" y="44793"/>
                </a:lnTo>
                <a:lnTo>
                  <a:pt x="178435" y="37008"/>
                </a:lnTo>
                <a:lnTo>
                  <a:pt x="171958" y="29858"/>
                </a:lnTo>
                <a:lnTo>
                  <a:pt x="164846" y="23368"/>
                </a:lnTo>
                <a:lnTo>
                  <a:pt x="157099" y="17526"/>
                </a:lnTo>
                <a:lnTo>
                  <a:pt x="148590" y="12332"/>
                </a:lnTo>
                <a:lnTo>
                  <a:pt x="140208" y="7785"/>
                </a:lnTo>
                <a:lnTo>
                  <a:pt x="130429" y="4546"/>
                </a:lnTo>
                <a:lnTo>
                  <a:pt x="121412" y="1943"/>
                </a:lnTo>
                <a:lnTo>
                  <a:pt x="110998" y="635"/>
                </a:lnTo>
                <a:lnTo>
                  <a:pt x="10058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9253" y="3904792"/>
            <a:ext cx="377825" cy="343687"/>
          </a:xfrm>
          <a:custGeom>
            <a:avLst/>
            <a:gdLst/>
            <a:ahLst/>
            <a:cxnLst/>
            <a:rect l="l" t="t" r="r" b="b"/>
            <a:pathLst>
              <a:path w="377825" h="343687">
                <a:moveTo>
                  <a:pt x="179198" y="0"/>
                </a:moveTo>
                <a:lnTo>
                  <a:pt x="169546" y="585"/>
                </a:lnTo>
                <a:lnTo>
                  <a:pt x="159893" y="1728"/>
                </a:lnTo>
                <a:lnTo>
                  <a:pt x="150750" y="2858"/>
                </a:lnTo>
                <a:lnTo>
                  <a:pt x="141606" y="4560"/>
                </a:lnTo>
                <a:lnTo>
                  <a:pt x="132589" y="6820"/>
                </a:lnTo>
                <a:lnTo>
                  <a:pt x="123953" y="9691"/>
                </a:lnTo>
                <a:lnTo>
                  <a:pt x="115443" y="12535"/>
                </a:lnTo>
                <a:lnTo>
                  <a:pt x="106935" y="15380"/>
                </a:lnTo>
                <a:lnTo>
                  <a:pt x="98934" y="19355"/>
                </a:lnTo>
                <a:lnTo>
                  <a:pt x="91060" y="22759"/>
                </a:lnTo>
                <a:lnTo>
                  <a:pt x="83059" y="27331"/>
                </a:lnTo>
                <a:lnTo>
                  <a:pt x="75693" y="31865"/>
                </a:lnTo>
                <a:lnTo>
                  <a:pt x="68835" y="36411"/>
                </a:lnTo>
                <a:lnTo>
                  <a:pt x="61977" y="41542"/>
                </a:lnTo>
                <a:lnTo>
                  <a:pt x="55118" y="46660"/>
                </a:lnTo>
                <a:lnTo>
                  <a:pt x="48896" y="52350"/>
                </a:lnTo>
                <a:lnTo>
                  <a:pt x="43181" y="58052"/>
                </a:lnTo>
                <a:lnTo>
                  <a:pt x="37466" y="64301"/>
                </a:lnTo>
                <a:lnTo>
                  <a:pt x="32386" y="70562"/>
                </a:lnTo>
                <a:lnTo>
                  <a:pt x="27306" y="76835"/>
                </a:lnTo>
                <a:lnTo>
                  <a:pt x="22734" y="83655"/>
                </a:lnTo>
                <a:lnTo>
                  <a:pt x="18797" y="90488"/>
                </a:lnTo>
                <a:lnTo>
                  <a:pt x="14733" y="97867"/>
                </a:lnTo>
                <a:lnTo>
                  <a:pt x="11304" y="105283"/>
                </a:lnTo>
                <a:lnTo>
                  <a:pt x="8510" y="112662"/>
                </a:lnTo>
                <a:lnTo>
                  <a:pt x="5716" y="120079"/>
                </a:lnTo>
                <a:lnTo>
                  <a:pt x="3937" y="128042"/>
                </a:lnTo>
                <a:lnTo>
                  <a:pt x="2287" y="136005"/>
                </a:lnTo>
                <a:lnTo>
                  <a:pt x="1143" y="143955"/>
                </a:lnTo>
                <a:lnTo>
                  <a:pt x="0" y="151918"/>
                </a:lnTo>
                <a:lnTo>
                  <a:pt x="0" y="160465"/>
                </a:lnTo>
                <a:lnTo>
                  <a:pt x="0" y="168999"/>
                </a:lnTo>
                <a:lnTo>
                  <a:pt x="1143" y="178105"/>
                </a:lnTo>
                <a:lnTo>
                  <a:pt x="2287" y="186640"/>
                </a:lnTo>
                <a:lnTo>
                  <a:pt x="4573" y="194603"/>
                </a:lnTo>
                <a:lnTo>
                  <a:pt x="6859" y="203124"/>
                </a:lnTo>
                <a:lnTo>
                  <a:pt x="9653" y="211100"/>
                </a:lnTo>
                <a:lnTo>
                  <a:pt x="13081" y="219063"/>
                </a:lnTo>
                <a:lnTo>
                  <a:pt x="17018" y="227038"/>
                </a:lnTo>
                <a:lnTo>
                  <a:pt x="20956" y="234443"/>
                </a:lnTo>
                <a:lnTo>
                  <a:pt x="25528" y="241262"/>
                </a:lnTo>
                <a:lnTo>
                  <a:pt x="31243" y="248654"/>
                </a:lnTo>
                <a:lnTo>
                  <a:pt x="36450" y="255474"/>
                </a:lnTo>
                <a:lnTo>
                  <a:pt x="42673" y="261747"/>
                </a:lnTo>
                <a:lnTo>
                  <a:pt x="48896" y="268009"/>
                </a:lnTo>
                <a:lnTo>
                  <a:pt x="55754" y="274257"/>
                </a:lnTo>
                <a:lnTo>
                  <a:pt x="62612" y="279959"/>
                </a:lnTo>
                <a:lnTo>
                  <a:pt x="58040" y="288494"/>
                </a:lnTo>
                <a:lnTo>
                  <a:pt x="52833" y="297015"/>
                </a:lnTo>
                <a:lnTo>
                  <a:pt x="47245" y="306121"/>
                </a:lnTo>
                <a:lnTo>
                  <a:pt x="39752" y="314656"/>
                </a:lnTo>
                <a:lnTo>
                  <a:pt x="31878" y="323203"/>
                </a:lnTo>
                <a:lnTo>
                  <a:pt x="27306" y="327191"/>
                </a:lnTo>
                <a:lnTo>
                  <a:pt x="22099" y="330594"/>
                </a:lnTo>
                <a:lnTo>
                  <a:pt x="17018" y="334011"/>
                </a:lnTo>
                <a:lnTo>
                  <a:pt x="11939" y="337414"/>
                </a:lnTo>
                <a:lnTo>
                  <a:pt x="6224" y="339700"/>
                </a:lnTo>
                <a:lnTo>
                  <a:pt x="0" y="342545"/>
                </a:lnTo>
                <a:lnTo>
                  <a:pt x="2795" y="342545"/>
                </a:lnTo>
                <a:lnTo>
                  <a:pt x="11304" y="343688"/>
                </a:lnTo>
                <a:lnTo>
                  <a:pt x="31878" y="343688"/>
                </a:lnTo>
                <a:lnTo>
                  <a:pt x="39752" y="343129"/>
                </a:lnTo>
                <a:lnTo>
                  <a:pt x="48896" y="341402"/>
                </a:lnTo>
                <a:lnTo>
                  <a:pt x="58040" y="339700"/>
                </a:lnTo>
                <a:lnTo>
                  <a:pt x="67692" y="336855"/>
                </a:lnTo>
                <a:lnTo>
                  <a:pt x="77343" y="333426"/>
                </a:lnTo>
                <a:lnTo>
                  <a:pt x="87631" y="328892"/>
                </a:lnTo>
                <a:lnTo>
                  <a:pt x="97283" y="323203"/>
                </a:lnTo>
                <a:lnTo>
                  <a:pt x="106935" y="316942"/>
                </a:lnTo>
                <a:lnTo>
                  <a:pt x="116079" y="308407"/>
                </a:lnTo>
                <a:lnTo>
                  <a:pt x="124587" y="311252"/>
                </a:lnTo>
                <a:lnTo>
                  <a:pt x="133097" y="314097"/>
                </a:lnTo>
                <a:lnTo>
                  <a:pt x="142241" y="315799"/>
                </a:lnTo>
                <a:lnTo>
                  <a:pt x="151258" y="317501"/>
                </a:lnTo>
                <a:lnTo>
                  <a:pt x="160402" y="319215"/>
                </a:lnTo>
                <a:lnTo>
                  <a:pt x="169546" y="320358"/>
                </a:lnTo>
                <a:lnTo>
                  <a:pt x="179198" y="320917"/>
                </a:lnTo>
                <a:lnTo>
                  <a:pt x="198502" y="320917"/>
                </a:lnTo>
                <a:lnTo>
                  <a:pt x="208154" y="320358"/>
                </a:lnTo>
                <a:lnTo>
                  <a:pt x="217933" y="319215"/>
                </a:lnTo>
                <a:lnTo>
                  <a:pt x="226950" y="317501"/>
                </a:lnTo>
                <a:lnTo>
                  <a:pt x="236093" y="315799"/>
                </a:lnTo>
                <a:lnTo>
                  <a:pt x="245237" y="313538"/>
                </a:lnTo>
                <a:lnTo>
                  <a:pt x="253747" y="311252"/>
                </a:lnTo>
                <a:lnTo>
                  <a:pt x="262256" y="308407"/>
                </a:lnTo>
                <a:lnTo>
                  <a:pt x="270765" y="304991"/>
                </a:lnTo>
                <a:lnTo>
                  <a:pt x="278766" y="301587"/>
                </a:lnTo>
                <a:lnTo>
                  <a:pt x="286767" y="297600"/>
                </a:lnTo>
                <a:lnTo>
                  <a:pt x="294768" y="293612"/>
                </a:lnTo>
                <a:lnTo>
                  <a:pt x="302134" y="289052"/>
                </a:lnTo>
                <a:lnTo>
                  <a:pt x="308865" y="284506"/>
                </a:lnTo>
                <a:lnTo>
                  <a:pt x="315723" y="279375"/>
                </a:lnTo>
                <a:lnTo>
                  <a:pt x="322581" y="273698"/>
                </a:lnTo>
                <a:lnTo>
                  <a:pt x="328804" y="268567"/>
                </a:lnTo>
                <a:lnTo>
                  <a:pt x="334518" y="262306"/>
                </a:lnTo>
                <a:lnTo>
                  <a:pt x="340234" y="256617"/>
                </a:lnTo>
                <a:lnTo>
                  <a:pt x="345314" y="250381"/>
                </a:lnTo>
                <a:lnTo>
                  <a:pt x="350521" y="243523"/>
                </a:lnTo>
                <a:lnTo>
                  <a:pt x="355093" y="236703"/>
                </a:lnTo>
                <a:lnTo>
                  <a:pt x="359030" y="229870"/>
                </a:lnTo>
                <a:lnTo>
                  <a:pt x="362967" y="223051"/>
                </a:lnTo>
                <a:lnTo>
                  <a:pt x="366396" y="215659"/>
                </a:lnTo>
                <a:lnTo>
                  <a:pt x="369190" y="208255"/>
                </a:lnTo>
                <a:lnTo>
                  <a:pt x="372111" y="200292"/>
                </a:lnTo>
                <a:lnTo>
                  <a:pt x="373762" y="192901"/>
                </a:lnTo>
                <a:lnTo>
                  <a:pt x="375540" y="184938"/>
                </a:lnTo>
                <a:lnTo>
                  <a:pt x="376683" y="176962"/>
                </a:lnTo>
                <a:lnTo>
                  <a:pt x="377825" y="168441"/>
                </a:lnTo>
                <a:lnTo>
                  <a:pt x="377825" y="160465"/>
                </a:lnTo>
                <a:lnTo>
                  <a:pt x="377825" y="151918"/>
                </a:lnTo>
                <a:lnTo>
                  <a:pt x="376683" y="143955"/>
                </a:lnTo>
                <a:lnTo>
                  <a:pt x="375540" y="136005"/>
                </a:lnTo>
                <a:lnTo>
                  <a:pt x="373762" y="128042"/>
                </a:lnTo>
                <a:lnTo>
                  <a:pt x="372111" y="120079"/>
                </a:lnTo>
                <a:lnTo>
                  <a:pt x="369190" y="112662"/>
                </a:lnTo>
                <a:lnTo>
                  <a:pt x="366396" y="105283"/>
                </a:lnTo>
                <a:lnTo>
                  <a:pt x="362967" y="97867"/>
                </a:lnTo>
                <a:lnTo>
                  <a:pt x="359030" y="90488"/>
                </a:lnTo>
                <a:lnTo>
                  <a:pt x="355093" y="83655"/>
                </a:lnTo>
                <a:lnTo>
                  <a:pt x="350521" y="76835"/>
                </a:lnTo>
                <a:lnTo>
                  <a:pt x="345314" y="70562"/>
                </a:lnTo>
                <a:lnTo>
                  <a:pt x="340234" y="64301"/>
                </a:lnTo>
                <a:lnTo>
                  <a:pt x="334518" y="58052"/>
                </a:lnTo>
                <a:lnTo>
                  <a:pt x="328804" y="52350"/>
                </a:lnTo>
                <a:lnTo>
                  <a:pt x="322581" y="46660"/>
                </a:lnTo>
                <a:lnTo>
                  <a:pt x="315723" y="41542"/>
                </a:lnTo>
                <a:lnTo>
                  <a:pt x="308865" y="36411"/>
                </a:lnTo>
                <a:lnTo>
                  <a:pt x="302134" y="31865"/>
                </a:lnTo>
                <a:lnTo>
                  <a:pt x="294768" y="27331"/>
                </a:lnTo>
                <a:lnTo>
                  <a:pt x="286767" y="22759"/>
                </a:lnTo>
                <a:lnTo>
                  <a:pt x="278766" y="19355"/>
                </a:lnTo>
                <a:lnTo>
                  <a:pt x="270765" y="15380"/>
                </a:lnTo>
                <a:lnTo>
                  <a:pt x="262256" y="12535"/>
                </a:lnTo>
                <a:lnTo>
                  <a:pt x="253747" y="9691"/>
                </a:lnTo>
                <a:lnTo>
                  <a:pt x="245237" y="6820"/>
                </a:lnTo>
                <a:lnTo>
                  <a:pt x="236093" y="4560"/>
                </a:lnTo>
                <a:lnTo>
                  <a:pt x="226950" y="2858"/>
                </a:lnTo>
                <a:lnTo>
                  <a:pt x="217933" y="1728"/>
                </a:lnTo>
                <a:lnTo>
                  <a:pt x="208154" y="585"/>
                </a:lnTo>
                <a:lnTo>
                  <a:pt x="198502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2718308" y="2647950"/>
            <a:ext cx="4292092" cy="679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00" spc="10" dirty="0">
                <a:solidFill>
                  <a:srgbClr val="19BBD5"/>
                </a:solidFill>
                <a:latin typeface="Arial"/>
                <a:cs typeface="Arial"/>
              </a:rPr>
              <a:t>amazon alexa</a:t>
            </a:r>
            <a:endParaRPr sz="4800" dirty="0">
              <a:latin typeface="Arial"/>
              <a:cs typeface="Arial"/>
            </a:endParaRP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515BA7E4-1C65-4E5E-9AC8-73044E2F24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80" y="1809750"/>
            <a:ext cx="15142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1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20" name="object 120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624330" y="1070561"/>
            <a:ext cx="6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1B259-02D4-491C-B3AF-9EF8CEE73F1B}"/>
              </a:ext>
            </a:extLst>
          </p:cNvPr>
          <p:cNvSpPr txBox="1"/>
          <p:nvPr/>
        </p:nvSpPr>
        <p:spPr>
          <a:xfrm>
            <a:off x="2237482" y="1295839"/>
            <a:ext cx="5374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January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February 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March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April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May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June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July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August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September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October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November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December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EBF9E-2011-4CDD-9B37-8C827CF563E0}"/>
              </a:ext>
            </a:extLst>
          </p:cNvPr>
          <p:cNvSpPr txBox="1"/>
          <p:nvPr/>
        </p:nvSpPr>
        <p:spPr>
          <a:xfrm>
            <a:off x="3191509" y="464826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Utterances</a:t>
            </a:r>
          </a:p>
        </p:txBody>
      </p:sp>
    </p:spTree>
    <p:extLst>
      <p:ext uri="{BB962C8B-B14F-4D97-AF65-F5344CB8AC3E}">
        <p14:creationId xmlns:p14="http://schemas.microsoft.com/office/powerpoint/2010/main" val="67883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939736" cy="895858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1993900"/>
            <a:ext cx="1323238" cy="1146048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763"/>
            <a:ext cx="700836" cy="719709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638175" y="3192653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75" y="371094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4375" y="1163701"/>
            <a:ext cx="896112" cy="786257"/>
          </a:xfrm>
          <a:custGeom>
            <a:avLst/>
            <a:gdLst/>
            <a:ahLst/>
            <a:cxnLst/>
            <a:rect l="l" t="t" r="r" b="b"/>
            <a:pathLst>
              <a:path w="896112" h="786257">
                <a:moveTo>
                  <a:pt x="38100" y="393192"/>
                </a:moveTo>
                <a:lnTo>
                  <a:pt x="241744" y="748157"/>
                </a:lnTo>
                <a:lnTo>
                  <a:pt x="654304" y="748157"/>
                </a:lnTo>
                <a:lnTo>
                  <a:pt x="858012" y="393192"/>
                </a:lnTo>
                <a:lnTo>
                  <a:pt x="654304" y="38100"/>
                </a:lnTo>
                <a:lnTo>
                  <a:pt x="241744" y="3810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7225" y="4380179"/>
            <a:ext cx="358800" cy="310490"/>
          </a:xfrm>
          <a:custGeom>
            <a:avLst/>
            <a:gdLst/>
            <a:ahLst/>
            <a:cxnLst/>
            <a:rect l="l" t="t" r="r" b="b"/>
            <a:pathLst>
              <a:path w="358800" h="310490">
                <a:moveTo>
                  <a:pt x="0" y="155245"/>
                </a:moveTo>
                <a:lnTo>
                  <a:pt x="89039" y="310490"/>
                </a:lnTo>
                <a:lnTo>
                  <a:pt x="269748" y="310490"/>
                </a:lnTo>
                <a:lnTo>
                  <a:pt x="358800" y="155245"/>
                </a:lnTo>
                <a:lnTo>
                  <a:pt x="269748" y="0"/>
                </a:lnTo>
                <a:lnTo>
                  <a:pt x="89039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6853" y="1517523"/>
            <a:ext cx="82181" cy="184277"/>
          </a:xfrm>
          <a:custGeom>
            <a:avLst/>
            <a:gdLst/>
            <a:ahLst/>
            <a:cxnLst/>
            <a:rect l="l" t="t" r="r" b="b"/>
            <a:pathLst>
              <a:path w="82181" h="184277">
                <a:moveTo>
                  <a:pt x="50521" y="20955"/>
                </a:moveTo>
                <a:lnTo>
                  <a:pt x="53594" y="21463"/>
                </a:lnTo>
                <a:lnTo>
                  <a:pt x="56134" y="22479"/>
                </a:lnTo>
                <a:lnTo>
                  <a:pt x="58687" y="23495"/>
                </a:lnTo>
                <a:lnTo>
                  <a:pt x="60731" y="25527"/>
                </a:lnTo>
                <a:lnTo>
                  <a:pt x="62789" y="27559"/>
                </a:lnTo>
                <a:lnTo>
                  <a:pt x="64313" y="30098"/>
                </a:lnTo>
                <a:lnTo>
                  <a:pt x="64808" y="32639"/>
                </a:lnTo>
                <a:lnTo>
                  <a:pt x="65329" y="35686"/>
                </a:lnTo>
                <a:lnTo>
                  <a:pt x="64808" y="38861"/>
                </a:lnTo>
                <a:lnTo>
                  <a:pt x="64313" y="41402"/>
                </a:lnTo>
                <a:lnTo>
                  <a:pt x="62789" y="43942"/>
                </a:lnTo>
                <a:lnTo>
                  <a:pt x="60731" y="46482"/>
                </a:lnTo>
                <a:lnTo>
                  <a:pt x="58687" y="48005"/>
                </a:lnTo>
                <a:lnTo>
                  <a:pt x="56134" y="49530"/>
                </a:lnTo>
                <a:lnTo>
                  <a:pt x="53594" y="50038"/>
                </a:lnTo>
                <a:lnTo>
                  <a:pt x="50521" y="50546"/>
                </a:lnTo>
                <a:lnTo>
                  <a:pt x="47460" y="50038"/>
                </a:lnTo>
                <a:lnTo>
                  <a:pt x="44920" y="49530"/>
                </a:lnTo>
                <a:lnTo>
                  <a:pt x="42367" y="48005"/>
                </a:lnTo>
                <a:lnTo>
                  <a:pt x="40322" y="46482"/>
                </a:lnTo>
                <a:lnTo>
                  <a:pt x="38265" y="43942"/>
                </a:lnTo>
                <a:lnTo>
                  <a:pt x="36741" y="41402"/>
                </a:lnTo>
                <a:lnTo>
                  <a:pt x="36246" y="38861"/>
                </a:lnTo>
                <a:lnTo>
                  <a:pt x="35712" y="35686"/>
                </a:lnTo>
                <a:lnTo>
                  <a:pt x="36246" y="32639"/>
                </a:lnTo>
                <a:lnTo>
                  <a:pt x="36741" y="30098"/>
                </a:lnTo>
                <a:lnTo>
                  <a:pt x="38265" y="27559"/>
                </a:lnTo>
                <a:lnTo>
                  <a:pt x="40322" y="25527"/>
                </a:lnTo>
                <a:lnTo>
                  <a:pt x="42367" y="23495"/>
                </a:lnTo>
                <a:lnTo>
                  <a:pt x="44920" y="22479"/>
                </a:lnTo>
                <a:lnTo>
                  <a:pt x="47460" y="21463"/>
                </a:lnTo>
                <a:lnTo>
                  <a:pt x="50521" y="20955"/>
                </a:lnTo>
                <a:close/>
                <a:moveTo>
                  <a:pt x="0" y="0"/>
                </a:moveTo>
                <a:lnTo>
                  <a:pt x="0" y="184277"/>
                </a:lnTo>
                <a:lnTo>
                  <a:pt x="82182" y="184277"/>
                </a:lnTo>
                <a:lnTo>
                  <a:pt x="821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81278" y="13945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194" y="0"/>
                </a:moveTo>
                <a:lnTo>
                  <a:pt x="124548" y="508"/>
                </a:lnTo>
                <a:lnTo>
                  <a:pt x="119443" y="1524"/>
                </a:lnTo>
                <a:lnTo>
                  <a:pt x="115354" y="3047"/>
                </a:lnTo>
                <a:lnTo>
                  <a:pt x="112293" y="4572"/>
                </a:lnTo>
                <a:lnTo>
                  <a:pt x="104127" y="30607"/>
                </a:lnTo>
                <a:lnTo>
                  <a:pt x="100050" y="42291"/>
                </a:lnTo>
                <a:lnTo>
                  <a:pt x="95948" y="53086"/>
                </a:lnTo>
                <a:lnTo>
                  <a:pt x="91871" y="62738"/>
                </a:lnTo>
                <a:lnTo>
                  <a:pt x="87807" y="70866"/>
                </a:lnTo>
                <a:lnTo>
                  <a:pt x="84226" y="77089"/>
                </a:lnTo>
                <a:lnTo>
                  <a:pt x="81153" y="82169"/>
                </a:lnTo>
                <a:lnTo>
                  <a:pt x="76555" y="86741"/>
                </a:lnTo>
                <a:lnTo>
                  <a:pt x="69405" y="93853"/>
                </a:lnTo>
                <a:lnTo>
                  <a:pt x="52565" y="109728"/>
                </a:lnTo>
                <a:lnTo>
                  <a:pt x="30124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48" y="280670"/>
                </a:lnTo>
                <a:lnTo>
                  <a:pt x="41859" y="285750"/>
                </a:lnTo>
                <a:lnTo>
                  <a:pt x="56134" y="291972"/>
                </a:lnTo>
                <a:lnTo>
                  <a:pt x="74536" y="299084"/>
                </a:lnTo>
                <a:lnTo>
                  <a:pt x="94945" y="306705"/>
                </a:lnTo>
                <a:lnTo>
                  <a:pt x="116890" y="313309"/>
                </a:lnTo>
                <a:lnTo>
                  <a:pt x="128117" y="316357"/>
                </a:lnTo>
                <a:lnTo>
                  <a:pt x="139344" y="319024"/>
                </a:lnTo>
                <a:lnTo>
                  <a:pt x="150063" y="321564"/>
                </a:lnTo>
                <a:lnTo>
                  <a:pt x="160782" y="323088"/>
                </a:lnTo>
                <a:lnTo>
                  <a:pt x="170484" y="324103"/>
                </a:lnTo>
                <a:lnTo>
                  <a:pt x="180175" y="324612"/>
                </a:lnTo>
                <a:lnTo>
                  <a:pt x="196469" y="324612"/>
                </a:lnTo>
                <a:lnTo>
                  <a:pt x="205232" y="324103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341"/>
                </a:lnTo>
                <a:lnTo>
                  <a:pt x="232283" y="313309"/>
                </a:lnTo>
                <a:lnTo>
                  <a:pt x="233299" y="310769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9" y="289433"/>
                </a:lnTo>
                <a:lnTo>
                  <a:pt x="231267" y="286258"/>
                </a:lnTo>
                <a:lnTo>
                  <a:pt x="228219" y="283718"/>
                </a:lnTo>
                <a:lnTo>
                  <a:pt x="230759" y="283209"/>
                </a:lnTo>
                <a:lnTo>
                  <a:pt x="233299" y="282194"/>
                </a:lnTo>
                <a:lnTo>
                  <a:pt x="235839" y="281178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5" y="234696"/>
                </a:lnTo>
                <a:lnTo>
                  <a:pt x="239395" y="234188"/>
                </a:lnTo>
                <a:lnTo>
                  <a:pt x="241427" y="233172"/>
                </a:lnTo>
                <a:lnTo>
                  <a:pt x="243459" y="231647"/>
                </a:lnTo>
                <a:lnTo>
                  <a:pt x="245491" y="229616"/>
                </a:lnTo>
                <a:lnTo>
                  <a:pt x="247015" y="227584"/>
                </a:lnTo>
                <a:lnTo>
                  <a:pt x="248031" y="225552"/>
                </a:lnTo>
                <a:lnTo>
                  <a:pt x="249047" y="223012"/>
                </a:lnTo>
                <a:lnTo>
                  <a:pt x="249555" y="219964"/>
                </a:lnTo>
                <a:lnTo>
                  <a:pt x="251079" y="202057"/>
                </a:lnTo>
                <a:lnTo>
                  <a:pt x="251079" y="199516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5" y="192405"/>
                </a:lnTo>
                <a:lnTo>
                  <a:pt x="248539" y="190372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166"/>
                </a:lnTo>
                <a:lnTo>
                  <a:pt x="247523" y="183641"/>
                </a:lnTo>
                <a:lnTo>
                  <a:pt x="249555" y="182118"/>
                </a:lnTo>
                <a:lnTo>
                  <a:pt x="251079" y="180594"/>
                </a:lnTo>
                <a:lnTo>
                  <a:pt x="252603" y="178562"/>
                </a:lnTo>
                <a:lnTo>
                  <a:pt x="253746" y="176530"/>
                </a:lnTo>
                <a:lnTo>
                  <a:pt x="254127" y="173990"/>
                </a:lnTo>
                <a:lnTo>
                  <a:pt x="254762" y="171450"/>
                </a:lnTo>
                <a:lnTo>
                  <a:pt x="256794" y="153034"/>
                </a:lnTo>
                <a:lnTo>
                  <a:pt x="256286" y="150495"/>
                </a:lnTo>
                <a:lnTo>
                  <a:pt x="255778" y="147955"/>
                </a:lnTo>
                <a:lnTo>
                  <a:pt x="254762" y="145922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4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80" y="130175"/>
                </a:lnTo>
                <a:lnTo>
                  <a:pt x="206756" y="128016"/>
                </a:lnTo>
                <a:lnTo>
                  <a:pt x="184772" y="125984"/>
                </a:lnTo>
                <a:lnTo>
                  <a:pt x="158737" y="124459"/>
                </a:lnTo>
                <a:lnTo>
                  <a:pt x="132194" y="122936"/>
                </a:lnTo>
                <a:lnTo>
                  <a:pt x="135763" y="116840"/>
                </a:lnTo>
                <a:lnTo>
                  <a:pt x="138836" y="109728"/>
                </a:lnTo>
                <a:lnTo>
                  <a:pt x="141897" y="101981"/>
                </a:lnTo>
                <a:lnTo>
                  <a:pt x="143941" y="93853"/>
                </a:lnTo>
                <a:lnTo>
                  <a:pt x="145986" y="85725"/>
                </a:lnTo>
                <a:lnTo>
                  <a:pt x="148018" y="77089"/>
                </a:lnTo>
                <a:lnTo>
                  <a:pt x="150063" y="60197"/>
                </a:lnTo>
                <a:lnTo>
                  <a:pt x="151587" y="44831"/>
                </a:lnTo>
                <a:lnTo>
                  <a:pt x="152615" y="32131"/>
                </a:lnTo>
                <a:lnTo>
                  <a:pt x="152615" y="20320"/>
                </a:lnTo>
                <a:lnTo>
                  <a:pt x="152615" y="16764"/>
                </a:lnTo>
                <a:lnTo>
                  <a:pt x="151091" y="12700"/>
                </a:lnTo>
                <a:lnTo>
                  <a:pt x="149567" y="9652"/>
                </a:lnTo>
                <a:lnTo>
                  <a:pt x="147015" y="6603"/>
                </a:lnTo>
                <a:lnTo>
                  <a:pt x="143941" y="3556"/>
                </a:lnTo>
                <a:lnTo>
                  <a:pt x="140360" y="2032"/>
                </a:lnTo>
                <a:lnTo>
                  <a:pt x="136296" y="508"/>
                </a:lnTo>
                <a:lnTo>
                  <a:pt x="1321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098" y="30227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7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7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9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9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8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8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4117" y="1213518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4117" y="1191166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4117" y="1235210"/>
            <a:ext cx="110688" cy="40877"/>
          </a:xfrm>
          <a:custGeom>
            <a:avLst/>
            <a:gdLst/>
            <a:ahLst/>
            <a:cxnLst/>
            <a:rect l="l" t="t" r="r" b="b"/>
            <a:pathLst>
              <a:path w="110688" h="40877">
                <a:moveTo>
                  <a:pt x="6088" y="6088"/>
                </a:moveTo>
                <a:lnTo>
                  <a:pt x="6088" y="10152"/>
                </a:lnTo>
                <a:lnTo>
                  <a:pt x="6088" y="10152"/>
                </a:lnTo>
                <a:lnTo>
                  <a:pt x="6659" y="13708"/>
                </a:lnTo>
                <a:lnTo>
                  <a:pt x="8437" y="17136"/>
                </a:lnTo>
                <a:lnTo>
                  <a:pt x="10774" y="20058"/>
                </a:lnTo>
                <a:lnTo>
                  <a:pt x="14292" y="21836"/>
                </a:lnTo>
                <a:lnTo>
                  <a:pt x="51223" y="34155"/>
                </a:lnTo>
                <a:lnTo>
                  <a:pt x="51223" y="34155"/>
                </a:lnTo>
                <a:lnTo>
                  <a:pt x="55351" y="34790"/>
                </a:lnTo>
                <a:lnTo>
                  <a:pt x="55351" y="34790"/>
                </a:lnTo>
                <a:lnTo>
                  <a:pt x="59440" y="34155"/>
                </a:lnTo>
                <a:lnTo>
                  <a:pt x="96397" y="21836"/>
                </a:lnTo>
                <a:lnTo>
                  <a:pt x="96397" y="21836"/>
                </a:lnTo>
                <a:lnTo>
                  <a:pt x="99915" y="20058"/>
                </a:lnTo>
                <a:lnTo>
                  <a:pt x="102252" y="17136"/>
                </a:lnTo>
                <a:lnTo>
                  <a:pt x="104005" y="13708"/>
                </a:lnTo>
                <a:lnTo>
                  <a:pt x="104601" y="10152"/>
                </a:lnTo>
                <a:lnTo>
                  <a:pt x="104601" y="6088"/>
                </a:lnTo>
                <a:lnTo>
                  <a:pt x="6088" y="6088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3563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6" y="166743"/>
                </a:moveTo>
                <a:lnTo>
                  <a:pt x="40086" y="166743"/>
                </a:lnTo>
                <a:lnTo>
                  <a:pt x="20147" y="74668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9644" y="871609"/>
            <a:ext cx="259634" cy="308339"/>
          </a:xfrm>
          <a:custGeom>
            <a:avLst/>
            <a:gdLst/>
            <a:ahLst/>
            <a:cxnLst/>
            <a:rect l="l" t="t" r="r" b="b"/>
            <a:pathLst>
              <a:path w="259634" h="308339">
                <a:moveTo>
                  <a:pt x="179074" y="302252"/>
                </a:moveTo>
                <a:lnTo>
                  <a:pt x="179074" y="302252"/>
                </a:lnTo>
                <a:lnTo>
                  <a:pt x="182021" y="289298"/>
                </a:lnTo>
                <a:lnTo>
                  <a:pt x="186110" y="276979"/>
                </a:lnTo>
                <a:lnTo>
                  <a:pt x="190809" y="265294"/>
                </a:lnTo>
                <a:lnTo>
                  <a:pt x="196080" y="254754"/>
                </a:lnTo>
                <a:lnTo>
                  <a:pt x="201960" y="244721"/>
                </a:lnTo>
                <a:lnTo>
                  <a:pt x="207802" y="234815"/>
                </a:lnTo>
                <a:lnTo>
                  <a:pt x="220705" y="216019"/>
                </a:lnTo>
                <a:lnTo>
                  <a:pt x="227157" y="206621"/>
                </a:lnTo>
                <a:lnTo>
                  <a:pt x="233011" y="197223"/>
                </a:lnTo>
                <a:lnTo>
                  <a:pt x="238307" y="187825"/>
                </a:lnTo>
                <a:lnTo>
                  <a:pt x="243578" y="177284"/>
                </a:lnTo>
                <a:lnTo>
                  <a:pt x="247680" y="166743"/>
                </a:lnTo>
                <a:lnTo>
                  <a:pt x="250614" y="155059"/>
                </a:lnTo>
                <a:lnTo>
                  <a:pt x="252366" y="142740"/>
                </a:lnTo>
                <a:lnTo>
                  <a:pt x="252950" y="136262"/>
                </a:lnTo>
                <a:lnTo>
                  <a:pt x="253547" y="129786"/>
                </a:lnTo>
                <a:lnTo>
                  <a:pt x="253547" y="129786"/>
                </a:lnTo>
                <a:lnTo>
                  <a:pt x="252366" y="116959"/>
                </a:lnTo>
                <a:lnTo>
                  <a:pt x="250614" y="104640"/>
                </a:lnTo>
                <a:lnTo>
                  <a:pt x="247680" y="92829"/>
                </a:lnTo>
                <a:lnTo>
                  <a:pt x="243578" y="81780"/>
                </a:lnTo>
                <a:lnTo>
                  <a:pt x="238307" y="70604"/>
                </a:lnTo>
                <a:lnTo>
                  <a:pt x="232440" y="60698"/>
                </a:lnTo>
                <a:lnTo>
                  <a:pt x="224807" y="51300"/>
                </a:lnTo>
                <a:lnTo>
                  <a:pt x="217200" y="42410"/>
                </a:lnTo>
                <a:lnTo>
                  <a:pt x="208386" y="34282"/>
                </a:lnTo>
                <a:lnTo>
                  <a:pt x="199013" y="27297"/>
                </a:lnTo>
                <a:lnTo>
                  <a:pt x="188447" y="21328"/>
                </a:lnTo>
                <a:lnTo>
                  <a:pt x="177906" y="16121"/>
                </a:lnTo>
                <a:lnTo>
                  <a:pt x="166755" y="11930"/>
                </a:lnTo>
                <a:lnTo>
                  <a:pt x="154449" y="8501"/>
                </a:lnTo>
                <a:lnTo>
                  <a:pt x="142727" y="6723"/>
                </a:lnTo>
                <a:lnTo>
                  <a:pt x="129811" y="6088"/>
                </a:lnTo>
                <a:lnTo>
                  <a:pt x="129811" y="6088"/>
                </a:lnTo>
                <a:lnTo>
                  <a:pt x="116908" y="6723"/>
                </a:lnTo>
                <a:lnTo>
                  <a:pt x="105186" y="8501"/>
                </a:lnTo>
                <a:lnTo>
                  <a:pt x="92880" y="11930"/>
                </a:lnTo>
                <a:lnTo>
                  <a:pt x="81729" y="16121"/>
                </a:lnTo>
                <a:lnTo>
                  <a:pt x="71163" y="21328"/>
                </a:lnTo>
                <a:lnTo>
                  <a:pt x="60622" y="27297"/>
                </a:lnTo>
                <a:lnTo>
                  <a:pt x="51224" y="34282"/>
                </a:lnTo>
                <a:lnTo>
                  <a:pt x="42435" y="42410"/>
                </a:lnTo>
                <a:lnTo>
                  <a:pt x="34802" y="51300"/>
                </a:lnTo>
                <a:lnTo>
                  <a:pt x="27195" y="60698"/>
                </a:lnTo>
                <a:lnTo>
                  <a:pt x="21328" y="70604"/>
                </a:lnTo>
                <a:lnTo>
                  <a:pt x="16057" y="81780"/>
                </a:lnTo>
                <a:lnTo>
                  <a:pt x="11955" y="92829"/>
                </a:lnTo>
                <a:lnTo>
                  <a:pt x="9021" y="104640"/>
                </a:lnTo>
                <a:lnTo>
                  <a:pt x="7269" y="116959"/>
                </a:lnTo>
                <a:lnTo>
                  <a:pt x="6088" y="129786"/>
                </a:lnTo>
                <a:lnTo>
                  <a:pt x="6088" y="129786"/>
                </a:lnTo>
                <a:lnTo>
                  <a:pt x="6659" y="136262"/>
                </a:lnTo>
                <a:lnTo>
                  <a:pt x="7269" y="142740"/>
                </a:lnTo>
                <a:lnTo>
                  <a:pt x="9021" y="155059"/>
                </a:lnTo>
                <a:lnTo>
                  <a:pt x="11955" y="166743"/>
                </a:lnTo>
                <a:lnTo>
                  <a:pt x="16057" y="177284"/>
                </a:lnTo>
                <a:lnTo>
                  <a:pt x="21328" y="187825"/>
                </a:lnTo>
                <a:lnTo>
                  <a:pt x="26598" y="197223"/>
                </a:lnTo>
                <a:lnTo>
                  <a:pt x="32478" y="206621"/>
                </a:lnTo>
                <a:lnTo>
                  <a:pt x="38930" y="216019"/>
                </a:lnTo>
                <a:lnTo>
                  <a:pt x="51833" y="234815"/>
                </a:lnTo>
                <a:lnTo>
                  <a:pt x="57675" y="244721"/>
                </a:lnTo>
                <a:lnTo>
                  <a:pt x="63555" y="254754"/>
                </a:lnTo>
                <a:lnTo>
                  <a:pt x="68826" y="265294"/>
                </a:lnTo>
                <a:lnTo>
                  <a:pt x="73525" y="276979"/>
                </a:lnTo>
                <a:lnTo>
                  <a:pt x="77614" y="289298"/>
                </a:lnTo>
                <a:lnTo>
                  <a:pt x="80561" y="302252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9187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5" y="6088"/>
                </a:moveTo>
                <a:lnTo>
                  <a:pt x="40085" y="6088"/>
                </a:lnTo>
                <a:lnTo>
                  <a:pt x="26026" y="74668"/>
                </a:lnTo>
                <a:lnTo>
                  <a:pt x="6087" y="166743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984" y="1001276"/>
            <a:ext cx="98954" cy="30844"/>
          </a:xfrm>
          <a:custGeom>
            <a:avLst/>
            <a:gdLst/>
            <a:ahLst/>
            <a:cxnLst/>
            <a:rect l="l" t="t" r="r" b="b"/>
            <a:pathLst>
              <a:path w="98954" h="30844">
                <a:moveTo>
                  <a:pt x="6088" y="7739"/>
                </a:moveTo>
                <a:lnTo>
                  <a:pt x="26027" y="24757"/>
                </a:lnTo>
                <a:lnTo>
                  <a:pt x="45966" y="7739"/>
                </a:lnTo>
                <a:lnTo>
                  <a:pt x="45966" y="7739"/>
                </a:lnTo>
                <a:lnTo>
                  <a:pt x="47719" y="6595"/>
                </a:lnTo>
                <a:lnTo>
                  <a:pt x="49471" y="6088"/>
                </a:lnTo>
                <a:lnTo>
                  <a:pt x="51236" y="6595"/>
                </a:lnTo>
                <a:lnTo>
                  <a:pt x="52989" y="7739"/>
                </a:lnTo>
                <a:lnTo>
                  <a:pt x="72928" y="24757"/>
                </a:lnTo>
                <a:lnTo>
                  <a:pt x="92867" y="7739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4117" y="1170059"/>
            <a:ext cx="110688" cy="12175"/>
          </a:xfrm>
          <a:custGeom>
            <a:avLst/>
            <a:gdLst/>
            <a:ahLst/>
            <a:cxnLst/>
            <a:rect l="l" t="t" r="r" b="b"/>
            <a:pathLst>
              <a:path w="110688" h="12175">
                <a:moveTo>
                  <a:pt x="6088" y="6087"/>
                </a:moveTo>
                <a:lnTo>
                  <a:pt x="104601" y="6087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19962" y="3300984"/>
            <a:ext cx="283591" cy="283591"/>
          </a:xfrm>
          <a:custGeom>
            <a:avLst/>
            <a:gdLst/>
            <a:ahLst/>
            <a:cxnLst/>
            <a:rect l="l" t="t" r="r" b="b"/>
            <a:pathLst>
              <a:path w="283591" h="283591">
                <a:moveTo>
                  <a:pt x="141605" y="9525"/>
                </a:moveTo>
                <a:lnTo>
                  <a:pt x="141605" y="9525"/>
                </a:lnTo>
                <a:lnTo>
                  <a:pt x="134874" y="10033"/>
                </a:lnTo>
                <a:lnTo>
                  <a:pt x="128270" y="10541"/>
                </a:lnTo>
                <a:lnTo>
                  <a:pt x="121539" y="11049"/>
                </a:lnTo>
                <a:lnTo>
                  <a:pt x="114935" y="12573"/>
                </a:lnTo>
                <a:lnTo>
                  <a:pt x="108839" y="14097"/>
                </a:lnTo>
                <a:lnTo>
                  <a:pt x="102616" y="15621"/>
                </a:lnTo>
                <a:lnTo>
                  <a:pt x="96520" y="17653"/>
                </a:lnTo>
                <a:lnTo>
                  <a:pt x="90424" y="20193"/>
                </a:lnTo>
                <a:lnTo>
                  <a:pt x="84201" y="22860"/>
                </a:lnTo>
                <a:lnTo>
                  <a:pt x="78613" y="25908"/>
                </a:lnTo>
                <a:lnTo>
                  <a:pt x="73025" y="28956"/>
                </a:lnTo>
                <a:lnTo>
                  <a:pt x="67818" y="32004"/>
                </a:lnTo>
                <a:lnTo>
                  <a:pt x="57658" y="39751"/>
                </a:lnTo>
                <a:lnTo>
                  <a:pt x="48412" y="48387"/>
                </a:lnTo>
                <a:lnTo>
                  <a:pt x="39712" y="57658"/>
                </a:lnTo>
                <a:lnTo>
                  <a:pt x="32042" y="67818"/>
                </a:lnTo>
                <a:lnTo>
                  <a:pt x="28448" y="73533"/>
                </a:lnTo>
                <a:lnTo>
                  <a:pt x="25387" y="79121"/>
                </a:lnTo>
                <a:lnTo>
                  <a:pt x="22313" y="84709"/>
                </a:lnTo>
                <a:lnTo>
                  <a:pt x="19761" y="90424"/>
                </a:lnTo>
                <a:lnTo>
                  <a:pt x="17716" y="96520"/>
                </a:lnTo>
                <a:lnTo>
                  <a:pt x="15659" y="102616"/>
                </a:lnTo>
                <a:lnTo>
                  <a:pt x="13614" y="108839"/>
                </a:lnTo>
                <a:lnTo>
                  <a:pt x="12090" y="115443"/>
                </a:lnTo>
                <a:lnTo>
                  <a:pt x="11061" y="121539"/>
                </a:lnTo>
                <a:lnTo>
                  <a:pt x="10045" y="128270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717"/>
                </a:lnTo>
                <a:lnTo>
                  <a:pt x="10045" y="155321"/>
                </a:lnTo>
                <a:lnTo>
                  <a:pt x="11061" y="162052"/>
                </a:lnTo>
                <a:lnTo>
                  <a:pt x="12090" y="168656"/>
                </a:lnTo>
                <a:lnTo>
                  <a:pt x="13614" y="174752"/>
                </a:lnTo>
                <a:lnTo>
                  <a:pt x="15659" y="181483"/>
                </a:lnTo>
                <a:lnTo>
                  <a:pt x="17716" y="187579"/>
                </a:lnTo>
                <a:lnTo>
                  <a:pt x="19761" y="193167"/>
                </a:lnTo>
                <a:lnTo>
                  <a:pt x="22313" y="199390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773"/>
                </a:lnTo>
                <a:lnTo>
                  <a:pt x="39712" y="225933"/>
                </a:lnTo>
                <a:lnTo>
                  <a:pt x="48412" y="235204"/>
                </a:lnTo>
                <a:lnTo>
                  <a:pt x="57658" y="243840"/>
                </a:lnTo>
                <a:lnTo>
                  <a:pt x="67818" y="251587"/>
                </a:lnTo>
                <a:lnTo>
                  <a:pt x="73025" y="255143"/>
                </a:lnTo>
                <a:lnTo>
                  <a:pt x="78613" y="258191"/>
                </a:lnTo>
                <a:lnTo>
                  <a:pt x="84201" y="261239"/>
                </a:lnTo>
                <a:lnTo>
                  <a:pt x="90424" y="263906"/>
                </a:lnTo>
                <a:lnTo>
                  <a:pt x="96520" y="265938"/>
                </a:lnTo>
                <a:lnTo>
                  <a:pt x="102616" y="267970"/>
                </a:lnTo>
                <a:lnTo>
                  <a:pt x="108839" y="270002"/>
                </a:lnTo>
                <a:lnTo>
                  <a:pt x="114935" y="271526"/>
                </a:lnTo>
                <a:lnTo>
                  <a:pt x="121539" y="272542"/>
                </a:lnTo>
                <a:lnTo>
                  <a:pt x="128270" y="273558"/>
                </a:lnTo>
                <a:lnTo>
                  <a:pt x="134874" y="274066"/>
                </a:lnTo>
                <a:lnTo>
                  <a:pt x="141605" y="274066"/>
                </a:lnTo>
                <a:lnTo>
                  <a:pt x="141605" y="274066"/>
                </a:lnTo>
                <a:lnTo>
                  <a:pt x="148717" y="274066"/>
                </a:lnTo>
                <a:lnTo>
                  <a:pt x="155321" y="273558"/>
                </a:lnTo>
                <a:lnTo>
                  <a:pt x="162052" y="272542"/>
                </a:lnTo>
                <a:lnTo>
                  <a:pt x="168148" y="271526"/>
                </a:lnTo>
                <a:lnTo>
                  <a:pt x="174879" y="270002"/>
                </a:lnTo>
                <a:lnTo>
                  <a:pt x="180975" y="267970"/>
                </a:lnTo>
                <a:lnTo>
                  <a:pt x="187071" y="265938"/>
                </a:lnTo>
                <a:lnTo>
                  <a:pt x="193294" y="263906"/>
                </a:lnTo>
                <a:lnTo>
                  <a:pt x="198882" y="261239"/>
                </a:lnTo>
                <a:lnTo>
                  <a:pt x="204470" y="258191"/>
                </a:lnTo>
                <a:lnTo>
                  <a:pt x="210185" y="255143"/>
                </a:lnTo>
                <a:lnTo>
                  <a:pt x="215773" y="251587"/>
                </a:lnTo>
                <a:lnTo>
                  <a:pt x="225933" y="243840"/>
                </a:lnTo>
                <a:lnTo>
                  <a:pt x="235204" y="235204"/>
                </a:lnTo>
                <a:lnTo>
                  <a:pt x="243967" y="225933"/>
                </a:lnTo>
                <a:lnTo>
                  <a:pt x="251587" y="215773"/>
                </a:lnTo>
                <a:lnTo>
                  <a:pt x="254635" y="210566"/>
                </a:lnTo>
                <a:lnTo>
                  <a:pt x="257683" y="204978"/>
                </a:lnTo>
                <a:lnTo>
                  <a:pt x="260731" y="199390"/>
                </a:lnTo>
                <a:lnTo>
                  <a:pt x="263398" y="193167"/>
                </a:lnTo>
                <a:lnTo>
                  <a:pt x="265938" y="187579"/>
                </a:lnTo>
                <a:lnTo>
                  <a:pt x="267970" y="181483"/>
                </a:lnTo>
                <a:lnTo>
                  <a:pt x="270002" y="174752"/>
                </a:lnTo>
                <a:lnTo>
                  <a:pt x="271018" y="168656"/>
                </a:lnTo>
                <a:lnTo>
                  <a:pt x="272542" y="162052"/>
                </a:lnTo>
                <a:lnTo>
                  <a:pt x="273050" y="155321"/>
                </a:lnTo>
                <a:lnTo>
                  <a:pt x="273558" y="148717"/>
                </a:lnTo>
                <a:lnTo>
                  <a:pt x="274066" y="141986"/>
                </a:lnTo>
                <a:lnTo>
                  <a:pt x="274066" y="141986"/>
                </a:lnTo>
                <a:lnTo>
                  <a:pt x="273558" y="134874"/>
                </a:lnTo>
                <a:lnTo>
                  <a:pt x="273050" y="128270"/>
                </a:lnTo>
                <a:lnTo>
                  <a:pt x="272542" y="121539"/>
                </a:lnTo>
                <a:lnTo>
                  <a:pt x="271018" y="115443"/>
                </a:lnTo>
                <a:lnTo>
                  <a:pt x="270002" y="108839"/>
                </a:lnTo>
                <a:lnTo>
                  <a:pt x="267970" y="102616"/>
                </a:lnTo>
                <a:lnTo>
                  <a:pt x="265938" y="96520"/>
                </a:lnTo>
                <a:lnTo>
                  <a:pt x="263398" y="90424"/>
                </a:lnTo>
                <a:lnTo>
                  <a:pt x="260731" y="84709"/>
                </a:lnTo>
                <a:lnTo>
                  <a:pt x="257683" y="79121"/>
                </a:lnTo>
                <a:lnTo>
                  <a:pt x="254635" y="73533"/>
                </a:lnTo>
                <a:lnTo>
                  <a:pt x="251587" y="67818"/>
                </a:lnTo>
                <a:lnTo>
                  <a:pt x="243967" y="57658"/>
                </a:lnTo>
                <a:lnTo>
                  <a:pt x="235204" y="48387"/>
                </a:lnTo>
                <a:lnTo>
                  <a:pt x="225933" y="39751"/>
                </a:lnTo>
                <a:lnTo>
                  <a:pt x="215773" y="32004"/>
                </a:lnTo>
                <a:lnTo>
                  <a:pt x="210185" y="28956"/>
                </a:lnTo>
                <a:lnTo>
                  <a:pt x="204470" y="25908"/>
                </a:lnTo>
                <a:lnTo>
                  <a:pt x="198882" y="22860"/>
                </a:lnTo>
                <a:lnTo>
                  <a:pt x="193294" y="20193"/>
                </a:lnTo>
                <a:lnTo>
                  <a:pt x="187071" y="17653"/>
                </a:lnTo>
                <a:lnTo>
                  <a:pt x="180975" y="15621"/>
                </a:lnTo>
                <a:lnTo>
                  <a:pt x="174879" y="14097"/>
                </a:lnTo>
                <a:lnTo>
                  <a:pt x="168148" y="12573"/>
                </a:lnTo>
                <a:lnTo>
                  <a:pt x="162052" y="11049"/>
                </a:lnTo>
                <a:lnTo>
                  <a:pt x="155321" y="10541"/>
                </a:lnTo>
                <a:lnTo>
                  <a:pt x="148717" y="10033"/>
                </a:lnTo>
                <a:lnTo>
                  <a:pt x="141605" y="9525"/>
                </a:lnTo>
                <a:lnTo>
                  <a:pt x="141605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50683" y="3331718"/>
            <a:ext cx="222135" cy="222123"/>
          </a:xfrm>
          <a:custGeom>
            <a:avLst/>
            <a:gdLst/>
            <a:ahLst/>
            <a:cxnLst/>
            <a:rect l="l" t="t" r="r" b="b"/>
            <a:pathLst>
              <a:path w="222135" h="222123">
                <a:moveTo>
                  <a:pt x="110884" y="9525"/>
                </a:moveTo>
                <a:lnTo>
                  <a:pt x="110884" y="9525"/>
                </a:lnTo>
                <a:lnTo>
                  <a:pt x="100597" y="10033"/>
                </a:lnTo>
                <a:lnTo>
                  <a:pt x="90437" y="11557"/>
                </a:lnTo>
                <a:lnTo>
                  <a:pt x="80658" y="14097"/>
                </a:lnTo>
                <a:lnTo>
                  <a:pt x="71387" y="17653"/>
                </a:lnTo>
                <a:lnTo>
                  <a:pt x="62751" y="21717"/>
                </a:lnTo>
                <a:lnTo>
                  <a:pt x="54496" y="26924"/>
                </a:lnTo>
                <a:lnTo>
                  <a:pt x="46368" y="33020"/>
                </a:lnTo>
                <a:lnTo>
                  <a:pt x="39129" y="39624"/>
                </a:lnTo>
                <a:lnTo>
                  <a:pt x="32525" y="46863"/>
                </a:lnTo>
                <a:lnTo>
                  <a:pt x="26937" y="54483"/>
                </a:lnTo>
                <a:lnTo>
                  <a:pt x="21730" y="62738"/>
                </a:lnTo>
                <a:lnTo>
                  <a:pt x="17691" y="71882"/>
                </a:lnTo>
                <a:lnTo>
                  <a:pt x="14122" y="81153"/>
                </a:lnTo>
                <a:lnTo>
                  <a:pt x="11557" y="90805"/>
                </a:lnTo>
                <a:lnTo>
                  <a:pt x="10020" y="100584"/>
                </a:lnTo>
                <a:lnTo>
                  <a:pt x="9525" y="111252"/>
                </a:lnTo>
                <a:lnTo>
                  <a:pt x="9525" y="111252"/>
                </a:lnTo>
                <a:lnTo>
                  <a:pt x="10020" y="121539"/>
                </a:lnTo>
                <a:lnTo>
                  <a:pt x="11557" y="131826"/>
                </a:lnTo>
                <a:lnTo>
                  <a:pt x="14122" y="141478"/>
                </a:lnTo>
                <a:lnTo>
                  <a:pt x="17691" y="150749"/>
                </a:lnTo>
                <a:lnTo>
                  <a:pt x="21730" y="159385"/>
                </a:lnTo>
                <a:lnTo>
                  <a:pt x="26937" y="167640"/>
                </a:lnTo>
                <a:lnTo>
                  <a:pt x="32525" y="175768"/>
                </a:lnTo>
                <a:lnTo>
                  <a:pt x="39129" y="183007"/>
                </a:lnTo>
                <a:lnTo>
                  <a:pt x="46368" y="189611"/>
                </a:lnTo>
                <a:lnTo>
                  <a:pt x="54496" y="195199"/>
                </a:lnTo>
                <a:lnTo>
                  <a:pt x="62751" y="200406"/>
                </a:lnTo>
                <a:lnTo>
                  <a:pt x="71387" y="204470"/>
                </a:lnTo>
                <a:lnTo>
                  <a:pt x="80658" y="208026"/>
                </a:lnTo>
                <a:lnTo>
                  <a:pt x="90437" y="210566"/>
                </a:lnTo>
                <a:lnTo>
                  <a:pt x="100597" y="212090"/>
                </a:lnTo>
                <a:lnTo>
                  <a:pt x="110884" y="212598"/>
                </a:lnTo>
                <a:lnTo>
                  <a:pt x="110884" y="212598"/>
                </a:lnTo>
                <a:lnTo>
                  <a:pt x="121552" y="212090"/>
                </a:lnTo>
                <a:lnTo>
                  <a:pt x="131331" y="210566"/>
                </a:lnTo>
                <a:lnTo>
                  <a:pt x="140983" y="208026"/>
                </a:lnTo>
                <a:lnTo>
                  <a:pt x="150254" y="204470"/>
                </a:lnTo>
                <a:lnTo>
                  <a:pt x="159398" y="200406"/>
                </a:lnTo>
                <a:lnTo>
                  <a:pt x="167653" y="195199"/>
                </a:lnTo>
                <a:lnTo>
                  <a:pt x="175273" y="189611"/>
                </a:lnTo>
                <a:lnTo>
                  <a:pt x="182512" y="183007"/>
                </a:lnTo>
                <a:lnTo>
                  <a:pt x="189116" y="175768"/>
                </a:lnTo>
                <a:lnTo>
                  <a:pt x="195212" y="167640"/>
                </a:lnTo>
                <a:lnTo>
                  <a:pt x="200419" y="159385"/>
                </a:lnTo>
                <a:lnTo>
                  <a:pt x="204483" y="150749"/>
                </a:lnTo>
                <a:lnTo>
                  <a:pt x="208039" y="141478"/>
                </a:lnTo>
                <a:lnTo>
                  <a:pt x="210579" y="131826"/>
                </a:lnTo>
                <a:lnTo>
                  <a:pt x="212103" y="121539"/>
                </a:lnTo>
                <a:lnTo>
                  <a:pt x="212611" y="111252"/>
                </a:lnTo>
                <a:lnTo>
                  <a:pt x="212611" y="111252"/>
                </a:lnTo>
                <a:lnTo>
                  <a:pt x="212103" y="100584"/>
                </a:lnTo>
                <a:lnTo>
                  <a:pt x="210579" y="90805"/>
                </a:lnTo>
                <a:lnTo>
                  <a:pt x="208039" y="81153"/>
                </a:lnTo>
                <a:lnTo>
                  <a:pt x="204483" y="71882"/>
                </a:lnTo>
                <a:lnTo>
                  <a:pt x="200419" y="62738"/>
                </a:lnTo>
                <a:lnTo>
                  <a:pt x="195212" y="54483"/>
                </a:lnTo>
                <a:lnTo>
                  <a:pt x="189116" y="46863"/>
                </a:lnTo>
                <a:lnTo>
                  <a:pt x="182512" y="39624"/>
                </a:lnTo>
                <a:lnTo>
                  <a:pt x="175273" y="33020"/>
                </a:lnTo>
                <a:lnTo>
                  <a:pt x="167653" y="26924"/>
                </a:lnTo>
                <a:lnTo>
                  <a:pt x="159398" y="21717"/>
                </a:lnTo>
                <a:lnTo>
                  <a:pt x="150254" y="17653"/>
                </a:lnTo>
                <a:lnTo>
                  <a:pt x="140983" y="14097"/>
                </a:lnTo>
                <a:lnTo>
                  <a:pt x="131331" y="11557"/>
                </a:lnTo>
                <a:lnTo>
                  <a:pt x="121552" y="10033"/>
                </a:lnTo>
                <a:lnTo>
                  <a:pt x="110884" y="9525"/>
                </a:lnTo>
                <a:lnTo>
                  <a:pt x="110884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80795" y="3362325"/>
            <a:ext cx="90297" cy="90170"/>
          </a:xfrm>
          <a:custGeom>
            <a:avLst/>
            <a:gdLst/>
            <a:ahLst/>
            <a:cxnLst/>
            <a:rect l="l" t="t" r="r" b="b"/>
            <a:pathLst>
              <a:path w="90297" h="90170">
                <a:moveTo>
                  <a:pt x="9525" y="80645"/>
                </a:moveTo>
                <a:lnTo>
                  <a:pt x="9525" y="80645"/>
                </a:lnTo>
                <a:lnTo>
                  <a:pt x="10160" y="73025"/>
                </a:lnTo>
                <a:lnTo>
                  <a:pt x="11176" y="66421"/>
                </a:lnTo>
                <a:lnTo>
                  <a:pt x="12700" y="59182"/>
                </a:lnTo>
                <a:lnTo>
                  <a:pt x="15240" y="53086"/>
                </a:lnTo>
                <a:lnTo>
                  <a:pt x="18288" y="46482"/>
                </a:lnTo>
                <a:lnTo>
                  <a:pt x="21844" y="40767"/>
                </a:lnTo>
                <a:lnTo>
                  <a:pt x="26035" y="35179"/>
                </a:lnTo>
                <a:lnTo>
                  <a:pt x="30607" y="30099"/>
                </a:lnTo>
                <a:lnTo>
                  <a:pt x="35687" y="25400"/>
                </a:lnTo>
                <a:lnTo>
                  <a:pt x="41275" y="21336"/>
                </a:lnTo>
                <a:lnTo>
                  <a:pt x="46990" y="17780"/>
                </a:lnTo>
                <a:lnTo>
                  <a:pt x="53086" y="14732"/>
                </a:lnTo>
                <a:lnTo>
                  <a:pt x="59690" y="12700"/>
                </a:lnTo>
                <a:lnTo>
                  <a:pt x="66421" y="10541"/>
                </a:lnTo>
                <a:lnTo>
                  <a:pt x="73533" y="9525"/>
                </a:lnTo>
                <a:lnTo>
                  <a:pt x="80772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33322" y="3522091"/>
            <a:ext cx="148590" cy="147955"/>
          </a:xfrm>
          <a:custGeom>
            <a:avLst/>
            <a:gdLst/>
            <a:ahLst/>
            <a:cxnLst/>
            <a:rect l="l" t="t" r="r" b="b"/>
            <a:pathLst>
              <a:path w="148590" h="147955">
                <a:moveTo>
                  <a:pt x="9525" y="30988"/>
                </a:moveTo>
                <a:lnTo>
                  <a:pt x="113919" y="135382"/>
                </a:lnTo>
                <a:lnTo>
                  <a:pt x="113919" y="135382"/>
                </a:lnTo>
                <a:lnTo>
                  <a:pt x="115570" y="136398"/>
                </a:lnTo>
                <a:lnTo>
                  <a:pt x="117094" y="137414"/>
                </a:lnTo>
                <a:lnTo>
                  <a:pt x="119126" y="137922"/>
                </a:lnTo>
                <a:lnTo>
                  <a:pt x="121158" y="138430"/>
                </a:lnTo>
                <a:lnTo>
                  <a:pt x="123190" y="137922"/>
                </a:lnTo>
                <a:lnTo>
                  <a:pt x="124714" y="137414"/>
                </a:lnTo>
                <a:lnTo>
                  <a:pt x="126746" y="136398"/>
                </a:lnTo>
                <a:lnTo>
                  <a:pt x="128270" y="135382"/>
                </a:lnTo>
                <a:lnTo>
                  <a:pt x="136017" y="127635"/>
                </a:lnTo>
                <a:lnTo>
                  <a:pt x="136017" y="127635"/>
                </a:lnTo>
                <a:lnTo>
                  <a:pt x="137541" y="126111"/>
                </a:lnTo>
                <a:lnTo>
                  <a:pt x="138557" y="124079"/>
                </a:lnTo>
                <a:lnTo>
                  <a:pt x="139065" y="122047"/>
                </a:lnTo>
                <a:lnTo>
                  <a:pt x="139065" y="120523"/>
                </a:lnTo>
                <a:lnTo>
                  <a:pt x="139065" y="118491"/>
                </a:lnTo>
                <a:lnTo>
                  <a:pt x="138557" y="116459"/>
                </a:lnTo>
                <a:lnTo>
                  <a:pt x="137541" y="114935"/>
                </a:lnTo>
                <a:lnTo>
                  <a:pt x="136017" y="112903"/>
                </a:lnTo>
                <a:lnTo>
                  <a:pt x="32131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8162" y="3607371"/>
            <a:ext cx="829437" cy="719671"/>
          </a:xfrm>
          <a:custGeom>
            <a:avLst/>
            <a:gdLst/>
            <a:ahLst/>
            <a:cxnLst/>
            <a:rect l="l" t="t" r="r" b="b"/>
            <a:pathLst>
              <a:path w="829437" h="719671">
                <a:moveTo>
                  <a:pt x="4763" y="359855"/>
                </a:moveTo>
                <a:lnTo>
                  <a:pt x="208407" y="714909"/>
                </a:lnTo>
                <a:lnTo>
                  <a:pt x="621017" y="714909"/>
                </a:lnTo>
                <a:lnTo>
                  <a:pt x="824675" y="359855"/>
                </a:lnTo>
                <a:lnTo>
                  <a:pt x="621017" y="4763"/>
                </a:lnTo>
                <a:lnTo>
                  <a:pt x="208407" y="4763"/>
                </a:lnTo>
                <a:close/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8992" y="424688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88" y="371094"/>
                </a:lnTo>
                <a:lnTo>
                  <a:pt x="428701" y="185547"/>
                </a:lnTo>
                <a:lnTo>
                  <a:pt x="322288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029"/>
            <a:ext cx="704850" cy="709790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401675" y="249047"/>
            <a:ext cx="377850" cy="329565"/>
          </a:xfrm>
          <a:custGeom>
            <a:avLst/>
            <a:gdLst/>
            <a:ahLst/>
            <a:cxnLst/>
            <a:rect l="l" t="t" r="r" b="b"/>
            <a:pathLst>
              <a:path w="377850" h="329565">
                <a:moveTo>
                  <a:pt x="9525" y="164846"/>
                </a:moveTo>
                <a:lnTo>
                  <a:pt x="98565" y="320040"/>
                </a:lnTo>
                <a:lnTo>
                  <a:pt x="279273" y="320040"/>
                </a:lnTo>
                <a:lnTo>
                  <a:pt x="368326" y="164846"/>
                </a:lnTo>
                <a:lnTo>
                  <a:pt x="279273" y="9525"/>
                </a:lnTo>
                <a:lnTo>
                  <a:pt x="98565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8852" y="3843147"/>
            <a:ext cx="248043" cy="248120"/>
          </a:xfrm>
          <a:custGeom>
            <a:avLst/>
            <a:gdLst/>
            <a:ahLst/>
            <a:cxnLst/>
            <a:rect l="l" t="t" r="r" b="b"/>
            <a:pathLst>
              <a:path w="248043" h="248120">
                <a:moveTo>
                  <a:pt x="127953" y="83820"/>
                </a:moveTo>
                <a:lnTo>
                  <a:pt x="131852" y="84518"/>
                </a:lnTo>
                <a:lnTo>
                  <a:pt x="135433" y="85598"/>
                </a:lnTo>
                <a:lnTo>
                  <a:pt x="139345" y="86664"/>
                </a:lnTo>
                <a:lnTo>
                  <a:pt x="142901" y="88442"/>
                </a:lnTo>
                <a:lnTo>
                  <a:pt x="146114" y="90589"/>
                </a:lnTo>
                <a:lnTo>
                  <a:pt x="149327" y="92722"/>
                </a:lnTo>
                <a:lnTo>
                  <a:pt x="152540" y="95580"/>
                </a:lnTo>
                <a:lnTo>
                  <a:pt x="155385" y="98780"/>
                </a:lnTo>
                <a:lnTo>
                  <a:pt x="157531" y="101993"/>
                </a:lnTo>
                <a:lnTo>
                  <a:pt x="159652" y="105194"/>
                </a:lnTo>
                <a:lnTo>
                  <a:pt x="161443" y="108763"/>
                </a:lnTo>
                <a:lnTo>
                  <a:pt x="162522" y="112687"/>
                </a:lnTo>
                <a:lnTo>
                  <a:pt x="163576" y="116243"/>
                </a:lnTo>
                <a:lnTo>
                  <a:pt x="164300" y="120167"/>
                </a:lnTo>
                <a:lnTo>
                  <a:pt x="164300" y="124079"/>
                </a:lnTo>
                <a:lnTo>
                  <a:pt x="164300" y="128003"/>
                </a:lnTo>
                <a:lnTo>
                  <a:pt x="163576" y="131927"/>
                </a:lnTo>
                <a:lnTo>
                  <a:pt x="162522" y="135496"/>
                </a:lnTo>
                <a:lnTo>
                  <a:pt x="161443" y="139420"/>
                </a:lnTo>
                <a:lnTo>
                  <a:pt x="159652" y="142976"/>
                </a:lnTo>
                <a:lnTo>
                  <a:pt x="157531" y="146189"/>
                </a:lnTo>
                <a:lnTo>
                  <a:pt x="155385" y="149390"/>
                </a:lnTo>
                <a:lnTo>
                  <a:pt x="152540" y="152590"/>
                </a:lnTo>
                <a:lnTo>
                  <a:pt x="149327" y="155460"/>
                </a:lnTo>
                <a:lnTo>
                  <a:pt x="146114" y="157581"/>
                </a:lnTo>
                <a:lnTo>
                  <a:pt x="142901" y="159728"/>
                </a:lnTo>
                <a:lnTo>
                  <a:pt x="139345" y="161506"/>
                </a:lnTo>
                <a:lnTo>
                  <a:pt x="135433" y="162572"/>
                </a:lnTo>
                <a:lnTo>
                  <a:pt x="131852" y="163639"/>
                </a:lnTo>
                <a:lnTo>
                  <a:pt x="127953" y="164350"/>
                </a:lnTo>
                <a:lnTo>
                  <a:pt x="120092" y="164350"/>
                </a:lnTo>
                <a:lnTo>
                  <a:pt x="116180" y="163639"/>
                </a:lnTo>
                <a:lnTo>
                  <a:pt x="112624" y="162572"/>
                </a:lnTo>
                <a:lnTo>
                  <a:pt x="108700" y="161506"/>
                </a:lnTo>
                <a:lnTo>
                  <a:pt x="105144" y="159728"/>
                </a:lnTo>
                <a:lnTo>
                  <a:pt x="101931" y="157581"/>
                </a:lnTo>
                <a:lnTo>
                  <a:pt x="98717" y="155460"/>
                </a:lnTo>
                <a:lnTo>
                  <a:pt x="95504" y="152590"/>
                </a:lnTo>
                <a:lnTo>
                  <a:pt x="92660" y="149390"/>
                </a:lnTo>
                <a:lnTo>
                  <a:pt x="90513" y="146189"/>
                </a:lnTo>
                <a:lnTo>
                  <a:pt x="88392" y="142976"/>
                </a:lnTo>
                <a:lnTo>
                  <a:pt x="86602" y="139420"/>
                </a:lnTo>
                <a:lnTo>
                  <a:pt x="85522" y="135496"/>
                </a:lnTo>
                <a:lnTo>
                  <a:pt x="84455" y="131927"/>
                </a:lnTo>
                <a:lnTo>
                  <a:pt x="83744" y="128003"/>
                </a:lnTo>
                <a:lnTo>
                  <a:pt x="83744" y="124079"/>
                </a:lnTo>
                <a:lnTo>
                  <a:pt x="83744" y="120167"/>
                </a:lnTo>
                <a:lnTo>
                  <a:pt x="84455" y="116243"/>
                </a:lnTo>
                <a:lnTo>
                  <a:pt x="85522" y="112687"/>
                </a:lnTo>
                <a:lnTo>
                  <a:pt x="86602" y="108763"/>
                </a:lnTo>
                <a:lnTo>
                  <a:pt x="88392" y="105194"/>
                </a:lnTo>
                <a:lnTo>
                  <a:pt x="90513" y="101993"/>
                </a:lnTo>
                <a:lnTo>
                  <a:pt x="92660" y="98780"/>
                </a:lnTo>
                <a:lnTo>
                  <a:pt x="95504" y="95580"/>
                </a:lnTo>
                <a:lnTo>
                  <a:pt x="98717" y="92722"/>
                </a:lnTo>
                <a:lnTo>
                  <a:pt x="101931" y="90589"/>
                </a:lnTo>
                <a:lnTo>
                  <a:pt x="105144" y="88442"/>
                </a:lnTo>
                <a:lnTo>
                  <a:pt x="108700" y="86664"/>
                </a:lnTo>
                <a:lnTo>
                  <a:pt x="112624" y="85598"/>
                </a:lnTo>
                <a:lnTo>
                  <a:pt x="116180" y="84518"/>
                </a:lnTo>
                <a:lnTo>
                  <a:pt x="120092" y="83820"/>
                </a:lnTo>
                <a:close/>
                <a:moveTo>
                  <a:pt x="115469" y="0"/>
                </a:moveTo>
                <a:lnTo>
                  <a:pt x="112980" y="381"/>
                </a:lnTo>
                <a:lnTo>
                  <a:pt x="110833" y="1143"/>
                </a:lnTo>
                <a:lnTo>
                  <a:pt x="109055" y="2159"/>
                </a:lnTo>
                <a:lnTo>
                  <a:pt x="106922" y="3683"/>
                </a:lnTo>
                <a:lnTo>
                  <a:pt x="105487" y="5080"/>
                </a:lnTo>
                <a:lnTo>
                  <a:pt x="104064" y="7239"/>
                </a:lnTo>
                <a:lnTo>
                  <a:pt x="103353" y="9271"/>
                </a:lnTo>
                <a:lnTo>
                  <a:pt x="102642" y="11430"/>
                </a:lnTo>
                <a:lnTo>
                  <a:pt x="99784" y="37122"/>
                </a:lnTo>
                <a:lnTo>
                  <a:pt x="94793" y="38557"/>
                </a:lnTo>
                <a:lnTo>
                  <a:pt x="89446" y="40691"/>
                </a:lnTo>
                <a:lnTo>
                  <a:pt x="84455" y="42824"/>
                </a:lnTo>
                <a:lnTo>
                  <a:pt x="79477" y="45326"/>
                </a:lnTo>
                <a:lnTo>
                  <a:pt x="59512" y="29591"/>
                </a:lnTo>
                <a:lnTo>
                  <a:pt x="57379" y="28194"/>
                </a:lnTo>
                <a:lnTo>
                  <a:pt x="55233" y="27559"/>
                </a:lnTo>
                <a:lnTo>
                  <a:pt x="53099" y="26797"/>
                </a:lnTo>
                <a:lnTo>
                  <a:pt x="50953" y="26797"/>
                </a:lnTo>
                <a:lnTo>
                  <a:pt x="48464" y="27178"/>
                </a:lnTo>
                <a:lnTo>
                  <a:pt x="46330" y="27813"/>
                </a:lnTo>
                <a:lnTo>
                  <a:pt x="44184" y="28956"/>
                </a:lnTo>
                <a:lnTo>
                  <a:pt x="42406" y="30353"/>
                </a:lnTo>
                <a:lnTo>
                  <a:pt x="30290" y="42481"/>
                </a:lnTo>
                <a:lnTo>
                  <a:pt x="28867" y="44259"/>
                </a:lnTo>
                <a:lnTo>
                  <a:pt x="27801" y="46393"/>
                </a:lnTo>
                <a:lnTo>
                  <a:pt x="27089" y="48539"/>
                </a:lnTo>
                <a:lnTo>
                  <a:pt x="26734" y="51028"/>
                </a:lnTo>
                <a:lnTo>
                  <a:pt x="26734" y="53162"/>
                </a:lnTo>
                <a:lnTo>
                  <a:pt x="27432" y="55308"/>
                </a:lnTo>
                <a:lnTo>
                  <a:pt x="28144" y="57442"/>
                </a:lnTo>
                <a:lnTo>
                  <a:pt x="29579" y="59588"/>
                </a:lnTo>
                <a:lnTo>
                  <a:pt x="45263" y="79540"/>
                </a:lnTo>
                <a:lnTo>
                  <a:pt x="42774" y="84518"/>
                </a:lnTo>
                <a:lnTo>
                  <a:pt x="40628" y="89509"/>
                </a:lnTo>
                <a:lnTo>
                  <a:pt x="38494" y="94869"/>
                </a:lnTo>
                <a:lnTo>
                  <a:pt x="37059" y="99860"/>
                </a:lnTo>
                <a:lnTo>
                  <a:pt x="11392" y="102705"/>
                </a:lnTo>
                <a:lnTo>
                  <a:pt x="9271" y="103416"/>
                </a:lnTo>
                <a:lnTo>
                  <a:pt x="7125" y="104127"/>
                </a:lnTo>
                <a:lnTo>
                  <a:pt x="4991" y="105549"/>
                </a:lnTo>
                <a:lnTo>
                  <a:pt x="3556" y="106984"/>
                </a:lnTo>
                <a:lnTo>
                  <a:pt x="2134" y="109118"/>
                </a:lnTo>
                <a:lnTo>
                  <a:pt x="1067" y="110909"/>
                </a:lnTo>
                <a:lnTo>
                  <a:pt x="356" y="113030"/>
                </a:lnTo>
                <a:lnTo>
                  <a:pt x="0" y="115532"/>
                </a:lnTo>
                <a:lnTo>
                  <a:pt x="0" y="132651"/>
                </a:lnTo>
                <a:lnTo>
                  <a:pt x="356" y="135140"/>
                </a:lnTo>
                <a:lnTo>
                  <a:pt x="1067" y="137274"/>
                </a:lnTo>
                <a:lnTo>
                  <a:pt x="2134" y="139052"/>
                </a:lnTo>
                <a:lnTo>
                  <a:pt x="3556" y="141198"/>
                </a:lnTo>
                <a:lnTo>
                  <a:pt x="4991" y="142608"/>
                </a:lnTo>
                <a:lnTo>
                  <a:pt x="7125" y="144043"/>
                </a:lnTo>
                <a:lnTo>
                  <a:pt x="9271" y="144754"/>
                </a:lnTo>
                <a:lnTo>
                  <a:pt x="11392" y="145478"/>
                </a:lnTo>
                <a:lnTo>
                  <a:pt x="37059" y="148323"/>
                </a:lnTo>
                <a:lnTo>
                  <a:pt x="38494" y="153314"/>
                </a:lnTo>
                <a:lnTo>
                  <a:pt x="40628" y="158648"/>
                </a:lnTo>
                <a:lnTo>
                  <a:pt x="42774" y="163639"/>
                </a:lnTo>
                <a:lnTo>
                  <a:pt x="45263" y="168630"/>
                </a:lnTo>
                <a:lnTo>
                  <a:pt x="29579" y="188595"/>
                </a:lnTo>
                <a:lnTo>
                  <a:pt x="28144" y="190741"/>
                </a:lnTo>
                <a:lnTo>
                  <a:pt x="27432" y="192875"/>
                </a:lnTo>
                <a:lnTo>
                  <a:pt x="26734" y="195008"/>
                </a:lnTo>
                <a:lnTo>
                  <a:pt x="26734" y="197142"/>
                </a:lnTo>
                <a:lnTo>
                  <a:pt x="27089" y="199644"/>
                </a:lnTo>
                <a:lnTo>
                  <a:pt x="27801" y="201790"/>
                </a:lnTo>
                <a:lnTo>
                  <a:pt x="28867" y="203911"/>
                </a:lnTo>
                <a:lnTo>
                  <a:pt x="30290" y="205702"/>
                </a:lnTo>
                <a:lnTo>
                  <a:pt x="42406" y="217817"/>
                </a:lnTo>
                <a:lnTo>
                  <a:pt x="44184" y="219240"/>
                </a:lnTo>
                <a:lnTo>
                  <a:pt x="46330" y="220319"/>
                </a:lnTo>
                <a:lnTo>
                  <a:pt x="48464" y="221018"/>
                </a:lnTo>
                <a:lnTo>
                  <a:pt x="50953" y="221386"/>
                </a:lnTo>
                <a:lnTo>
                  <a:pt x="53099" y="221386"/>
                </a:lnTo>
                <a:lnTo>
                  <a:pt x="55233" y="220662"/>
                </a:lnTo>
                <a:lnTo>
                  <a:pt x="57379" y="219951"/>
                </a:lnTo>
                <a:lnTo>
                  <a:pt x="59512" y="218884"/>
                </a:lnTo>
                <a:lnTo>
                  <a:pt x="79477" y="202857"/>
                </a:lnTo>
                <a:lnTo>
                  <a:pt x="84455" y="205346"/>
                </a:lnTo>
                <a:lnTo>
                  <a:pt x="89446" y="207480"/>
                </a:lnTo>
                <a:lnTo>
                  <a:pt x="94793" y="209626"/>
                </a:lnTo>
                <a:lnTo>
                  <a:pt x="99784" y="211048"/>
                </a:lnTo>
                <a:lnTo>
                  <a:pt x="102642" y="236702"/>
                </a:lnTo>
                <a:lnTo>
                  <a:pt x="103353" y="238849"/>
                </a:lnTo>
                <a:lnTo>
                  <a:pt x="104064" y="240982"/>
                </a:lnTo>
                <a:lnTo>
                  <a:pt x="105487" y="243128"/>
                </a:lnTo>
                <a:lnTo>
                  <a:pt x="106922" y="244538"/>
                </a:lnTo>
                <a:lnTo>
                  <a:pt x="109055" y="245973"/>
                </a:lnTo>
                <a:lnTo>
                  <a:pt x="110833" y="247040"/>
                </a:lnTo>
                <a:lnTo>
                  <a:pt x="112980" y="247751"/>
                </a:lnTo>
                <a:lnTo>
                  <a:pt x="115469" y="248120"/>
                </a:lnTo>
                <a:lnTo>
                  <a:pt x="132576" y="248120"/>
                </a:lnTo>
                <a:lnTo>
                  <a:pt x="135065" y="247751"/>
                </a:lnTo>
                <a:lnTo>
                  <a:pt x="137211" y="247040"/>
                </a:lnTo>
                <a:lnTo>
                  <a:pt x="138989" y="245973"/>
                </a:lnTo>
                <a:lnTo>
                  <a:pt x="141123" y="244538"/>
                </a:lnTo>
                <a:lnTo>
                  <a:pt x="142558" y="243128"/>
                </a:lnTo>
                <a:lnTo>
                  <a:pt x="143980" y="240982"/>
                </a:lnTo>
                <a:lnTo>
                  <a:pt x="144704" y="238849"/>
                </a:lnTo>
                <a:lnTo>
                  <a:pt x="145403" y="236702"/>
                </a:lnTo>
                <a:lnTo>
                  <a:pt x="148260" y="211048"/>
                </a:lnTo>
                <a:lnTo>
                  <a:pt x="153251" y="209626"/>
                </a:lnTo>
                <a:lnTo>
                  <a:pt x="158585" y="207480"/>
                </a:lnTo>
                <a:lnTo>
                  <a:pt x="163576" y="205346"/>
                </a:lnTo>
                <a:lnTo>
                  <a:pt x="168567" y="202857"/>
                </a:lnTo>
                <a:lnTo>
                  <a:pt x="188532" y="218884"/>
                </a:lnTo>
                <a:lnTo>
                  <a:pt x="190665" y="219951"/>
                </a:lnTo>
                <a:lnTo>
                  <a:pt x="192812" y="220662"/>
                </a:lnTo>
                <a:lnTo>
                  <a:pt x="194945" y="221386"/>
                </a:lnTo>
                <a:lnTo>
                  <a:pt x="197092" y="221386"/>
                </a:lnTo>
                <a:lnTo>
                  <a:pt x="199581" y="221018"/>
                </a:lnTo>
                <a:lnTo>
                  <a:pt x="201714" y="220319"/>
                </a:lnTo>
                <a:lnTo>
                  <a:pt x="203861" y="219240"/>
                </a:lnTo>
                <a:lnTo>
                  <a:pt x="205639" y="217817"/>
                </a:lnTo>
                <a:lnTo>
                  <a:pt x="217755" y="205702"/>
                </a:lnTo>
                <a:lnTo>
                  <a:pt x="219177" y="203911"/>
                </a:lnTo>
                <a:lnTo>
                  <a:pt x="220244" y="201790"/>
                </a:lnTo>
                <a:lnTo>
                  <a:pt x="220955" y="199644"/>
                </a:lnTo>
                <a:lnTo>
                  <a:pt x="221323" y="197142"/>
                </a:lnTo>
                <a:lnTo>
                  <a:pt x="221323" y="195008"/>
                </a:lnTo>
                <a:lnTo>
                  <a:pt x="220612" y="192875"/>
                </a:lnTo>
                <a:lnTo>
                  <a:pt x="219888" y="190741"/>
                </a:lnTo>
                <a:lnTo>
                  <a:pt x="218834" y="188595"/>
                </a:lnTo>
                <a:lnTo>
                  <a:pt x="202794" y="168630"/>
                </a:lnTo>
                <a:lnTo>
                  <a:pt x="205270" y="163639"/>
                </a:lnTo>
                <a:lnTo>
                  <a:pt x="207417" y="158648"/>
                </a:lnTo>
                <a:lnTo>
                  <a:pt x="209563" y="153314"/>
                </a:lnTo>
                <a:lnTo>
                  <a:pt x="210973" y="148323"/>
                </a:lnTo>
                <a:lnTo>
                  <a:pt x="236652" y="145478"/>
                </a:lnTo>
                <a:lnTo>
                  <a:pt x="238773" y="144754"/>
                </a:lnTo>
                <a:lnTo>
                  <a:pt x="240919" y="144043"/>
                </a:lnTo>
                <a:lnTo>
                  <a:pt x="243053" y="142608"/>
                </a:lnTo>
                <a:lnTo>
                  <a:pt x="244488" y="141198"/>
                </a:lnTo>
                <a:lnTo>
                  <a:pt x="245910" y="139052"/>
                </a:lnTo>
                <a:lnTo>
                  <a:pt x="246977" y="137274"/>
                </a:lnTo>
                <a:lnTo>
                  <a:pt x="247688" y="135140"/>
                </a:lnTo>
                <a:lnTo>
                  <a:pt x="248044" y="132651"/>
                </a:lnTo>
                <a:lnTo>
                  <a:pt x="248044" y="115532"/>
                </a:lnTo>
                <a:lnTo>
                  <a:pt x="247688" y="113030"/>
                </a:lnTo>
                <a:lnTo>
                  <a:pt x="246977" y="110909"/>
                </a:lnTo>
                <a:lnTo>
                  <a:pt x="245910" y="109118"/>
                </a:lnTo>
                <a:lnTo>
                  <a:pt x="244488" y="106984"/>
                </a:lnTo>
                <a:lnTo>
                  <a:pt x="243053" y="105549"/>
                </a:lnTo>
                <a:lnTo>
                  <a:pt x="240919" y="104127"/>
                </a:lnTo>
                <a:lnTo>
                  <a:pt x="238773" y="103416"/>
                </a:lnTo>
                <a:lnTo>
                  <a:pt x="236652" y="102705"/>
                </a:lnTo>
                <a:lnTo>
                  <a:pt x="210973" y="99860"/>
                </a:lnTo>
                <a:lnTo>
                  <a:pt x="209563" y="94869"/>
                </a:lnTo>
                <a:lnTo>
                  <a:pt x="207417" y="89509"/>
                </a:lnTo>
                <a:lnTo>
                  <a:pt x="205270" y="84518"/>
                </a:lnTo>
                <a:lnTo>
                  <a:pt x="202794" y="79540"/>
                </a:lnTo>
                <a:lnTo>
                  <a:pt x="218834" y="59588"/>
                </a:lnTo>
                <a:lnTo>
                  <a:pt x="219888" y="57442"/>
                </a:lnTo>
                <a:lnTo>
                  <a:pt x="220612" y="55308"/>
                </a:lnTo>
                <a:lnTo>
                  <a:pt x="221323" y="53162"/>
                </a:lnTo>
                <a:lnTo>
                  <a:pt x="221323" y="51028"/>
                </a:lnTo>
                <a:lnTo>
                  <a:pt x="220955" y="48539"/>
                </a:lnTo>
                <a:lnTo>
                  <a:pt x="220244" y="46393"/>
                </a:lnTo>
                <a:lnTo>
                  <a:pt x="219177" y="44259"/>
                </a:lnTo>
                <a:lnTo>
                  <a:pt x="217755" y="42481"/>
                </a:lnTo>
                <a:lnTo>
                  <a:pt x="205639" y="30353"/>
                </a:lnTo>
                <a:lnTo>
                  <a:pt x="203861" y="28956"/>
                </a:lnTo>
                <a:lnTo>
                  <a:pt x="201714" y="27813"/>
                </a:lnTo>
                <a:lnTo>
                  <a:pt x="199581" y="27178"/>
                </a:lnTo>
                <a:lnTo>
                  <a:pt x="197092" y="26797"/>
                </a:lnTo>
                <a:lnTo>
                  <a:pt x="194945" y="26797"/>
                </a:lnTo>
                <a:lnTo>
                  <a:pt x="192812" y="27559"/>
                </a:lnTo>
                <a:lnTo>
                  <a:pt x="190665" y="28194"/>
                </a:lnTo>
                <a:lnTo>
                  <a:pt x="188532" y="29591"/>
                </a:lnTo>
                <a:lnTo>
                  <a:pt x="168567" y="45326"/>
                </a:lnTo>
                <a:lnTo>
                  <a:pt x="163576" y="42824"/>
                </a:lnTo>
                <a:lnTo>
                  <a:pt x="158585" y="40691"/>
                </a:lnTo>
                <a:lnTo>
                  <a:pt x="153251" y="38557"/>
                </a:lnTo>
                <a:lnTo>
                  <a:pt x="148260" y="37122"/>
                </a:lnTo>
                <a:lnTo>
                  <a:pt x="145403" y="11430"/>
                </a:lnTo>
                <a:lnTo>
                  <a:pt x="144704" y="9271"/>
                </a:lnTo>
                <a:lnTo>
                  <a:pt x="143980" y="7239"/>
                </a:lnTo>
                <a:lnTo>
                  <a:pt x="142558" y="5080"/>
                </a:lnTo>
                <a:lnTo>
                  <a:pt x="141123" y="3683"/>
                </a:lnTo>
                <a:lnTo>
                  <a:pt x="138989" y="2159"/>
                </a:lnTo>
                <a:lnTo>
                  <a:pt x="137211" y="1143"/>
                </a:lnTo>
                <a:lnTo>
                  <a:pt x="135065" y="381"/>
                </a:lnTo>
                <a:lnTo>
                  <a:pt x="1325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8996" y="1681734"/>
            <a:ext cx="136067" cy="150494"/>
          </a:xfrm>
          <a:custGeom>
            <a:avLst/>
            <a:gdLst/>
            <a:ahLst/>
            <a:cxnLst/>
            <a:rect l="l" t="t" r="r" b="b"/>
            <a:pathLst>
              <a:path w="136067" h="150494">
                <a:moveTo>
                  <a:pt x="97942" y="0"/>
                </a:moveTo>
                <a:lnTo>
                  <a:pt x="94335" y="508"/>
                </a:lnTo>
                <a:lnTo>
                  <a:pt x="90728" y="1016"/>
                </a:lnTo>
                <a:lnTo>
                  <a:pt x="87109" y="2031"/>
                </a:lnTo>
                <a:lnTo>
                  <a:pt x="83502" y="3048"/>
                </a:lnTo>
                <a:lnTo>
                  <a:pt x="79895" y="4572"/>
                </a:lnTo>
                <a:lnTo>
                  <a:pt x="76822" y="6604"/>
                </a:lnTo>
                <a:lnTo>
                  <a:pt x="74218" y="8762"/>
                </a:lnTo>
                <a:lnTo>
                  <a:pt x="71640" y="11303"/>
                </a:lnTo>
                <a:lnTo>
                  <a:pt x="69075" y="13843"/>
                </a:lnTo>
                <a:lnTo>
                  <a:pt x="67005" y="17018"/>
                </a:lnTo>
                <a:lnTo>
                  <a:pt x="64960" y="20066"/>
                </a:lnTo>
                <a:lnTo>
                  <a:pt x="63411" y="23114"/>
                </a:lnTo>
                <a:lnTo>
                  <a:pt x="61848" y="26797"/>
                </a:lnTo>
                <a:lnTo>
                  <a:pt x="61353" y="30353"/>
                </a:lnTo>
                <a:lnTo>
                  <a:pt x="60820" y="33909"/>
                </a:lnTo>
                <a:lnTo>
                  <a:pt x="60312" y="38100"/>
                </a:lnTo>
                <a:lnTo>
                  <a:pt x="60820" y="43815"/>
                </a:lnTo>
                <a:lnTo>
                  <a:pt x="62382" y="49403"/>
                </a:lnTo>
                <a:lnTo>
                  <a:pt x="64427" y="54610"/>
                </a:lnTo>
                <a:lnTo>
                  <a:pt x="67005" y="59181"/>
                </a:lnTo>
                <a:lnTo>
                  <a:pt x="0" y="138049"/>
                </a:lnTo>
                <a:lnTo>
                  <a:pt x="7747" y="143764"/>
                </a:lnTo>
                <a:lnTo>
                  <a:pt x="14960" y="150494"/>
                </a:lnTo>
                <a:lnTo>
                  <a:pt x="81965" y="72136"/>
                </a:lnTo>
                <a:lnTo>
                  <a:pt x="85572" y="73660"/>
                </a:lnTo>
                <a:lnTo>
                  <a:pt x="89687" y="74675"/>
                </a:lnTo>
                <a:lnTo>
                  <a:pt x="93802" y="75184"/>
                </a:lnTo>
                <a:lnTo>
                  <a:pt x="97942" y="75692"/>
                </a:lnTo>
                <a:lnTo>
                  <a:pt x="102057" y="75184"/>
                </a:lnTo>
                <a:lnTo>
                  <a:pt x="105664" y="74675"/>
                </a:lnTo>
                <a:lnTo>
                  <a:pt x="109270" y="74168"/>
                </a:lnTo>
                <a:lnTo>
                  <a:pt x="112877" y="72644"/>
                </a:lnTo>
                <a:lnTo>
                  <a:pt x="115976" y="71119"/>
                </a:lnTo>
                <a:lnTo>
                  <a:pt x="119062" y="68961"/>
                </a:lnTo>
                <a:lnTo>
                  <a:pt x="122161" y="66929"/>
                </a:lnTo>
                <a:lnTo>
                  <a:pt x="124739" y="64389"/>
                </a:lnTo>
                <a:lnTo>
                  <a:pt x="127317" y="61849"/>
                </a:lnTo>
                <a:lnTo>
                  <a:pt x="129387" y="59181"/>
                </a:lnTo>
                <a:lnTo>
                  <a:pt x="131432" y="55625"/>
                </a:lnTo>
                <a:lnTo>
                  <a:pt x="132994" y="52578"/>
                </a:lnTo>
                <a:lnTo>
                  <a:pt x="133997" y="48894"/>
                </a:lnTo>
                <a:lnTo>
                  <a:pt x="135039" y="45339"/>
                </a:lnTo>
                <a:lnTo>
                  <a:pt x="135559" y="41656"/>
                </a:lnTo>
                <a:lnTo>
                  <a:pt x="136067" y="38100"/>
                </a:lnTo>
                <a:lnTo>
                  <a:pt x="135559" y="33909"/>
                </a:lnTo>
                <a:lnTo>
                  <a:pt x="135039" y="30353"/>
                </a:lnTo>
                <a:lnTo>
                  <a:pt x="133997" y="26797"/>
                </a:lnTo>
                <a:lnTo>
                  <a:pt x="132994" y="23114"/>
                </a:lnTo>
                <a:lnTo>
                  <a:pt x="131432" y="20066"/>
                </a:lnTo>
                <a:lnTo>
                  <a:pt x="129387" y="17018"/>
                </a:lnTo>
                <a:lnTo>
                  <a:pt x="127317" y="13843"/>
                </a:lnTo>
                <a:lnTo>
                  <a:pt x="124739" y="11303"/>
                </a:lnTo>
                <a:lnTo>
                  <a:pt x="122161" y="8762"/>
                </a:lnTo>
                <a:lnTo>
                  <a:pt x="119062" y="6604"/>
                </a:lnTo>
                <a:lnTo>
                  <a:pt x="115976" y="4572"/>
                </a:lnTo>
                <a:lnTo>
                  <a:pt x="112877" y="3048"/>
                </a:lnTo>
                <a:lnTo>
                  <a:pt x="109270" y="2031"/>
                </a:lnTo>
                <a:lnTo>
                  <a:pt x="105664" y="1016"/>
                </a:lnTo>
                <a:lnTo>
                  <a:pt x="102057" y="508"/>
                </a:lnTo>
                <a:lnTo>
                  <a:pt x="979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2849" y="1703832"/>
            <a:ext cx="108229" cy="125221"/>
          </a:xfrm>
          <a:custGeom>
            <a:avLst/>
            <a:gdLst/>
            <a:ahLst/>
            <a:cxnLst/>
            <a:rect l="l" t="t" r="r" b="b"/>
            <a:pathLst>
              <a:path w="108229" h="125221">
                <a:moveTo>
                  <a:pt x="32982" y="0"/>
                </a:moveTo>
                <a:lnTo>
                  <a:pt x="29375" y="508"/>
                </a:lnTo>
                <a:lnTo>
                  <a:pt x="25768" y="1524"/>
                </a:lnTo>
                <a:lnTo>
                  <a:pt x="22682" y="3175"/>
                </a:lnTo>
                <a:lnTo>
                  <a:pt x="19076" y="4699"/>
                </a:lnTo>
                <a:lnTo>
                  <a:pt x="15977" y="6731"/>
                </a:lnTo>
                <a:lnTo>
                  <a:pt x="13399" y="8763"/>
                </a:lnTo>
                <a:lnTo>
                  <a:pt x="10821" y="11430"/>
                </a:lnTo>
                <a:lnTo>
                  <a:pt x="8255" y="13970"/>
                </a:lnTo>
                <a:lnTo>
                  <a:pt x="6185" y="17018"/>
                </a:lnTo>
                <a:lnTo>
                  <a:pt x="4140" y="20066"/>
                </a:lnTo>
                <a:lnTo>
                  <a:pt x="2578" y="23241"/>
                </a:lnTo>
                <a:lnTo>
                  <a:pt x="1562" y="26796"/>
                </a:lnTo>
                <a:lnTo>
                  <a:pt x="521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21" y="45846"/>
                </a:lnTo>
                <a:lnTo>
                  <a:pt x="1562" y="49530"/>
                </a:lnTo>
                <a:lnTo>
                  <a:pt x="3099" y="52577"/>
                </a:lnTo>
                <a:lnTo>
                  <a:pt x="4648" y="56261"/>
                </a:lnTo>
                <a:lnTo>
                  <a:pt x="6706" y="58801"/>
                </a:lnTo>
                <a:lnTo>
                  <a:pt x="8763" y="61849"/>
                </a:lnTo>
                <a:lnTo>
                  <a:pt x="11354" y="64389"/>
                </a:lnTo>
                <a:lnTo>
                  <a:pt x="13932" y="67056"/>
                </a:lnTo>
                <a:lnTo>
                  <a:pt x="17005" y="69088"/>
                </a:lnTo>
                <a:lnTo>
                  <a:pt x="20104" y="71120"/>
                </a:lnTo>
                <a:lnTo>
                  <a:pt x="23190" y="72644"/>
                </a:lnTo>
                <a:lnTo>
                  <a:pt x="26797" y="73787"/>
                </a:lnTo>
                <a:lnTo>
                  <a:pt x="30937" y="74802"/>
                </a:lnTo>
                <a:lnTo>
                  <a:pt x="36081" y="75311"/>
                </a:lnTo>
                <a:lnTo>
                  <a:pt x="41758" y="75311"/>
                </a:lnTo>
                <a:lnTo>
                  <a:pt x="46914" y="74295"/>
                </a:lnTo>
                <a:lnTo>
                  <a:pt x="52057" y="72644"/>
                </a:lnTo>
                <a:lnTo>
                  <a:pt x="92761" y="125221"/>
                </a:lnTo>
                <a:lnTo>
                  <a:pt x="99987" y="119126"/>
                </a:lnTo>
                <a:lnTo>
                  <a:pt x="108230" y="113411"/>
                </a:lnTo>
                <a:lnTo>
                  <a:pt x="67526" y="60325"/>
                </a:lnTo>
                <a:lnTo>
                  <a:pt x="70104" y="56769"/>
                </a:lnTo>
                <a:lnTo>
                  <a:pt x="72149" y="53086"/>
                </a:lnTo>
                <a:lnTo>
                  <a:pt x="73711" y="49021"/>
                </a:lnTo>
                <a:lnTo>
                  <a:pt x="74740" y="44323"/>
                </a:lnTo>
                <a:lnTo>
                  <a:pt x="75248" y="40767"/>
                </a:lnTo>
                <a:lnTo>
                  <a:pt x="75248" y="36576"/>
                </a:lnTo>
                <a:lnTo>
                  <a:pt x="75248" y="33020"/>
                </a:lnTo>
                <a:lnTo>
                  <a:pt x="74219" y="29464"/>
                </a:lnTo>
                <a:lnTo>
                  <a:pt x="73178" y="25781"/>
                </a:lnTo>
                <a:lnTo>
                  <a:pt x="72149" y="22733"/>
                </a:lnTo>
                <a:lnTo>
                  <a:pt x="70612" y="19050"/>
                </a:lnTo>
                <a:lnTo>
                  <a:pt x="68567" y="16002"/>
                </a:lnTo>
                <a:lnTo>
                  <a:pt x="66497" y="13462"/>
                </a:lnTo>
                <a:lnTo>
                  <a:pt x="63919" y="10795"/>
                </a:lnTo>
                <a:lnTo>
                  <a:pt x="61341" y="8255"/>
                </a:lnTo>
                <a:lnTo>
                  <a:pt x="58242" y="6223"/>
                </a:lnTo>
                <a:lnTo>
                  <a:pt x="55156" y="4191"/>
                </a:lnTo>
                <a:lnTo>
                  <a:pt x="51549" y="2667"/>
                </a:lnTo>
                <a:lnTo>
                  <a:pt x="47943" y="1524"/>
                </a:lnTo>
                <a:lnTo>
                  <a:pt x="44336" y="508"/>
                </a:lnTo>
                <a:lnTo>
                  <a:pt x="4072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091" y="1919859"/>
            <a:ext cx="152046" cy="92202"/>
          </a:xfrm>
          <a:custGeom>
            <a:avLst/>
            <a:gdLst/>
            <a:ahLst/>
            <a:cxnLst/>
            <a:rect l="l" t="t" r="r" b="b"/>
            <a:pathLst>
              <a:path w="152046" h="92202">
                <a:moveTo>
                  <a:pt x="144313" y="0"/>
                </a:moveTo>
                <a:lnTo>
                  <a:pt x="68037" y="31369"/>
                </a:lnTo>
                <a:lnTo>
                  <a:pt x="65458" y="28829"/>
                </a:lnTo>
                <a:lnTo>
                  <a:pt x="62880" y="26162"/>
                </a:lnTo>
                <a:lnTo>
                  <a:pt x="60315" y="23622"/>
                </a:lnTo>
                <a:lnTo>
                  <a:pt x="56702" y="21590"/>
                </a:lnTo>
                <a:lnTo>
                  <a:pt x="53599" y="20066"/>
                </a:lnTo>
                <a:lnTo>
                  <a:pt x="49991" y="18542"/>
                </a:lnTo>
                <a:lnTo>
                  <a:pt x="46383" y="17526"/>
                </a:lnTo>
                <a:lnTo>
                  <a:pt x="42774" y="17018"/>
                </a:lnTo>
                <a:lnTo>
                  <a:pt x="39166" y="16383"/>
                </a:lnTo>
                <a:lnTo>
                  <a:pt x="35558" y="17018"/>
                </a:lnTo>
                <a:lnTo>
                  <a:pt x="31948" y="17018"/>
                </a:lnTo>
                <a:lnTo>
                  <a:pt x="28340" y="18034"/>
                </a:lnTo>
                <a:lnTo>
                  <a:pt x="24732" y="19050"/>
                </a:lnTo>
                <a:lnTo>
                  <a:pt x="21651" y="20574"/>
                </a:lnTo>
                <a:lnTo>
                  <a:pt x="18548" y="22098"/>
                </a:lnTo>
                <a:lnTo>
                  <a:pt x="15467" y="24130"/>
                </a:lnTo>
                <a:lnTo>
                  <a:pt x="12366" y="26797"/>
                </a:lnTo>
                <a:lnTo>
                  <a:pt x="9790" y="29337"/>
                </a:lnTo>
                <a:lnTo>
                  <a:pt x="7216" y="31877"/>
                </a:lnTo>
                <a:lnTo>
                  <a:pt x="5149" y="35560"/>
                </a:lnTo>
                <a:lnTo>
                  <a:pt x="3608" y="38608"/>
                </a:lnTo>
                <a:lnTo>
                  <a:pt x="2068" y="42164"/>
                </a:lnTo>
                <a:lnTo>
                  <a:pt x="1034" y="45847"/>
                </a:lnTo>
                <a:lnTo>
                  <a:pt x="527" y="49403"/>
                </a:lnTo>
                <a:lnTo>
                  <a:pt x="0" y="52959"/>
                </a:lnTo>
                <a:lnTo>
                  <a:pt x="0" y="56642"/>
                </a:lnTo>
                <a:lnTo>
                  <a:pt x="527" y="60198"/>
                </a:lnTo>
                <a:lnTo>
                  <a:pt x="1541" y="63881"/>
                </a:lnTo>
                <a:lnTo>
                  <a:pt x="2574" y="67437"/>
                </a:lnTo>
                <a:lnTo>
                  <a:pt x="4115" y="70612"/>
                </a:lnTo>
                <a:lnTo>
                  <a:pt x="5676" y="74168"/>
                </a:lnTo>
                <a:lnTo>
                  <a:pt x="7723" y="76708"/>
                </a:lnTo>
                <a:lnTo>
                  <a:pt x="9790" y="79883"/>
                </a:lnTo>
                <a:lnTo>
                  <a:pt x="12893" y="82423"/>
                </a:lnTo>
                <a:lnTo>
                  <a:pt x="15467" y="84963"/>
                </a:lnTo>
                <a:lnTo>
                  <a:pt x="19075" y="86995"/>
                </a:lnTo>
                <a:lnTo>
                  <a:pt x="22156" y="88519"/>
                </a:lnTo>
                <a:lnTo>
                  <a:pt x="25766" y="90170"/>
                </a:lnTo>
                <a:lnTo>
                  <a:pt x="29374" y="91186"/>
                </a:lnTo>
                <a:lnTo>
                  <a:pt x="32982" y="91694"/>
                </a:lnTo>
                <a:lnTo>
                  <a:pt x="36591" y="92202"/>
                </a:lnTo>
                <a:lnTo>
                  <a:pt x="40199" y="92202"/>
                </a:lnTo>
                <a:lnTo>
                  <a:pt x="43809" y="91694"/>
                </a:lnTo>
                <a:lnTo>
                  <a:pt x="47417" y="90678"/>
                </a:lnTo>
                <a:lnTo>
                  <a:pt x="51025" y="89662"/>
                </a:lnTo>
                <a:lnTo>
                  <a:pt x="54127" y="88519"/>
                </a:lnTo>
                <a:lnTo>
                  <a:pt x="57208" y="86487"/>
                </a:lnTo>
                <a:lnTo>
                  <a:pt x="60315" y="84455"/>
                </a:lnTo>
                <a:lnTo>
                  <a:pt x="63388" y="82423"/>
                </a:lnTo>
                <a:lnTo>
                  <a:pt x="65966" y="79883"/>
                </a:lnTo>
                <a:lnTo>
                  <a:pt x="68545" y="76708"/>
                </a:lnTo>
                <a:lnTo>
                  <a:pt x="70602" y="73660"/>
                </a:lnTo>
                <a:lnTo>
                  <a:pt x="73180" y="67437"/>
                </a:lnTo>
                <a:lnTo>
                  <a:pt x="74729" y="61722"/>
                </a:lnTo>
                <a:lnTo>
                  <a:pt x="75758" y="55626"/>
                </a:lnTo>
                <a:lnTo>
                  <a:pt x="75250" y="49403"/>
                </a:lnTo>
                <a:lnTo>
                  <a:pt x="152047" y="18034"/>
                </a:lnTo>
                <a:lnTo>
                  <a:pt x="147399" y="9271"/>
                </a:lnTo>
                <a:lnTo>
                  <a:pt x="14431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3149" y="1983740"/>
            <a:ext cx="75260" cy="135001"/>
          </a:xfrm>
          <a:custGeom>
            <a:avLst/>
            <a:gdLst/>
            <a:ahLst/>
            <a:cxnLst/>
            <a:rect l="l" t="t" r="r" b="b"/>
            <a:pathLst>
              <a:path w="75260" h="135001">
                <a:moveTo>
                  <a:pt x="31445" y="0"/>
                </a:moveTo>
                <a:lnTo>
                  <a:pt x="29375" y="60325"/>
                </a:lnTo>
                <a:lnTo>
                  <a:pt x="25260" y="61341"/>
                </a:lnTo>
                <a:lnTo>
                  <a:pt x="21132" y="63373"/>
                </a:lnTo>
                <a:lnTo>
                  <a:pt x="17018" y="65405"/>
                </a:lnTo>
                <a:lnTo>
                  <a:pt x="13398" y="67945"/>
                </a:lnTo>
                <a:lnTo>
                  <a:pt x="10299" y="70612"/>
                </a:lnTo>
                <a:lnTo>
                  <a:pt x="8255" y="73660"/>
                </a:lnTo>
                <a:lnTo>
                  <a:pt x="5664" y="76708"/>
                </a:lnTo>
                <a:lnTo>
                  <a:pt x="4114" y="79883"/>
                </a:lnTo>
                <a:lnTo>
                  <a:pt x="2578" y="82931"/>
                </a:lnTo>
                <a:lnTo>
                  <a:pt x="1549" y="86487"/>
                </a:lnTo>
                <a:lnTo>
                  <a:pt x="508" y="90170"/>
                </a:lnTo>
                <a:lnTo>
                  <a:pt x="0" y="93726"/>
                </a:lnTo>
                <a:lnTo>
                  <a:pt x="0" y="97409"/>
                </a:lnTo>
                <a:lnTo>
                  <a:pt x="0" y="100965"/>
                </a:lnTo>
                <a:lnTo>
                  <a:pt x="508" y="104648"/>
                </a:lnTo>
                <a:lnTo>
                  <a:pt x="1549" y="108204"/>
                </a:lnTo>
                <a:lnTo>
                  <a:pt x="2578" y="111252"/>
                </a:lnTo>
                <a:lnTo>
                  <a:pt x="4114" y="114935"/>
                </a:lnTo>
                <a:lnTo>
                  <a:pt x="6185" y="117983"/>
                </a:lnTo>
                <a:lnTo>
                  <a:pt x="8763" y="121158"/>
                </a:lnTo>
                <a:lnTo>
                  <a:pt x="11341" y="124206"/>
                </a:lnTo>
                <a:lnTo>
                  <a:pt x="13906" y="126746"/>
                </a:lnTo>
                <a:lnTo>
                  <a:pt x="17018" y="128778"/>
                </a:lnTo>
                <a:lnTo>
                  <a:pt x="20091" y="130302"/>
                </a:lnTo>
                <a:lnTo>
                  <a:pt x="23698" y="131953"/>
                </a:lnTo>
                <a:lnTo>
                  <a:pt x="26797" y="133477"/>
                </a:lnTo>
                <a:lnTo>
                  <a:pt x="30416" y="133985"/>
                </a:lnTo>
                <a:lnTo>
                  <a:pt x="34023" y="134493"/>
                </a:lnTo>
                <a:lnTo>
                  <a:pt x="37630" y="135001"/>
                </a:lnTo>
                <a:lnTo>
                  <a:pt x="41237" y="134493"/>
                </a:lnTo>
                <a:lnTo>
                  <a:pt x="44843" y="133985"/>
                </a:lnTo>
                <a:lnTo>
                  <a:pt x="48450" y="132969"/>
                </a:lnTo>
                <a:lnTo>
                  <a:pt x="52057" y="131953"/>
                </a:lnTo>
                <a:lnTo>
                  <a:pt x="55143" y="130302"/>
                </a:lnTo>
                <a:lnTo>
                  <a:pt x="58750" y="128270"/>
                </a:lnTo>
                <a:lnTo>
                  <a:pt x="61849" y="126238"/>
                </a:lnTo>
                <a:lnTo>
                  <a:pt x="64427" y="123698"/>
                </a:lnTo>
                <a:lnTo>
                  <a:pt x="67005" y="120523"/>
                </a:lnTo>
                <a:lnTo>
                  <a:pt x="69050" y="117475"/>
                </a:lnTo>
                <a:lnTo>
                  <a:pt x="71120" y="114427"/>
                </a:lnTo>
                <a:lnTo>
                  <a:pt x="72656" y="111252"/>
                </a:lnTo>
                <a:lnTo>
                  <a:pt x="73698" y="107696"/>
                </a:lnTo>
                <a:lnTo>
                  <a:pt x="74726" y="104140"/>
                </a:lnTo>
                <a:lnTo>
                  <a:pt x="75260" y="100457"/>
                </a:lnTo>
                <a:lnTo>
                  <a:pt x="75260" y="96901"/>
                </a:lnTo>
                <a:lnTo>
                  <a:pt x="75260" y="93218"/>
                </a:lnTo>
                <a:lnTo>
                  <a:pt x="74726" y="89662"/>
                </a:lnTo>
                <a:lnTo>
                  <a:pt x="73698" y="86106"/>
                </a:lnTo>
                <a:lnTo>
                  <a:pt x="72148" y="82423"/>
                </a:lnTo>
                <a:lnTo>
                  <a:pt x="70612" y="79375"/>
                </a:lnTo>
                <a:lnTo>
                  <a:pt x="69050" y="76200"/>
                </a:lnTo>
                <a:lnTo>
                  <a:pt x="66471" y="73152"/>
                </a:lnTo>
                <a:lnTo>
                  <a:pt x="62865" y="69088"/>
                </a:lnTo>
                <a:lnTo>
                  <a:pt x="58242" y="65405"/>
                </a:lnTo>
                <a:lnTo>
                  <a:pt x="53606" y="62865"/>
                </a:lnTo>
                <a:lnTo>
                  <a:pt x="48958" y="61341"/>
                </a:lnTo>
                <a:lnTo>
                  <a:pt x="51028" y="508"/>
                </a:lnTo>
                <a:lnTo>
                  <a:pt x="51028" y="508"/>
                </a:lnTo>
                <a:lnTo>
                  <a:pt x="44843" y="1016"/>
                </a:lnTo>
                <a:lnTo>
                  <a:pt x="38138" y="508"/>
                </a:lnTo>
                <a:lnTo>
                  <a:pt x="3144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6118" y="1880108"/>
            <a:ext cx="136575" cy="75819"/>
          </a:xfrm>
          <a:custGeom>
            <a:avLst/>
            <a:gdLst/>
            <a:ahLst/>
            <a:cxnLst/>
            <a:rect l="l" t="t" r="r" b="b"/>
            <a:pathLst>
              <a:path w="136575" h="75819">
                <a:moveTo>
                  <a:pt x="96875" y="0"/>
                </a:moveTo>
                <a:lnTo>
                  <a:pt x="93294" y="507"/>
                </a:lnTo>
                <a:lnTo>
                  <a:pt x="89687" y="1524"/>
                </a:lnTo>
                <a:lnTo>
                  <a:pt x="86080" y="2540"/>
                </a:lnTo>
                <a:lnTo>
                  <a:pt x="81940" y="4191"/>
                </a:lnTo>
                <a:lnTo>
                  <a:pt x="78333" y="6223"/>
                </a:lnTo>
                <a:lnTo>
                  <a:pt x="75247" y="8255"/>
                </a:lnTo>
                <a:lnTo>
                  <a:pt x="72148" y="10795"/>
                </a:lnTo>
                <a:lnTo>
                  <a:pt x="69570" y="13970"/>
                </a:lnTo>
                <a:lnTo>
                  <a:pt x="67513" y="17018"/>
                </a:lnTo>
                <a:lnTo>
                  <a:pt x="65455" y="20066"/>
                </a:lnTo>
                <a:lnTo>
                  <a:pt x="63893" y="23749"/>
                </a:lnTo>
                <a:lnTo>
                  <a:pt x="2070" y="16002"/>
                </a:lnTo>
                <a:lnTo>
                  <a:pt x="1536" y="25781"/>
                </a:lnTo>
                <a:lnTo>
                  <a:pt x="0" y="35052"/>
                </a:lnTo>
                <a:lnTo>
                  <a:pt x="61328" y="42799"/>
                </a:lnTo>
                <a:lnTo>
                  <a:pt x="61849" y="46863"/>
                </a:lnTo>
                <a:lnTo>
                  <a:pt x="63398" y="51054"/>
                </a:lnTo>
                <a:lnTo>
                  <a:pt x="64935" y="54102"/>
                </a:lnTo>
                <a:lnTo>
                  <a:pt x="66497" y="57785"/>
                </a:lnTo>
                <a:lnTo>
                  <a:pt x="68542" y="60833"/>
                </a:lnTo>
                <a:lnTo>
                  <a:pt x="71120" y="63373"/>
                </a:lnTo>
                <a:lnTo>
                  <a:pt x="73685" y="65913"/>
                </a:lnTo>
                <a:lnTo>
                  <a:pt x="76289" y="68580"/>
                </a:lnTo>
                <a:lnTo>
                  <a:pt x="79362" y="70612"/>
                </a:lnTo>
                <a:lnTo>
                  <a:pt x="82473" y="72136"/>
                </a:lnTo>
                <a:lnTo>
                  <a:pt x="86080" y="73660"/>
                </a:lnTo>
                <a:lnTo>
                  <a:pt x="89687" y="74676"/>
                </a:lnTo>
                <a:lnTo>
                  <a:pt x="93294" y="75311"/>
                </a:lnTo>
                <a:lnTo>
                  <a:pt x="96875" y="75819"/>
                </a:lnTo>
                <a:lnTo>
                  <a:pt x="100495" y="75819"/>
                </a:lnTo>
                <a:lnTo>
                  <a:pt x="104101" y="75311"/>
                </a:lnTo>
                <a:lnTo>
                  <a:pt x="107708" y="74676"/>
                </a:lnTo>
                <a:lnTo>
                  <a:pt x="111315" y="73152"/>
                </a:lnTo>
                <a:lnTo>
                  <a:pt x="114922" y="72136"/>
                </a:lnTo>
                <a:lnTo>
                  <a:pt x="118529" y="70104"/>
                </a:lnTo>
                <a:lnTo>
                  <a:pt x="121640" y="68072"/>
                </a:lnTo>
                <a:lnTo>
                  <a:pt x="124206" y="65405"/>
                </a:lnTo>
                <a:lnTo>
                  <a:pt x="126784" y="62865"/>
                </a:lnTo>
                <a:lnTo>
                  <a:pt x="129362" y="60325"/>
                </a:lnTo>
                <a:lnTo>
                  <a:pt x="130899" y="57277"/>
                </a:lnTo>
                <a:lnTo>
                  <a:pt x="132969" y="54102"/>
                </a:lnTo>
                <a:lnTo>
                  <a:pt x="133997" y="50546"/>
                </a:lnTo>
                <a:lnTo>
                  <a:pt x="135039" y="46863"/>
                </a:lnTo>
                <a:lnTo>
                  <a:pt x="136067" y="43815"/>
                </a:lnTo>
                <a:lnTo>
                  <a:pt x="136575" y="39751"/>
                </a:lnTo>
                <a:lnTo>
                  <a:pt x="136575" y="36068"/>
                </a:lnTo>
                <a:lnTo>
                  <a:pt x="136067" y="32512"/>
                </a:lnTo>
                <a:lnTo>
                  <a:pt x="135547" y="28829"/>
                </a:lnTo>
                <a:lnTo>
                  <a:pt x="133997" y="25273"/>
                </a:lnTo>
                <a:lnTo>
                  <a:pt x="132461" y="21717"/>
                </a:lnTo>
                <a:lnTo>
                  <a:pt x="130899" y="18034"/>
                </a:lnTo>
                <a:lnTo>
                  <a:pt x="128854" y="14986"/>
                </a:lnTo>
                <a:lnTo>
                  <a:pt x="126276" y="12319"/>
                </a:lnTo>
                <a:lnTo>
                  <a:pt x="123685" y="9779"/>
                </a:lnTo>
                <a:lnTo>
                  <a:pt x="121107" y="7238"/>
                </a:lnTo>
                <a:lnTo>
                  <a:pt x="118021" y="5715"/>
                </a:lnTo>
                <a:lnTo>
                  <a:pt x="114922" y="3556"/>
                </a:lnTo>
                <a:lnTo>
                  <a:pt x="111315" y="2540"/>
                </a:lnTo>
                <a:lnTo>
                  <a:pt x="107708" y="1524"/>
                </a:lnTo>
                <a:lnTo>
                  <a:pt x="104101" y="507"/>
                </a:lnTo>
                <a:lnTo>
                  <a:pt x="100495" y="507"/>
                </a:lnTo>
                <a:lnTo>
                  <a:pt x="9687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8097" y="1814195"/>
            <a:ext cx="159765" cy="160274"/>
          </a:xfrm>
          <a:custGeom>
            <a:avLst/>
            <a:gdLst/>
            <a:ahLst/>
            <a:cxnLst/>
            <a:rect l="l" t="t" r="r" b="b"/>
            <a:pathLst>
              <a:path w="159765" h="160274">
                <a:moveTo>
                  <a:pt x="79895" y="0"/>
                </a:moveTo>
                <a:lnTo>
                  <a:pt x="71640" y="508"/>
                </a:lnTo>
                <a:lnTo>
                  <a:pt x="63906" y="1524"/>
                </a:lnTo>
                <a:lnTo>
                  <a:pt x="56172" y="3556"/>
                </a:lnTo>
                <a:lnTo>
                  <a:pt x="48958" y="6095"/>
                </a:lnTo>
                <a:lnTo>
                  <a:pt x="41744" y="9779"/>
                </a:lnTo>
                <a:lnTo>
                  <a:pt x="35052" y="13843"/>
                </a:lnTo>
                <a:lnTo>
                  <a:pt x="29375" y="18542"/>
                </a:lnTo>
                <a:lnTo>
                  <a:pt x="23698" y="23622"/>
                </a:lnTo>
                <a:lnTo>
                  <a:pt x="18554" y="29337"/>
                </a:lnTo>
                <a:lnTo>
                  <a:pt x="13906" y="35560"/>
                </a:lnTo>
                <a:lnTo>
                  <a:pt x="9791" y="41656"/>
                </a:lnTo>
                <a:lnTo>
                  <a:pt x="6185" y="48895"/>
                </a:lnTo>
                <a:lnTo>
                  <a:pt x="3606" y="56133"/>
                </a:lnTo>
                <a:lnTo>
                  <a:pt x="1549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49" y="96266"/>
                </a:lnTo>
                <a:lnTo>
                  <a:pt x="3606" y="104013"/>
                </a:lnTo>
                <a:lnTo>
                  <a:pt x="6185" y="111252"/>
                </a:lnTo>
                <a:lnTo>
                  <a:pt x="9791" y="117983"/>
                </a:lnTo>
                <a:lnTo>
                  <a:pt x="13906" y="124714"/>
                </a:lnTo>
                <a:lnTo>
                  <a:pt x="18554" y="130810"/>
                </a:lnTo>
                <a:lnTo>
                  <a:pt x="23698" y="136525"/>
                </a:lnTo>
                <a:lnTo>
                  <a:pt x="29375" y="141732"/>
                </a:lnTo>
                <a:lnTo>
                  <a:pt x="35052" y="146304"/>
                </a:lnTo>
                <a:lnTo>
                  <a:pt x="41744" y="150495"/>
                </a:lnTo>
                <a:lnTo>
                  <a:pt x="48958" y="153543"/>
                </a:lnTo>
                <a:lnTo>
                  <a:pt x="56172" y="156591"/>
                </a:lnTo>
                <a:lnTo>
                  <a:pt x="63906" y="158242"/>
                </a:lnTo>
                <a:lnTo>
                  <a:pt x="71640" y="159766"/>
                </a:lnTo>
                <a:lnTo>
                  <a:pt x="79895" y="160274"/>
                </a:lnTo>
                <a:lnTo>
                  <a:pt x="88125" y="159766"/>
                </a:lnTo>
                <a:lnTo>
                  <a:pt x="96380" y="158242"/>
                </a:lnTo>
                <a:lnTo>
                  <a:pt x="103594" y="156591"/>
                </a:lnTo>
                <a:lnTo>
                  <a:pt x="111315" y="153543"/>
                </a:lnTo>
                <a:lnTo>
                  <a:pt x="118033" y="150495"/>
                </a:lnTo>
                <a:lnTo>
                  <a:pt x="124714" y="146304"/>
                </a:lnTo>
                <a:lnTo>
                  <a:pt x="130899" y="141732"/>
                </a:lnTo>
                <a:lnTo>
                  <a:pt x="136575" y="136525"/>
                </a:lnTo>
                <a:lnTo>
                  <a:pt x="141732" y="130810"/>
                </a:lnTo>
                <a:lnTo>
                  <a:pt x="146367" y="124714"/>
                </a:lnTo>
                <a:lnTo>
                  <a:pt x="150507" y="117983"/>
                </a:lnTo>
                <a:lnTo>
                  <a:pt x="153581" y="111252"/>
                </a:lnTo>
                <a:lnTo>
                  <a:pt x="156692" y="104013"/>
                </a:lnTo>
                <a:lnTo>
                  <a:pt x="158229" y="96266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29" y="63881"/>
                </a:lnTo>
                <a:lnTo>
                  <a:pt x="156692" y="56133"/>
                </a:lnTo>
                <a:lnTo>
                  <a:pt x="153581" y="48895"/>
                </a:lnTo>
                <a:lnTo>
                  <a:pt x="150507" y="41656"/>
                </a:lnTo>
                <a:lnTo>
                  <a:pt x="146367" y="35560"/>
                </a:lnTo>
                <a:lnTo>
                  <a:pt x="141732" y="29337"/>
                </a:lnTo>
                <a:lnTo>
                  <a:pt x="136575" y="23622"/>
                </a:lnTo>
                <a:lnTo>
                  <a:pt x="130899" y="18542"/>
                </a:lnTo>
                <a:lnTo>
                  <a:pt x="124714" y="13843"/>
                </a:lnTo>
                <a:lnTo>
                  <a:pt x="118033" y="9779"/>
                </a:lnTo>
                <a:lnTo>
                  <a:pt x="111315" y="6095"/>
                </a:lnTo>
                <a:lnTo>
                  <a:pt x="103594" y="3556"/>
                </a:lnTo>
                <a:lnTo>
                  <a:pt x="96380" y="1524"/>
                </a:lnTo>
                <a:lnTo>
                  <a:pt x="88125" y="508"/>
                </a:lnTo>
                <a:lnTo>
                  <a:pt x="7989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945" y="4214495"/>
            <a:ext cx="299910" cy="272847"/>
          </a:xfrm>
          <a:custGeom>
            <a:avLst/>
            <a:gdLst/>
            <a:ahLst/>
            <a:cxnLst/>
            <a:rect l="l" t="t" r="r" b="b"/>
            <a:pathLst>
              <a:path w="299910" h="272847">
                <a:moveTo>
                  <a:pt x="142278" y="0"/>
                </a:moveTo>
                <a:lnTo>
                  <a:pt x="134607" y="470"/>
                </a:lnTo>
                <a:lnTo>
                  <a:pt x="126911" y="1371"/>
                </a:lnTo>
                <a:lnTo>
                  <a:pt x="119697" y="2286"/>
                </a:lnTo>
                <a:lnTo>
                  <a:pt x="112471" y="3632"/>
                </a:lnTo>
                <a:lnTo>
                  <a:pt x="105232" y="5423"/>
                </a:lnTo>
                <a:lnTo>
                  <a:pt x="98463" y="7696"/>
                </a:lnTo>
                <a:lnTo>
                  <a:pt x="91681" y="9957"/>
                </a:lnTo>
                <a:lnTo>
                  <a:pt x="84912" y="12217"/>
                </a:lnTo>
                <a:lnTo>
                  <a:pt x="78587" y="15379"/>
                </a:lnTo>
                <a:lnTo>
                  <a:pt x="72263" y="18072"/>
                </a:lnTo>
                <a:lnTo>
                  <a:pt x="65938" y="21704"/>
                </a:lnTo>
                <a:lnTo>
                  <a:pt x="60071" y="25311"/>
                </a:lnTo>
                <a:lnTo>
                  <a:pt x="54648" y="28918"/>
                </a:lnTo>
                <a:lnTo>
                  <a:pt x="49238" y="32982"/>
                </a:lnTo>
                <a:lnTo>
                  <a:pt x="43815" y="37046"/>
                </a:lnTo>
                <a:lnTo>
                  <a:pt x="38836" y="41567"/>
                </a:lnTo>
                <a:lnTo>
                  <a:pt x="34328" y="46088"/>
                </a:lnTo>
                <a:lnTo>
                  <a:pt x="29794" y="51054"/>
                </a:lnTo>
                <a:lnTo>
                  <a:pt x="25743" y="56032"/>
                </a:lnTo>
                <a:lnTo>
                  <a:pt x="21679" y="60998"/>
                </a:lnTo>
                <a:lnTo>
                  <a:pt x="18046" y="66421"/>
                </a:lnTo>
                <a:lnTo>
                  <a:pt x="14909" y="71844"/>
                </a:lnTo>
                <a:lnTo>
                  <a:pt x="11747" y="77698"/>
                </a:lnTo>
                <a:lnTo>
                  <a:pt x="9029" y="83578"/>
                </a:lnTo>
                <a:lnTo>
                  <a:pt x="6769" y="89446"/>
                </a:lnTo>
                <a:lnTo>
                  <a:pt x="4508" y="95326"/>
                </a:lnTo>
                <a:lnTo>
                  <a:pt x="3162" y="101651"/>
                </a:lnTo>
                <a:lnTo>
                  <a:pt x="1790" y="107975"/>
                </a:lnTo>
                <a:lnTo>
                  <a:pt x="889" y="114287"/>
                </a:lnTo>
                <a:lnTo>
                  <a:pt x="0" y="120612"/>
                </a:lnTo>
                <a:lnTo>
                  <a:pt x="0" y="127393"/>
                </a:lnTo>
                <a:lnTo>
                  <a:pt x="0" y="134163"/>
                </a:lnTo>
                <a:lnTo>
                  <a:pt x="889" y="141402"/>
                </a:lnTo>
                <a:lnTo>
                  <a:pt x="1790" y="148171"/>
                </a:lnTo>
                <a:lnTo>
                  <a:pt x="3606" y="154495"/>
                </a:lnTo>
                <a:lnTo>
                  <a:pt x="5423" y="161264"/>
                </a:lnTo>
                <a:lnTo>
                  <a:pt x="7670" y="167589"/>
                </a:lnTo>
                <a:lnTo>
                  <a:pt x="10376" y="173914"/>
                </a:lnTo>
                <a:lnTo>
                  <a:pt x="13538" y="180238"/>
                </a:lnTo>
                <a:lnTo>
                  <a:pt x="16700" y="186118"/>
                </a:lnTo>
                <a:lnTo>
                  <a:pt x="20320" y="191541"/>
                </a:lnTo>
                <a:lnTo>
                  <a:pt x="24841" y="197396"/>
                </a:lnTo>
                <a:lnTo>
                  <a:pt x="28905" y="202819"/>
                </a:lnTo>
                <a:lnTo>
                  <a:pt x="33858" y="207797"/>
                </a:lnTo>
                <a:lnTo>
                  <a:pt x="38836" y="212776"/>
                </a:lnTo>
                <a:lnTo>
                  <a:pt x="44259" y="217729"/>
                </a:lnTo>
                <a:lnTo>
                  <a:pt x="49669" y="222263"/>
                </a:lnTo>
                <a:lnTo>
                  <a:pt x="46075" y="229032"/>
                </a:lnTo>
                <a:lnTo>
                  <a:pt x="41999" y="235801"/>
                </a:lnTo>
                <a:lnTo>
                  <a:pt x="37490" y="243027"/>
                </a:lnTo>
                <a:lnTo>
                  <a:pt x="31610" y="249796"/>
                </a:lnTo>
                <a:lnTo>
                  <a:pt x="25285" y="256591"/>
                </a:lnTo>
                <a:lnTo>
                  <a:pt x="21679" y="259753"/>
                </a:lnTo>
                <a:lnTo>
                  <a:pt x="17602" y="262445"/>
                </a:lnTo>
                <a:lnTo>
                  <a:pt x="13538" y="265163"/>
                </a:lnTo>
                <a:lnTo>
                  <a:pt x="9461" y="267868"/>
                </a:lnTo>
                <a:lnTo>
                  <a:pt x="4953" y="269684"/>
                </a:lnTo>
                <a:lnTo>
                  <a:pt x="0" y="271932"/>
                </a:lnTo>
                <a:lnTo>
                  <a:pt x="2260" y="271932"/>
                </a:lnTo>
                <a:lnTo>
                  <a:pt x="9029" y="272847"/>
                </a:lnTo>
                <a:lnTo>
                  <a:pt x="25285" y="272847"/>
                </a:lnTo>
                <a:lnTo>
                  <a:pt x="31610" y="272402"/>
                </a:lnTo>
                <a:lnTo>
                  <a:pt x="38836" y="271031"/>
                </a:lnTo>
                <a:lnTo>
                  <a:pt x="46075" y="269684"/>
                </a:lnTo>
                <a:lnTo>
                  <a:pt x="53746" y="267424"/>
                </a:lnTo>
                <a:lnTo>
                  <a:pt x="61417" y="264706"/>
                </a:lnTo>
                <a:lnTo>
                  <a:pt x="69558" y="261099"/>
                </a:lnTo>
                <a:lnTo>
                  <a:pt x="77228" y="256591"/>
                </a:lnTo>
                <a:lnTo>
                  <a:pt x="84912" y="251612"/>
                </a:lnTo>
                <a:lnTo>
                  <a:pt x="92138" y="244843"/>
                </a:lnTo>
                <a:lnTo>
                  <a:pt x="98907" y="247104"/>
                </a:lnTo>
                <a:lnTo>
                  <a:pt x="105702" y="249352"/>
                </a:lnTo>
                <a:lnTo>
                  <a:pt x="112915" y="250698"/>
                </a:lnTo>
                <a:lnTo>
                  <a:pt x="120142" y="252057"/>
                </a:lnTo>
                <a:lnTo>
                  <a:pt x="127368" y="253428"/>
                </a:lnTo>
                <a:lnTo>
                  <a:pt x="134607" y="254330"/>
                </a:lnTo>
                <a:lnTo>
                  <a:pt x="142278" y="254774"/>
                </a:lnTo>
                <a:lnTo>
                  <a:pt x="157632" y="254774"/>
                </a:lnTo>
                <a:lnTo>
                  <a:pt x="165303" y="254330"/>
                </a:lnTo>
                <a:lnTo>
                  <a:pt x="172999" y="253428"/>
                </a:lnTo>
                <a:lnTo>
                  <a:pt x="180213" y="252057"/>
                </a:lnTo>
                <a:lnTo>
                  <a:pt x="187439" y="250698"/>
                </a:lnTo>
                <a:lnTo>
                  <a:pt x="194678" y="248907"/>
                </a:lnTo>
                <a:lnTo>
                  <a:pt x="201447" y="247104"/>
                </a:lnTo>
                <a:lnTo>
                  <a:pt x="208229" y="244843"/>
                </a:lnTo>
                <a:lnTo>
                  <a:pt x="214998" y="242125"/>
                </a:lnTo>
                <a:lnTo>
                  <a:pt x="221323" y="239420"/>
                </a:lnTo>
                <a:lnTo>
                  <a:pt x="227647" y="236258"/>
                </a:lnTo>
                <a:lnTo>
                  <a:pt x="233972" y="233096"/>
                </a:lnTo>
                <a:lnTo>
                  <a:pt x="239839" y="229476"/>
                </a:lnTo>
                <a:lnTo>
                  <a:pt x="245262" y="225869"/>
                </a:lnTo>
                <a:lnTo>
                  <a:pt x="250672" y="221793"/>
                </a:lnTo>
                <a:lnTo>
                  <a:pt x="256095" y="217284"/>
                </a:lnTo>
                <a:lnTo>
                  <a:pt x="261074" y="213220"/>
                </a:lnTo>
                <a:lnTo>
                  <a:pt x="265582" y="208242"/>
                </a:lnTo>
                <a:lnTo>
                  <a:pt x="270116" y="203720"/>
                </a:lnTo>
                <a:lnTo>
                  <a:pt x="274167" y="198767"/>
                </a:lnTo>
                <a:lnTo>
                  <a:pt x="278231" y="193332"/>
                </a:lnTo>
                <a:lnTo>
                  <a:pt x="281863" y="187909"/>
                </a:lnTo>
                <a:lnTo>
                  <a:pt x="285026" y="182499"/>
                </a:lnTo>
                <a:lnTo>
                  <a:pt x="288163" y="177076"/>
                </a:lnTo>
                <a:lnTo>
                  <a:pt x="290880" y="171208"/>
                </a:lnTo>
                <a:lnTo>
                  <a:pt x="293141" y="165328"/>
                </a:lnTo>
                <a:lnTo>
                  <a:pt x="295402" y="159004"/>
                </a:lnTo>
                <a:lnTo>
                  <a:pt x="296773" y="153149"/>
                </a:lnTo>
                <a:lnTo>
                  <a:pt x="298119" y="146812"/>
                </a:lnTo>
                <a:lnTo>
                  <a:pt x="299021" y="140487"/>
                </a:lnTo>
                <a:lnTo>
                  <a:pt x="299910" y="133718"/>
                </a:lnTo>
                <a:lnTo>
                  <a:pt x="299910" y="127393"/>
                </a:lnTo>
                <a:lnTo>
                  <a:pt x="299910" y="120612"/>
                </a:lnTo>
                <a:lnTo>
                  <a:pt x="299021" y="114287"/>
                </a:lnTo>
                <a:lnTo>
                  <a:pt x="298119" y="107975"/>
                </a:lnTo>
                <a:lnTo>
                  <a:pt x="296773" y="101651"/>
                </a:lnTo>
                <a:lnTo>
                  <a:pt x="295402" y="95326"/>
                </a:lnTo>
                <a:lnTo>
                  <a:pt x="293141" y="89446"/>
                </a:lnTo>
                <a:lnTo>
                  <a:pt x="290880" y="83578"/>
                </a:lnTo>
                <a:lnTo>
                  <a:pt x="288163" y="77698"/>
                </a:lnTo>
                <a:lnTo>
                  <a:pt x="285026" y="71844"/>
                </a:lnTo>
                <a:lnTo>
                  <a:pt x="281863" y="66421"/>
                </a:lnTo>
                <a:lnTo>
                  <a:pt x="278231" y="60998"/>
                </a:lnTo>
                <a:lnTo>
                  <a:pt x="274167" y="56032"/>
                </a:lnTo>
                <a:lnTo>
                  <a:pt x="270116" y="51054"/>
                </a:lnTo>
                <a:lnTo>
                  <a:pt x="265582" y="46088"/>
                </a:lnTo>
                <a:lnTo>
                  <a:pt x="261074" y="41567"/>
                </a:lnTo>
                <a:lnTo>
                  <a:pt x="256095" y="37046"/>
                </a:lnTo>
                <a:lnTo>
                  <a:pt x="250672" y="32982"/>
                </a:lnTo>
                <a:lnTo>
                  <a:pt x="245262" y="28918"/>
                </a:lnTo>
                <a:lnTo>
                  <a:pt x="239839" y="25311"/>
                </a:lnTo>
                <a:lnTo>
                  <a:pt x="233972" y="21704"/>
                </a:lnTo>
                <a:lnTo>
                  <a:pt x="227647" y="18072"/>
                </a:lnTo>
                <a:lnTo>
                  <a:pt x="221323" y="15379"/>
                </a:lnTo>
                <a:lnTo>
                  <a:pt x="214998" y="12217"/>
                </a:lnTo>
                <a:lnTo>
                  <a:pt x="208229" y="9957"/>
                </a:lnTo>
                <a:lnTo>
                  <a:pt x="201447" y="7696"/>
                </a:lnTo>
                <a:lnTo>
                  <a:pt x="194678" y="5423"/>
                </a:lnTo>
                <a:lnTo>
                  <a:pt x="187439" y="3632"/>
                </a:lnTo>
                <a:lnTo>
                  <a:pt x="180213" y="2286"/>
                </a:lnTo>
                <a:lnTo>
                  <a:pt x="172999" y="1371"/>
                </a:lnTo>
                <a:lnTo>
                  <a:pt x="165303" y="470"/>
                </a:lnTo>
                <a:lnTo>
                  <a:pt x="157632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90956" y="2132771"/>
            <a:ext cx="989253" cy="16999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0" spc="1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1200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88424-07BA-44E8-B6EE-3EBF168D6B48}"/>
              </a:ext>
            </a:extLst>
          </p:cNvPr>
          <p:cNvSpPr/>
          <p:nvPr/>
        </p:nvSpPr>
        <p:spPr>
          <a:xfrm>
            <a:off x="2657863" y="389341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me the list of festivals in 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{Month}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87D48-2C74-4C90-8461-5674D881C787}"/>
              </a:ext>
            </a:extLst>
          </p:cNvPr>
          <p:cNvSpPr/>
          <p:nvPr/>
        </p:nvSpPr>
        <p:spPr>
          <a:xfrm>
            <a:off x="3396260" y="971550"/>
            <a:ext cx="2895600" cy="38564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D5112-8B29-4FF4-9518-A874B784D11A}"/>
              </a:ext>
            </a:extLst>
          </p:cNvPr>
          <p:cNvSpPr txBox="1"/>
          <p:nvPr/>
        </p:nvSpPr>
        <p:spPr>
          <a:xfrm>
            <a:off x="3969482" y="1352550"/>
            <a:ext cx="1742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41A9A-E7C2-4322-9508-7D2D57794624}"/>
              </a:ext>
            </a:extLst>
          </p:cNvPr>
          <p:cNvSpPr/>
          <p:nvPr/>
        </p:nvSpPr>
        <p:spPr>
          <a:xfrm>
            <a:off x="4312162" y="983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{Month}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DB209F-541E-4D4F-956E-4B4764CBE978}"/>
              </a:ext>
            </a:extLst>
          </p:cNvPr>
          <p:cNvCxnSpPr/>
          <p:nvPr/>
        </p:nvCxnSpPr>
        <p:spPr>
          <a:xfrm>
            <a:off x="5368862" y="1208099"/>
            <a:ext cx="1654299" cy="924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90C3B1-B8D5-4757-986D-E7386A06B27F}"/>
              </a:ext>
            </a:extLst>
          </p:cNvPr>
          <p:cNvSpPr txBox="1"/>
          <p:nvPr/>
        </p:nvSpPr>
        <p:spPr>
          <a:xfrm>
            <a:off x="7202488" y="1993900"/>
            <a:ext cx="27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707733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20" name="object 120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624330" y="1070561"/>
            <a:ext cx="6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1538A-B163-42D5-89B4-C701E0B2A7F5}"/>
              </a:ext>
            </a:extLst>
          </p:cNvPr>
          <p:cNvSpPr/>
          <p:nvPr/>
        </p:nvSpPr>
        <p:spPr>
          <a:xfrm>
            <a:off x="2332172" y="122015"/>
            <a:ext cx="4610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 Alexa Skill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29E61-53FD-4E2E-BC9B-4CEB5C120AAC}"/>
              </a:ext>
            </a:extLst>
          </p:cNvPr>
          <p:cNvSpPr/>
          <p:nvPr/>
        </p:nvSpPr>
        <p:spPr>
          <a:xfrm>
            <a:off x="1672532" y="907018"/>
            <a:ext cx="233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Definition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CC83E-D2B4-4A2D-B72B-A8916B52C9A4}"/>
              </a:ext>
            </a:extLst>
          </p:cNvPr>
          <p:cNvSpPr/>
          <p:nvPr/>
        </p:nvSpPr>
        <p:spPr>
          <a:xfrm>
            <a:off x="5071622" y="876397"/>
            <a:ext cx="1799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Code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34FE9B63-AAA3-4EBF-9969-43E9CF403F7E}"/>
              </a:ext>
            </a:extLst>
          </p:cNvPr>
          <p:cNvSpPr/>
          <p:nvPr/>
        </p:nvSpPr>
        <p:spPr>
          <a:xfrm>
            <a:off x="1943559" y="1297721"/>
            <a:ext cx="1728216" cy="1714500"/>
          </a:xfrm>
          <a:custGeom>
            <a:avLst/>
            <a:gdLst/>
            <a:ahLst/>
            <a:cxnLst/>
            <a:rect l="l" t="t" r="r" b="b"/>
            <a:pathLst>
              <a:path w="2304288" h="2286000">
                <a:moveTo>
                  <a:pt x="0" y="1143000"/>
                </a:moveTo>
                <a:cubicBezTo>
                  <a:pt x="0" y="511683"/>
                  <a:pt x="515873" y="0"/>
                  <a:pt x="1152144" y="0"/>
                </a:cubicBezTo>
                <a:cubicBezTo>
                  <a:pt x="1788414" y="0"/>
                  <a:pt x="2304288" y="511683"/>
                  <a:pt x="2304288" y="1143000"/>
                </a:cubicBezTo>
                <a:cubicBezTo>
                  <a:pt x="2304288" y="1774317"/>
                  <a:pt x="1788414" y="2286000"/>
                  <a:pt x="1152144" y="2286000"/>
                </a:cubicBezTo>
                <a:cubicBezTo>
                  <a:pt x="515873" y="2286000"/>
                  <a:pt x="0" y="1774317"/>
                  <a:pt x="0" y="1143000"/>
                </a:cubicBez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pic>
        <p:nvPicPr>
          <p:cNvPr id="43" name="Image">
            <a:extLst>
              <a:ext uri="{FF2B5EF4-FFF2-40B4-BE49-F238E27FC236}">
                <a16:creationId xmlns:a16="http://schemas.microsoft.com/office/drawing/2014/main" id="{D6E94A32-FC9E-4518-A45C-C0E6F9F44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7" y="1480883"/>
            <a:ext cx="1276731" cy="1267587"/>
          </a:xfrm>
          <a:prstGeom prst="rect">
            <a:avLst/>
          </a:prstGeom>
        </p:spPr>
      </p:pic>
      <p:sp>
        <p:nvSpPr>
          <p:cNvPr id="45" name="object 15">
            <a:extLst>
              <a:ext uri="{FF2B5EF4-FFF2-40B4-BE49-F238E27FC236}">
                <a16:creationId xmlns:a16="http://schemas.microsoft.com/office/drawing/2014/main" id="{D0733026-F5DE-4E5A-AB34-B8CEFCC68681}"/>
              </a:ext>
            </a:extLst>
          </p:cNvPr>
          <p:cNvSpPr/>
          <p:nvPr/>
        </p:nvSpPr>
        <p:spPr>
          <a:xfrm>
            <a:off x="4211176" y="1734856"/>
            <a:ext cx="646938" cy="646938"/>
          </a:xfrm>
          <a:custGeom>
            <a:avLst/>
            <a:gdLst/>
            <a:ahLst/>
            <a:cxnLst/>
            <a:rect l="l" t="t" r="r" b="b"/>
            <a:pathLst>
              <a:path w="862584" h="862584">
                <a:moveTo>
                  <a:pt x="0" y="358649"/>
                </a:moveTo>
                <a:lnTo>
                  <a:pt x="358648" y="358649"/>
                </a:lnTo>
                <a:lnTo>
                  <a:pt x="358648" y="0"/>
                </a:lnTo>
                <a:lnTo>
                  <a:pt x="503936" y="0"/>
                </a:lnTo>
                <a:lnTo>
                  <a:pt x="503936" y="358649"/>
                </a:lnTo>
                <a:lnTo>
                  <a:pt x="862584" y="358649"/>
                </a:lnTo>
                <a:lnTo>
                  <a:pt x="862584" y="503937"/>
                </a:lnTo>
                <a:lnTo>
                  <a:pt x="503936" y="503937"/>
                </a:lnTo>
                <a:lnTo>
                  <a:pt x="503936" y="862585"/>
                </a:lnTo>
                <a:lnTo>
                  <a:pt x="358648" y="862585"/>
                </a:lnTo>
                <a:lnTo>
                  <a:pt x="358648" y="503937"/>
                </a:lnTo>
                <a:lnTo>
                  <a:pt x="0" y="503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D734F184-444F-4F42-A3FB-3BF1C7316FF5}"/>
              </a:ext>
            </a:extLst>
          </p:cNvPr>
          <p:cNvSpPr/>
          <p:nvPr/>
        </p:nvSpPr>
        <p:spPr>
          <a:xfrm>
            <a:off x="5157102" y="1257426"/>
            <a:ext cx="1714500" cy="17145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1143000"/>
                </a:moveTo>
                <a:cubicBezTo>
                  <a:pt x="0" y="511683"/>
                  <a:pt x="511683" y="0"/>
                  <a:pt x="1143000" y="0"/>
                </a:cubicBezTo>
                <a:cubicBezTo>
                  <a:pt x="1774317" y="0"/>
                  <a:pt x="2286000" y="511683"/>
                  <a:pt x="2286000" y="1143000"/>
                </a:cubicBezTo>
                <a:cubicBezTo>
                  <a:pt x="2286000" y="1774317"/>
                  <a:pt x="1774317" y="2286000"/>
                  <a:pt x="1143000" y="2286000"/>
                </a:cubicBezTo>
                <a:cubicBezTo>
                  <a:pt x="511683" y="2286000"/>
                  <a:pt x="0" y="1774317"/>
                  <a:pt x="0" y="1143000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" name="text 1">
            <a:extLst>
              <a:ext uri="{FF2B5EF4-FFF2-40B4-BE49-F238E27FC236}">
                <a16:creationId xmlns:a16="http://schemas.microsoft.com/office/drawing/2014/main" id="{33CDF51C-0863-4A47-BB34-2720E431153A}"/>
              </a:ext>
            </a:extLst>
          </p:cNvPr>
          <p:cNvSpPr txBox="1"/>
          <p:nvPr/>
        </p:nvSpPr>
        <p:spPr>
          <a:xfrm>
            <a:off x="5360510" y="1533302"/>
            <a:ext cx="1511092" cy="879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sz="7200" b="1" spc="10" dirty="0">
                <a:solidFill>
                  <a:srgbClr val="FFFFFF"/>
                </a:solidFill>
                <a:latin typeface="Arial"/>
                <a:cs typeface="Arial"/>
              </a:rPr>
              <a:t>&lt;/&gt;</a:t>
            </a:r>
            <a:endParaRPr sz="720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B0B7A-CBAD-41ED-8FFA-5A49E70CE847}"/>
              </a:ext>
            </a:extLst>
          </p:cNvPr>
          <p:cNvSpPr/>
          <p:nvPr/>
        </p:nvSpPr>
        <p:spPr>
          <a:xfrm>
            <a:off x="1327323" y="3082826"/>
            <a:ext cx="347327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Developer.amazon.com</a:t>
            </a:r>
          </a:p>
          <a:p>
            <a:endParaRPr lang="en-US" spc="8" dirty="0">
              <a:solidFill>
                <a:srgbClr val="FFFFFF"/>
              </a:solidFill>
              <a:cs typeface="Calibri"/>
            </a:endParaRPr>
          </a:p>
          <a:p>
            <a:r>
              <a:rPr lang="en-US" sz="1600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store information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model (VUI)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(Lambda, REST)</a:t>
            </a:r>
          </a:p>
          <a:p>
            <a:r>
              <a:rPr lang="en-US" sz="1600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r>
              <a:rPr lang="en-US" sz="1600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91364-5D76-4A3A-ACC7-089D33BF2B04}"/>
              </a:ext>
            </a:extLst>
          </p:cNvPr>
          <p:cNvSpPr/>
          <p:nvPr/>
        </p:nvSpPr>
        <p:spPr>
          <a:xfrm>
            <a:off x="4953000" y="3082826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pc="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aws.amazon.com</a:t>
            </a:r>
          </a:p>
          <a:p>
            <a:endParaRPr lang="en-US" spc="8" dirty="0">
              <a:solidFill>
                <a:srgbClr val="FFFFFF"/>
              </a:solidFill>
              <a:cs typeface="Calibri"/>
            </a:endParaRPr>
          </a:p>
          <a:p>
            <a:r>
              <a:rPr lang="en-US" sz="1600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(Node.js, Python)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  <a:p>
            <a:r>
              <a:rPr lang="en-US" sz="1600" spc="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9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624330" y="1070561"/>
            <a:ext cx="6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1538A-B163-42D5-89B4-C701E0B2A7F5}"/>
              </a:ext>
            </a:extLst>
          </p:cNvPr>
          <p:cNvSpPr/>
          <p:nvPr/>
        </p:nvSpPr>
        <p:spPr>
          <a:xfrm>
            <a:off x="2332172" y="122015"/>
            <a:ext cx="4610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 Alexa Skill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34FE9B63-AAA3-4EBF-9969-43E9CF403F7E}"/>
              </a:ext>
            </a:extLst>
          </p:cNvPr>
          <p:cNvSpPr/>
          <p:nvPr/>
        </p:nvSpPr>
        <p:spPr>
          <a:xfrm>
            <a:off x="1565449" y="862816"/>
            <a:ext cx="1728216" cy="1714500"/>
          </a:xfrm>
          <a:custGeom>
            <a:avLst/>
            <a:gdLst/>
            <a:ahLst/>
            <a:cxnLst/>
            <a:rect l="l" t="t" r="r" b="b"/>
            <a:pathLst>
              <a:path w="2304288" h="2286000">
                <a:moveTo>
                  <a:pt x="0" y="1143000"/>
                </a:moveTo>
                <a:cubicBezTo>
                  <a:pt x="0" y="511683"/>
                  <a:pt x="515873" y="0"/>
                  <a:pt x="1152144" y="0"/>
                </a:cubicBezTo>
                <a:cubicBezTo>
                  <a:pt x="1788414" y="0"/>
                  <a:pt x="2304288" y="511683"/>
                  <a:pt x="2304288" y="1143000"/>
                </a:cubicBezTo>
                <a:cubicBezTo>
                  <a:pt x="2304288" y="1774317"/>
                  <a:pt x="1788414" y="2286000"/>
                  <a:pt x="1152144" y="2286000"/>
                </a:cubicBezTo>
                <a:cubicBezTo>
                  <a:pt x="515873" y="2286000"/>
                  <a:pt x="0" y="1774317"/>
                  <a:pt x="0" y="1143000"/>
                </a:cubicBez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pic>
        <p:nvPicPr>
          <p:cNvPr id="43" name="Image">
            <a:extLst>
              <a:ext uri="{FF2B5EF4-FFF2-40B4-BE49-F238E27FC236}">
                <a16:creationId xmlns:a16="http://schemas.microsoft.com/office/drawing/2014/main" id="{D6E94A32-FC9E-4518-A45C-C0E6F9F44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54" y="1050804"/>
            <a:ext cx="1276731" cy="1267587"/>
          </a:xfrm>
          <a:prstGeom prst="rect">
            <a:avLst/>
          </a:prstGeom>
        </p:spPr>
      </p:pic>
      <p:sp>
        <p:nvSpPr>
          <p:cNvPr id="45" name="object 15">
            <a:extLst>
              <a:ext uri="{FF2B5EF4-FFF2-40B4-BE49-F238E27FC236}">
                <a16:creationId xmlns:a16="http://schemas.microsoft.com/office/drawing/2014/main" id="{D0733026-F5DE-4E5A-AB34-B8CEFCC68681}"/>
              </a:ext>
            </a:extLst>
          </p:cNvPr>
          <p:cNvSpPr/>
          <p:nvPr/>
        </p:nvSpPr>
        <p:spPr>
          <a:xfrm>
            <a:off x="3986899" y="1405927"/>
            <a:ext cx="646938" cy="646938"/>
          </a:xfrm>
          <a:custGeom>
            <a:avLst/>
            <a:gdLst/>
            <a:ahLst/>
            <a:cxnLst/>
            <a:rect l="l" t="t" r="r" b="b"/>
            <a:pathLst>
              <a:path w="862584" h="862584">
                <a:moveTo>
                  <a:pt x="0" y="358649"/>
                </a:moveTo>
                <a:lnTo>
                  <a:pt x="358648" y="358649"/>
                </a:lnTo>
                <a:lnTo>
                  <a:pt x="358648" y="0"/>
                </a:lnTo>
                <a:lnTo>
                  <a:pt x="503936" y="0"/>
                </a:lnTo>
                <a:lnTo>
                  <a:pt x="503936" y="358649"/>
                </a:lnTo>
                <a:lnTo>
                  <a:pt x="862584" y="358649"/>
                </a:lnTo>
                <a:lnTo>
                  <a:pt x="862584" y="503937"/>
                </a:lnTo>
                <a:lnTo>
                  <a:pt x="503936" y="503937"/>
                </a:lnTo>
                <a:lnTo>
                  <a:pt x="503936" y="862585"/>
                </a:lnTo>
                <a:lnTo>
                  <a:pt x="358648" y="862585"/>
                </a:lnTo>
                <a:lnTo>
                  <a:pt x="358648" y="503937"/>
                </a:lnTo>
                <a:lnTo>
                  <a:pt x="0" y="503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D734F184-444F-4F42-A3FB-3BF1C7316FF5}"/>
              </a:ext>
            </a:extLst>
          </p:cNvPr>
          <p:cNvSpPr/>
          <p:nvPr/>
        </p:nvSpPr>
        <p:spPr>
          <a:xfrm>
            <a:off x="5157102" y="853941"/>
            <a:ext cx="1714500" cy="17145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1143000"/>
                </a:moveTo>
                <a:cubicBezTo>
                  <a:pt x="0" y="511683"/>
                  <a:pt x="511683" y="0"/>
                  <a:pt x="1143000" y="0"/>
                </a:cubicBezTo>
                <a:cubicBezTo>
                  <a:pt x="1774317" y="0"/>
                  <a:pt x="2286000" y="511683"/>
                  <a:pt x="2286000" y="1143000"/>
                </a:cubicBezTo>
                <a:cubicBezTo>
                  <a:pt x="2286000" y="1774317"/>
                  <a:pt x="1774317" y="2286000"/>
                  <a:pt x="1143000" y="2286000"/>
                </a:cubicBezTo>
                <a:cubicBezTo>
                  <a:pt x="511683" y="2286000"/>
                  <a:pt x="0" y="1774317"/>
                  <a:pt x="0" y="1143000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7" name="text 1">
            <a:extLst>
              <a:ext uri="{FF2B5EF4-FFF2-40B4-BE49-F238E27FC236}">
                <a16:creationId xmlns:a16="http://schemas.microsoft.com/office/drawing/2014/main" id="{33CDF51C-0863-4A47-BB34-2720E431153A}"/>
              </a:ext>
            </a:extLst>
          </p:cNvPr>
          <p:cNvSpPr txBox="1"/>
          <p:nvPr/>
        </p:nvSpPr>
        <p:spPr>
          <a:xfrm>
            <a:off x="5386989" y="1096407"/>
            <a:ext cx="1511092" cy="879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sz="7200" b="1" spc="10" dirty="0">
                <a:solidFill>
                  <a:srgbClr val="FFFFFF"/>
                </a:solidFill>
                <a:latin typeface="Arial"/>
                <a:cs typeface="Arial"/>
              </a:rPr>
              <a:t>&lt;/&gt;</a:t>
            </a:r>
            <a:endParaRPr sz="720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B0B7A-CBAD-41ED-8FFA-5A49E70CE847}"/>
              </a:ext>
            </a:extLst>
          </p:cNvPr>
          <p:cNvSpPr/>
          <p:nvPr/>
        </p:nvSpPr>
        <p:spPr>
          <a:xfrm>
            <a:off x="1143000" y="2571750"/>
            <a:ext cx="3473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Developer.amazon.com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91364-5D76-4A3A-ACC7-089D33BF2B04}"/>
              </a:ext>
            </a:extLst>
          </p:cNvPr>
          <p:cNvSpPr/>
          <p:nvPr/>
        </p:nvSpPr>
        <p:spPr>
          <a:xfrm>
            <a:off x="4878726" y="29667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pc="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aws.amazon.com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B576D-8949-48CC-B811-D1A7EDB9D5D1}"/>
              </a:ext>
            </a:extLst>
          </p:cNvPr>
          <p:cNvSpPr/>
          <p:nvPr/>
        </p:nvSpPr>
        <p:spPr>
          <a:xfrm>
            <a:off x="743476" y="296441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10" dirty="0">
                <a:solidFill>
                  <a:srgbClr val="FFFFFF"/>
                </a:solidFill>
                <a:latin typeface="Arial"/>
                <a:cs typeface="Arial"/>
              </a:rPr>
              <a:t>Utterances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113A4-E885-490F-A203-8BF5C79FD5EA}"/>
              </a:ext>
            </a:extLst>
          </p:cNvPr>
          <p:cNvSpPr/>
          <p:nvPr/>
        </p:nvSpPr>
        <p:spPr>
          <a:xfrm>
            <a:off x="838200" y="33337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8" dirty="0">
                <a:solidFill>
                  <a:srgbClr val="FFFFFF"/>
                </a:solidFill>
                <a:cs typeface="Calibri"/>
              </a:rPr>
              <a:t>Tell me a joke</a:t>
            </a:r>
            <a:endParaRPr lang="en-US" dirty="0">
              <a:cs typeface="Calibri"/>
            </a:endParaRPr>
          </a:p>
          <a:p>
            <a:r>
              <a:rPr lang="en-US" spc="8" dirty="0">
                <a:solidFill>
                  <a:srgbClr val="FFFFFF"/>
                </a:solidFill>
                <a:cs typeface="Calibri"/>
              </a:rPr>
              <a:t>Give me a joke</a:t>
            </a:r>
          </a:p>
          <a:p>
            <a:r>
              <a:rPr lang="en-US" spc="8" dirty="0">
                <a:solidFill>
                  <a:srgbClr val="FFFFFF"/>
                </a:solidFill>
                <a:cs typeface="Calibri"/>
              </a:rPr>
              <a:t>Get a joke</a:t>
            </a:r>
            <a:endParaRPr lang="en-US" dirty="0">
              <a:cs typeface="Calibri"/>
            </a:endParaRPr>
          </a:p>
          <a:p>
            <a:r>
              <a:rPr lang="en-US" spc="8" dirty="0">
                <a:solidFill>
                  <a:srgbClr val="FFFFFF"/>
                </a:solidFill>
                <a:cs typeface="Calibri"/>
              </a:rPr>
              <a:t>Another joke</a:t>
            </a:r>
          </a:p>
          <a:p>
            <a:r>
              <a:rPr lang="en-US" spc="8" dirty="0">
                <a:solidFill>
                  <a:srgbClr val="FFFFFF"/>
                </a:solidFill>
                <a:cs typeface="Calibri"/>
              </a:rPr>
              <a:t>Something funny</a:t>
            </a:r>
            <a:endParaRPr lang="en-US" dirty="0">
              <a:cs typeface="Calibri"/>
            </a:endParaRPr>
          </a:p>
          <a:p>
            <a:r>
              <a:rPr lang="en-US" spc="8" dirty="0">
                <a:solidFill>
                  <a:srgbClr val="FFFFFF"/>
                </a:solidFill>
                <a:cs typeface="Calibri"/>
              </a:rPr>
              <a:t>Some humor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4F0F2A-365D-4310-AF95-189C9B260437}"/>
              </a:ext>
            </a:extLst>
          </p:cNvPr>
          <p:cNvCxnSpPr/>
          <p:nvPr/>
        </p:nvCxnSpPr>
        <p:spPr>
          <a:xfrm>
            <a:off x="2353437" y="3448812"/>
            <a:ext cx="618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67FB20-A626-4D2F-AE95-5A32E283AD6A}"/>
              </a:ext>
            </a:extLst>
          </p:cNvPr>
          <p:cNvCxnSpPr>
            <a:cxnSpLocks/>
          </p:cNvCxnSpPr>
          <p:nvPr/>
        </p:nvCxnSpPr>
        <p:spPr>
          <a:xfrm>
            <a:off x="2965791" y="3436248"/>
            <a:ext cx="14264" cy="1509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6F46FB-B2BD-45AD-96FE-A74487EC261C}"/>
              </a:ext>
            </a:extLst>
          </p:cNvPr>
          <p:cNvCxnSpPr/>
          <p:nvPr/>
        </p:nvCxnSpPr>
        <p:spPr>
          <a:xfrm>
            <a:off x="2361692" y="4945634"/>
            <a:ext cx="618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AC5AFAA-BE2D-4B67-8537-342F41C1C22D}"/>
              </a:ext>
            </a:extLst>
          </p:cNvPr>
          <p:cNvSpPr/>
          <p:nvPr/>
        </p:nvSpPr>
        <p:spPr>
          <a:xfrm>
            <a:off x="2972923" y="4022260"/>
            <a:ext cx="277950" cy="22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F238C-B64E-4C08-A4F3-1EB6298ECD82}"/>
              </a:ext>
            </a:extLst>
          </p:cNvPr>
          <p:cNvSpPr/>
          <p:nvPr/>
        </p:nvSpPr>
        <p:spPr>
          <a:xfrm>
            <a:off x="3197172" y="3948028"/>
            <a:ext cx="116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8" dirty="0" err="1">
                <a:solidFill>
                  <a:srgbClr val="FFFFFF"/>
                </a:solidFill>
                <a:cs typeface="Calibri"/>
              </a:rPr>
              <a:t>JokeIntent</a:t>
            </a:r>
            <a:endParaRPr lang="en-US" dirty="0">
              <a:cs typeface="Calibri"/>
            </a:endParaRPr>
          </a:p>
        </p:txBody>
      </p:sp>
      <p:pic>
        <p:nvPicPr>
          <p:cNvPr id="61" name="Image">
            <a:extLst>
              <a:ext uri="{FF2B5EF4-FFF2-40B4-BE49-F238E27FC236}">
                <a16:creationId xmlns:a16="http://schemas.microsoft.com/office/drawing/2014/main" id="{DDA51199-2500-4679-BC09-15F89E554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22" y="3485388"/>
            <a:ext cx="4215384" cy="12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2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97" y="4121454"/>
            <a:ext cx="685292" cy="593407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2" y="178308"/>
            <a:ext cx="1090193" cy="943991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089"/>
            <a:ext cx="555332" cy="593851"/>
          </a:xfrm>
          <a:prstGeom prst="rect">
            <a:avLst/>
          </a:prstGeom>
        </p:spPr>
      </p:pic>
      <p:sp>
        <p:nvSpPr>
          <p:cNvPr id="189" name="object 189"/>
          <p:cNvSpPr/>
          <p:nvPr/>
        </p:nvSpPr>
        <p:spPr>
          <a:xfrm>
            <a:off x="503110" y="1161415"/>
            <a:ext cx="352805" cy="305434"/>
          </a:xfrm>
          <a:custGeom>
            <a:avLst/>
            <a:gdLst/>
            <a:ahLst/>
            <a:cxnLst/>
            <a:rect l="l" t="t" r="r" b="b"/>
            <a:pathLst>
              <a:path w="352805" h="305434">
                <a:moveTo>
                  <a:pt x="0" y="152781"/>
                </a:moveTo>
                <a:lnTo>
                  <a:pt x="87592" y="305435"/>
                </a:lnTo>
                <a:lnTo>
                  <a:pt x="265227" y="305435"/>
                </a:lnTo>
                <a:lnTo>
                  <a:pt x="352806" y="152781"/>
                </a:lnTo>
                <a:lnTo>
                  <a:pt x="265227" y="0"/>
                </a:lnTo>
                <a:lnTo>
                  <a:pt x="8759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17" y="0"/>
            <a:ext cx="750557" cy="490728"/>
          </a:xfrm>
          <a:prstGeom prst="rect">
            <a:avLst/>
          </a:prstGeom>
        </p:spPr>
      </p:pic>
      <p:sp>
        <p:nvSpPr>
          <p:cNvPr id="190" name="object 190"/>
          <p:cNvSpPr/>
          <p:nvPr/>
        </p:nvSpPr>
        <p:spPr>
          <a:xfrm>
            <a:off x="247751" y="49657"/>
            <a:ext cx="295198" cy="255651"/>
          </a:xfrm>
          <a:custGeom>
            <a:avLst/>
            <a:gdLst/>
            <a:ahLst/>
            <a:cxnLst/>
            <a:rect l="l" t="t" r="r" b="b"/>
            <a:pathLst>
              <a:path w="295198" h="255651">
                <a:moveTo>
                  <a:pt x="0" y="127889"/>
                </a:moveTo>
                <a:lnTo>
                  <a:pt x="73305" y="255651"/>
                </a:lnTo>
                <a:lnTo>
                  <a:pt x="221895" y="255651"/>
                </a:lnTo>
                <a:lnTo>
                  <a:pt x="295199" y="127889"/>
                </a:lnTo>
                <a:lnTo>
                  <a:pt x="221895" y="0"/>
                </a:lnTo>
                <a:lnTo>
                  <a:pt x="73305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45" y="4481220"/>
            <a:ext cx="385255" cy="479920"/>
          </a:xfrm>
          <a:prstGeom prst="rect">
            <a:avLst/>
          </a:prstGeom>
        </p:spPr>
      </p:pic>
      <p:sp>
        <p:nvSpPr>
          <p:cNvPr id="191" name="object 191"/>
          <p:cNvSpPr/>
          <p:nvPr/>
        </p:nvSpPr>
        <p:spPr>
          <a:xfrm>
            <a:off x="8523859" y="4741100"/>
            <a:ext cx="284099" cy="245694"/>
          </a:xfrm>
          <a:custGeom>
            <a:avLst/>
            <a:gdLst/>
            <a:ahLst/>
            <a:cxnLst/>
            <a:rect l="l" t="t" r="r" b="b"/>
            <a:pathLst>
              <a:path w="284099" h="245694">
                <a:moveTo>
                  <a:pt x="0" y="122847"/>
                </a:moveTo>
                <a:lnTo>
                  <a:pt x="70358" y="245694"/>
                </a:lnTo>
                <a:lnTo>
                  <a:pt x="213614" y="245694"/>
                </a:lnTo>
                <a:lnTo>
                  <a:pt x="284099" y="122847"/>
                </a:lnTo>
                <a:lnTo>
                  <a:pt x="213614" y="0"/>
                </a:lnTo>
                <a:lnTo>
                  <a:pt x="70358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22818" y="3628009"/>
            <a:ext cx="542924" cy="470116"/>
          </a:xfrm>
          <a:custGeom>
            <a:avLst/>
            <a:gdLst/>
            <a:ahLst/>
            <a:cxnLst/>
            <a:rect l="l" t="t" r="r" b="b"/>
            <a:pathLst>
              <a:path w="542924" h="470116">
                <a:moveTo>
                  <a:pt x="0" y="235077"/>
                </a:moveTo>
                <a:lnTo>
                  <a:pt x="134747" y="470116"/>
                </a:lnTo>
                <a:lnTo>
                  <a:pt x="408178" y="470116"/>
                </a:lnTo>
                <a:lnTo>
                  <a:pt x="542925" y="235077"/>
                </a:lnTo>
                <a:lnTo>
                  <a:pt x="408178" y="0"/>
                </a:lnTo>
                <a:lnTo>
                  <a:pt x="13474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753983" y="4000360"/>
            <a:ext cx="256667" cy="224840"/>
          </a:xfrm>
          <a:custGeom>
            <a:avLst/>
            <a:gdLst/>
            <a:ahLst/>
            <a:cxnLst/>
            <a:rect l="l" t="t" r="r" b="b"/>
            <a:pathLst>
              <a:path w="256667" h="224840">
                <a:moveTo>
                  <a:pt x="9525" y="112420"/>
                </a:moveTo>
                <a:lnTo>
                  <a:pt x="68580" y="215316"/>
                </a:lnTo>
                <a:lnTo>
                  <a:pt x="188214" y="215316"/>
                </a:lnTo>
                <a:lnTo>
                  <a:pt x="247142" y="112420"/>
                </a:lnTo>
                <a:lnTo>
                  <a:pt x="188214" y="9525"/>
                </a:lnTo>
                <a:lnTo>
                  <a:pt x="68580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3" y="676910"/>
            <a:ext cx="2142909" cy="185572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44596" y="1278027"/>
            <a:ext cx="4264760" cy="11337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0" spc="10" dirty="0">
                <a:solidFill>
                  <a:srgbClr val="19BBD5"/>
                </a:solidFill>
                <a:latin typeface="Arial"/>
                <a:cs typeface="Arial"/>
              </a:rPr>
              <a:t>Thanks!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378453" y="2517521"/>
            <a:ext cx="3431337" cy="5102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solidFill>
                  <a:srgbClr val="C6DAEC"/>
                </a:solidFill>
                <a:latin typeface="Arial"/>
                <a:cs typeface="Arial"/>
              </a:rPr>
              <a:t>Any questions?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591818" y="1212596"/>
            <a:ext cx="779399" cy="779525"/>
          </a:xfrm>
          <a:custGeom>
            <a:avLst/>
            <a:gdLst/>
            <a:ahLst/>
            <a:cxnLst/>
            <a:rect l="l" t="t" r="r" b="b"/>
            <a:pathLst>
              <a:path w="779399" h="779525">
                <a:moveTo>
                  <a:pt x="230251" y="347472"/>
                </a:moveTo>
                <a:lnTo>
                  <a:pt x="239014" y="348615"/>
                </a:lnTo>
                <a:lnTo>
                  <a:pt x="247777" y="351155"/>
                </a:lnTo>
                <a:lnTo>
                  <a:pt x="255142" y="356107"/>
                </a:lnTo>
                <a:lnTo>
                  <a:pt x="262636" y="361188"/>
                </a:lnTo>
                <a:lnTo>
                  <a:pt x="267589" y="368554"/>
                </a:lnTo>
                <a:lnTo>
                  <a:pt x="271399" y="377317"/>
                </a:lnTo>
                <a:lnTo>
                  <a:pt x="273939" y="386080"/>
                </a:lnTo>
                <a:lnTo>
                  <a:pt x="275082" y="395986"/>
                </a:lnTo>
                <a:lnTo>
                  <a:pt x="273939" y="406019"/>
                </a:lnTo>
                <a:lnTo>
                  <a:pt x="271399" y="414655"/>
                </a:lnTo>
                <a:lnTo>
                  <a:pt x="267589" y="423418"/>
                </a:lnTo>
                <a:lnTo>
                  <a:pt x="262636" y="430911"/>
                </a:lnTo>
                <a:lnTo>
                  <a:pt x="255142" y="435863"/>
                </a:lnTo>
                <a:lnTo>
                  <a:pt x="247777" y="440817"/>
                </a:lnTo>
                <a:lnTo>
                  <a:pt x="239014" y="443357"/>
                </a:lnTo>
                <a:lnTo>
                  <a:pt x="230251" y="444627"/>
                </a:lnTo>
                <a:lnTo>
                  <a:pt x="221614" y="443357"/>
                </a:lnTo>
                <a:lnTo>
                  <a:pt x="212852" y="440817"/>
                </a:lnTo>
                <a:lnTo>
                  <a:pt x="205358" y="435863"/>
                </a:lnTo>
                <a:lnTo>
                  <a:pt x="197866" y="430911"/>
                </a:lnTo>
                <a:lnTo>
                  <a:pt x="192913" y="423418"/>
                </a:lnTo>
                <a:lnTo>
                  <a:pt x="189230" y="414655"/>
                </a:lnTo>
                <a:lnTo>
                  <a:pt x="186689" y="406019"/>
                </a:lnTo>
                <a:lnTo>
                  <a:pt x="185547" y="395986"/>
                </a:lnTo>
                <a:lnTo>
                  <a:pt x="186689" y="386080"/>
                </a:lnTo>
                <a:lnTo>
                  <a:pt x="189230" y="377317"/>
                </a:lnTo>
                <a:lnTo>
                  <a:pt x="192913" y="368554"/>
                </a:lnTo>
                <a:lnTo>
                  <a:pt x="197866" y="361188"/>
                </a:lnTo>
                <a:lnTo>
                  <a:pt x="205358" y="356107"/>
                </a:lnTo>
                <a:lnTo>
                  <a:pt x="212852" y="351155"/>
                </a:lnTo>
                <a:lnTo>
                  <a:pt x="221614" y="348615"/>
                </a:lnTo>
                <a:lnTo>
                  <a:pt x="230251" y="347472"/>
                </a:lnTo>
                <a:close/>
                <a:moveTo>
                  <a:pt x="549021" y="347472"/>
                </a:moveTo>
                <a:lnTo>
                  <a:pt x="557784" y="348615"/>
                </a:lnTo>
                <a:lnTo>
                  <a:pt x="566547" y="351155"/>
                </a:lnTo>
                <a:lnTo>
                  <a:pt x="574040" y="356107"/>
                </a:lnTo>
                <a:lnTo>
                  <a:pt x="581406" y="361188"/>
                </a:lnTo>
                <a:lnTo>
                  <a:pt x="586486" y="368554"/>
                </a:lnTo>
                <a:lnTo>
                  <a:pt x="590169" y="377317"/>
                </a:lnTo>
                <a:lnTo>
                  <a:pt x="592709" y="386080"/>
                </a:lnTo>
                <a:lnTo>
                  <a:pt x="593852" y="395986"/>
                </a:lnTo>
                <a:lnTo>
                  <a:pt x="592709" y="406019"/>
                </a:lnTo>
                <a:lnTo>
                  <a:pt x="590169" y="414655"/>
                </a:lnTo>
                <a:lnTo>
                  <a:pt x="586486" y="423418"/>
                </a:lnTo>
                <a:lnTo>
                  <a:pt x="581406" y="430911"/>
                </a:lnTo>
                <a:lnTo>
                  <a:pt x="574040" y="435863"/>
                </a:lnTo>
                <a:lnTo>
                  <a:pt x="566547" y="440817"/>
                </a:lnTo>
                <a:lnTo>
                  <a:pt x="557784" y="443357"/>
                </a:lnTo>
                <a:lnTo>
                  <a:pt x="549021" y="444627"/>
                </a:lnTo>
                <a:lnTo>
                  <a:pt x="540385" y="443357"/>
                </a:lnTo>
                <a:lnTo>
                  <a:pt x="531622" y="440817"/>
                </a:lnTo>
                <a:lnTo>
                  <a:pt x="524129" y="435863"/>
                </a:lnTo>
                <a:lnTo>
                  <a:pt x="516636" y="430911"/>
                </a:lnTo>
                <a:lnTo>
                  <a:pt x="511683" y="423418"/>
                </a:lnTo>
                <a:lnTo>
                  <a:pt x="508000" y="414655"/>
                </a:lnTo>
                <a:lnTo>
                  <a:pt x="505460" y="406019"/>
                </a:lnTo>
                <a:lnTo>
                  <a:pt x="504189" y="395986"/>
                </a:lnTo>
                <a:lnTo>
                  <a:pt x="505460" y="386080"/>
                </a:lnTo>
                <a:lnTo>
                  <a:pt x="508000" y="377317"/>
                </a:lnTo>
                <a:lnTo>
                  <a:pt x="511683" y="368554"/>
                </a:lnTo>
                <a:lnTo>
                  <a:pt x="516636" y="361188"/>
                </a:lnTo>
                <a:lnTo>
                  <a:pt x="524129" y="356107"/>
                </a:lnTo>
                <a:lnTo>
                  <a:pt x="531622" y="351155"/>
                </a:lnTo>
                <a:lnTo>
                  <a:pt x="540385" y="348615"/>
                </a:lnTo>
                <a:lnTo>
                  <a:pt x="549021" y="347472"/>
                </a:lnTo>
                <a:close/>
                <a:moveTo>
                  <a:pt x="576453" y="520573"/>
                </a:moveTo>
                <a:lnTo>
                  <a:pt x="581406" y="521716"/>
                </a:lnTo>
                <a:lnTo>
                  <a:pt x="585216" y="522986"/>
                </a:lnTo>
                <a:lnTo>
                  <a:pt x="590169" y="525525"/>
                </a:lnTo>
                <a:lnTo>
                  <a:pt x="593852" y="527938"/>
                </a:lnTo>
                <a:lnTo>
                  <a:pt x="596392" y="531749"/>
                </a:lnTo>
                <a:lnTo>
                  <a:pt x="598932" y="536702"/>
                </a:lnTo>
                <a:lnTo>
                  <a:pt x="600075" y="541655"/>
                </a:lnTo>
                <a:lnTo>
                  <a:pt x="601345" y="545465"/>
                </a:lnTo>
                <a:lnTo>
                  <a:pt x="600075" y="550418"/>
                </a:lnTo>
                <a:lnTo>
                  <a:pt x="598932" y="555371"/>
                </a:lnTo>
                <a:lnTo>
                  <a:pt x="596392" y="559181"/>
                </a:lnTo>
                <a:lnTo>
                  <a:pt x="593852" y="564134"/>
                </a:lnTo>
                <a:lnTo>
                  <a:pt x="572770" y="582803"/>
                </a:lnTo>
                <a:lnTo>
                  <a:pt x="550291" y="600202"/>
                </a:lnTo>
                <a:lnTo>
                  <a:pt x="525399" y="613918"/>
                </a:lnTo>
                <a:lnTo>
                  <a:pt x="500507" y="626363"/>
                </a:lnTo>
                <a:lnTo>
                  <a:pt x="473075" y="635127"/>
                </a:lnTo>
                <a:lnTo>
                  <a:pt x="446913" y="642493"/>
                </a:lnTo>
                <a:lnTo>
                  <a:pt x="418338" y="646303"/>
                </a:lnTo>
                <a:lnTo>
                  <a:pt x="389636" y="647573"/>
                </a:lnTo>
                <a:lnTo>
                  <a:pt x="361061" y="646303"/>
                </a:lnTo>
                <a:lnTo>
                  <a:pt x="332358" y="642493"/>
                </a:lnTo>
                <a:lnTo>
                  <a:pt x="306324" y="635127"/>
                </a:lnTo>
                <a:lnTo>
                  <a:pt x="278892" y="626363"/>
                </a:lnTo>
                <a:lnTo>
                  <a:pt x="254000" y="613918"/>
                </a:lnTo>
                <a:lnTo>
                  <a:pt x="228981" y="600202"/>
                </a:lnTo>
                <a:lnTo>
                  <a:pt x="206629" y="582803"/>
                </a:lnTo>
                <a:lnTo>
                  <a:pt x="185547" y="564134"/>
                </a:lnTo>
                <a:lnTo>
                  <a:pt x="183007" y="559181"/>
                </a:lnTo>
                <a:lnTo>
                  <a:pt x="180467" y="555371"/>
                </a:lnTo>
                <a:lnTo>
                  <a:pt x="179197" y="550418"/>
                </a:lnTo>
                <a:lnTo>
                  <a:pt x="178054" y="545465"/>
                </a:lnTo>
                <a:lnTo>
                  <a:pt x="179197" y="541655"/>
                </a:lnTo>
                <a:lnTo>
                  <a:pt x="180467" y="536702"/>
                </a:lnTo>
                <a:lnTo>
                  <a:pt x="183007" y="531749"/>
                </a:lnTo>
                <a:lnTo>
                  <a:pt x="185547" y="527938"/>
                </a:lnTo>
                <a:lnTo>
                  <a:pt x="189230" y="525525"/>
                </a:lnTo>
                <a:lnTo>
                  <a:pt x="194183" y="522986"/>
                </a:lnTo>
                <a:lnTo>
                  <a:pt x="197866" y="521716"/>
                </a:lnTo>
                <a:lnTo>
                  <a:pt x="202819" y="520573"/>
                </a:lnTo>
                <a:lnTo>
                  <a:pt x="207899" y="521716"/>
                </a:lnTo>
                <a:lnTo>
                  <a:pt x="212852" y="522986"/>
                </a:lnTo>
                <a:lnTo>
                  <a:pt x="216535" y="525525"/>
                </a:lnTo>
                <a:lnTo>
                  <a:pt x="220345" y="527938"/>
                </a:lnTo>
                <a:lnTo>
                  <a:pt x="239014" y="544194"/>
                </a:lnTo>
                <a:lnTo>
                  <a:pt x="257683" y="557911"/>
                </a:lnTo>
                <a:lnTo>
                  <a:pt x="277622" y="570357"/>
                </a:lnTo>
                <a:lnTo>
                  <a:pt x="298831" y="580263"/>
                </a:lnTo>
                <a:lnTo>
                  <a:pt x="319913" y="587756"/>
                </a:lnTo>
                <a:lnTo>
                  <a:pt x="342392" y="593979"/>
                </a:lnTo>
                <a:lnTo>
                  <a:pt x="366014" y="596519"/>
                </a:lnTo>
                <a:lnTo>
                  <a:pt x="389636" y="597788"/>
                </a:lnTo>
                <a:lnTo>
                  <a:pt x="413385" y="596519"/>
                </a:lnTo>
                <a:lnTo>
                  <a:pt x="437007" y="593979"/>
                </a:lnTo>
                <a:lnTo>
                  <a:pt x="459486" y="587756"/>
                </a:lnTo>
                <a:lnTo>
                  <a:pt x="480567" y="580263"/>
                </a:lnTo>
                <a:lnTo>
                  <a:pt x="501777" y="570357"/>
                </a:lnTo>
                <a:lnTo>
                  <a:pt x="521716" y="557911"/>
                </a:lnTo>
                <a:lnTo>
                  <a:pt x="540385" y="544194"/>
                </a:lnTo>
                <a:lnTo>
                  <a:pt x="559054" y="527938"/>
                </a:lnTo>
                <a:lnTo>
                  <a:pt x="562737" y="525525"/>
                </a:lnTo>
                <a:lnTo>
                  <a:pt x="566547" y="522986"/>
                </a:lnTo>
                <a:lnTo>
                  <a:pt x="571500" y="521716"/>
                </a:lnTo>
                <a:lnTo>
                  <a:pt x="576453" y="520573"/>
                </a:lnTo>
                <a:close/>
                <a:moveTo>
                  <a:pt x="369697" y="0"/>
                </a:moveTo>
                <a:lnTo>
                  <a:pt x="349758" y="2540"/>
                </a:lnTo>
                <a:lnTo>
                  <a:pt x="329946" y="5080"/>
                </a:lnTo>
                <a:lnTo>
                  <a:pt x="311277" y="7493"/>
                </a:lnTo>
                <a:lnTo>
                  <a:pt x="292608" y="12446"/>
                </a:lnTo>
                <a:lnTo>
                  <a:pt x="273939" y="17525"/>
                </a:lnTo>
                <a:lnTo>
                  <a:pt x="255142" y="23749"/>
                </a:lnTo>
                <a:lnTo>
                  <a:pt x="237744" y="31115"/>
                </a:lnTo>
                <a:lnTo>
                  <a:pt x="220345" y="38607"/>
                </a:lnTo>
                <a:lnTo>
                  <a:pt x="204089" y="47371"/>
                </a:lnTo>
                <a:lnTo>
                  <a:pt x="187960" y="56007"/>
                </a:lnTo>
                <a:lnTo>
                  <a:pt x="171831" y="66040"/>
                </a:lnTo>
                <a:lnTo>
                  <a:pt x="156845" y="77216"/>
                </a:lnTo>
                <a:lnTo>
                  <a:pt x="141858" y="88392"/>
                </a:lnTo>
                <a:lnTo>
                  <a:pt x="128142" y="100838"/>
                </a:lnTo>
                <a:lnTo>
                  <a:pt x="114427" y="114554"/>
                </a:lnTo>
                <a:lnTo>
                  <a:pt x="100838" y="128269"/>
                </a:lnTo>
                <a:lnTo>
                  <a:pt x="88392" y="141986"/>
                </a:lnTo>
                <a:lnTo>
                  <a:pt x="77089" y="156972"/>
                </a:lnTo>
                <a:lnTo>
                  <a:pt x="65913" y="171831"/>
                </a:lnTo>
                <a:lnTo>
                  <a:pt x="56007" y="188087"/>
                </a:lnTo>
                <a:lnTo>
                  <a:pt x="47244" y="204216"/>
                </a:lnTo>
                <a:lnTo>
                  <a:pt x="38608" y="220472"/>
                </a:lnTo>
                <a:lnTo>
                  <a:pt x="31115" y="237871"/>
                </a:lnTo>
                <a:lnTo>
                  <a:pt x="23622" y="255269"/>
                </a:lnTo>
                <a:lnTo>
                  <a:pt x="17399" y="273938"/>
                </a:lnTo>
                <a:lnTo>
                  <a:pt x="12446" y="292607"/>
                </a:lnTo>
                <a:lnTo>
                  <a:pt x="7366" y="311404"/>
                </a:lnTo>
                <a:lnTo>
                  <a:pt x="4953" y="329946"/>
                </a:lnTo>
                <a:lnTo>
                  <a:pt x="2413" y="349885"/>
                </a:lnTo>
                <a:lnTo>
                  <a:pt x="0" y="369824"/>
                </a:lnTo>
                <a:lnTo>
                  <a:pt x="0" y="389763"/>
                </a:lnTo>
                <a:lnTo>
                  <a:pt x="0" y="409702"/>
                </a:lnTo>
                <a:lnTo>
                  <a:pt x="2413" y="429641"/>
                </a:lnTo>
                <a:lnTo>
                  <a:pt x="4953" y="449580"/>
                </a:lnTo>
                <a:lnTo>
                  <a:pt x="7366" y="468249"/>
                </a:lnTo>
                <a:lnTo>
                  <a:pt x="12446" y="486918"/>
                </a:lnTo>
                <a:lnTo>
                  <a:pt x="17399" y="505587"/>
                </a:lnTo>
                <a:lnTo>
                  <a:pt x="23622" y="524256"/>
                </a:lnTo>
                <a:lnTo>
                  <a:pt x="31115" y="541655"/>
                </a:lnTo>
                <a:lnTo>
                  <a:pt x="38608" y="559181"/>
                </a:lnTo>
                <a:lnTo>
                  <a:pt x="47244" y="575310"/>
                </a:lnTo>
                <a:lnTo>
                  <a:pt x="56007" y="591566"/>
                </a:lnTo>
                <a:lnTo>
                  <a:pt x="65913" y="607694"/>
                </a:lnTo>
                <a:lnTo>
                  <a:pt x="77089" y="622554"/>
                </a:lnTo>
                <a:lnTo>
                  <a:pt x="88392" y="637540"/>
                </a:lnTo>
                <a:lnTo>
                  <a:pt x="100838" y="651256"/>
                </a:lnTo>
                <a:lnTo>
                  <a:pt x="114427" y="664972"/>
                </a:lnTo>
                <a:lnTo>
                  <a:pt x="128142" y="678688"/>
                </a:lnTo>
                <a:lnTo>
                  <a:pt x="141858" y="691134"/>
                </a:lnTo>
                <a:lnTo>
                  <a:pt x="156845" y="702310"/>
                </a:lnTo>
                <a:lnTo>
                  <a:pt x="171831" y="713486"/>
                </a:lnTo>
                <a:lnTo>
                  <a:pt x="187960" y="723519"/>
                </a:lnTo>
                <a:lnTo>
                  <a:pt x="204089" y="732282"/>
                </a:lnTo>
                <a:lnTo>
                  <a:pt x="220345" y="740918"/>
                </a:lnTo>
                <a:lnTo>
                  <a:pt x="237744" y="748411"/>
                </a:lnTo>
                <a:lnTo>
                  <a:pt x="255142" y="755904"/>
                </a:lnTo>
                <a:lnTo>
                  <a:pt x="273939" y="762127"/>
                </a:lnTo>
                <a:lnTo>
                  <a:pt x="292608" y="767080"/>
                </a:lnTo>
                <a:lnTo>
                  <a:pt x="311277" y="772033"/>
                </a:lnTo>
                <a:lnTo>
                  <a:pt x="329946" y="774573"/>
                </a:lnTo>
                <a:lnTo>
                  <a:pt x="349758" y="776986"/>
                </a:lnTo>
                <a:lnTo>
                  <a:pt x="369697" y="779526"/>
                </a:lnTo>
                <a:lnTo>
                  <a:pt x="409575" y="779526"/>
                </a:lnTo>
                <a:lnTo>
                  <a:pt x="429514" y="776986"/>
                </a:lnTo>
                <a:lnTo>
                  <a:pt x="449453" y="774573"/>
                </a:lnTo>
                <a:lnTo>
                  <a:pt x="468122" y="772033"/>
                </a:lnTo>
                <a:lnTo>
                  <a:pt x="486791" y="767080"/>
                </a:lnTo>
                <a:lnTo>
                  <a:pt x="505460" y="762127"/>
                </a:lnTo>
                <a:lnTo>
                  <a:pt x="524129" y="755904"/>
                </a:lnTo>
                <a:lnTo>
                  <a:pt x="541655" y="748411"/>
                </a:lnTo>
                <a:lnTo>
                  <a:pt x="559054" y="740918"/>
                </a:lnTo>
                <a:lnTo>
                  <a:pt x="575183" y="732282"/>
                </a:lnTo>
                <a:lnTo>
                  <a:pt x="591439" y="723519"/>
                </a:lnTo>
                <a:lnTo>
                  <a:pt x="607568" y="713486"/>
                </a:lnTo>
                <a:lnTo>
                  <a:pt x="622554" y="702310"/>
                </a:lnTo>
                <a:lnTo>
                  <a:pt x="637413" y="691134"/>
                </a:lnTo>
                <a:lnTo>
                  <a:pt x="651129" y="678688"/>
                </a:lnTo>
                <a:lnTo>
                  <a:pt x="664845" y="664972"/>
                </a:lnTo>
                <a:lnTo>
                  <a:pt x="678561" y="651256"/>
                </a:lnTo>
                <a:lnTo>
                  <a:pt x="691007" y="637540"/>
                </a:lnTo>
                <a:lnTo>
                  <a:pt x="702183" y="622554"/>
                </a:lnTo>
                <a:lnTo>
                  <a:pt x="713486" y="607694"/>
                </a:lnTo>
                <a:lnTo>
                  <a:pt x="723392" y="591566"/>
                </a:lnTo>
                <a:lnTo>
                  <a:pt x="732155" y="575310"/>
                </a:lnTo>
                <a:lnTo>
                  <a:pt x="740791" y="559181"/>
                </a:lnTo>
                <a:lnTo>
                  <a:pt x="748284" y="541655"/>
                </a:lnTo>
                <a:lnTo>
                  <a:pt x="755777" y="524256"/>
                </a:lnTo>
                <a:lnTo>
                  <a:pt x="762000" y="505587"/>
                </a:lnTo>
                <a:lnTo>
                  <a:pt x="766953" y="486918"/>
                </a:lnTo>
                <a:lnTo>
                  <a:pt x="771906" y="468249"/>
                </a:lnTo>
                <a:lnTo>
                  <a:pt x="774446" y="449580"/>
                </a:lnTo>
                <a:lnTo>
                  <a:pt x="776859" y="429641"/>
                </a:lnTo>
                <a:lnTo>
                  <a:pt x="779399" y="409702"/>
                </a:lnTo>
                <a:lnTo>
                  <a:pt x="779399" y="389763"/>
                </a:lnTo>
                <a:lnTo>
                  <a:pt x="779399" y="369824"/>
                </a:lnTo>
                <a:lnTo>
                  <a:pt x="776859" y="349885"/>
                </a:lnTo>
                <a:lnTo>
                  <a:pt x="774446" y="329946"/>
                </a:lnTo>
                <a:lnTo>
                  <a:pt x="771906" y="311404"/>
                </a:lnTo>
                <a:lnTo>
                  <a:pt x="766953" y="292607"/>
                </a:lnTo>
                <a:lnTo>
                  <a:pt x="762000" y="273938"/>
                </a:lnTo>
                <a:lnTo>
                  <a:pt x="755777" y="255269"/>
                </a:lnTo>
                <a:lnTo>
                  <a:pt x="748284" y="237871"/>
                </a:lnTo>
                <a:lnTo>
                  <a:pt x="740791" y="220472"/>
                </a:lnTo>
                <a:lnTo>
                  <a:pt x="732155" y="204216"/>
                </a:lnTo>
                <a:lnTo>
                  <a:pt x="723392" y="188087"/>
                </a:lnTo>
                <a:lnTo>
                  <a:pt x="713486" y="171831"/>
                </a:lnTo>
                <a:lnTo>
                  <a:pt x="702183" y="156972"/>
                </a:lnTo>
                <a:lnTo>
                  <a:pt x="691007" y="141986"/>
                </a:lnTo>
                <a:lnTo>
                  <a:pt x="678561" y="128269"/>
                </a:lnTo>
                <a:lnTo>
                  <a:pt x="664845" y="114554"/>
                </a:lnTo>
                <a:lnTo>
                  <a:pt x="651129" y="100838"/>
                </a:lnTo>
                <a:lnTo>
                  <a:pt x="637413" y="88392"/>
                </a:lnTo>
                <a:lnTo>
                  <a:pt x="622554" y="77216"/>
                </a:lnTo>
                <a:lnTo>
                  <a:pt x="607568" y="66040"/>
                </a:lnTo>
                <a:lnTo>
                  <a:pt x="591439" y="56007"/>
                </a:lnTo>
                <a:lnTo>
                  <a:pt x="575183" y="47371"/>
                </a:lnTo>
                <a:lnTo>
                  <a:pt x="559054" y="38607"/>
                </a:lnTo>
                <a:lnTo>
                  <a:pt x="541655" y="31115"/>
                </a:lnTo>
                <a:lnTo>
                  <a:pt x="524129" y="23749"/>
                </a:lnTo>
                <a:lnTo>
                  <a:pt x="505460" y="17525"/>
                </a:lnTo>
                <a:lnTo>
                  <a:pt x="486791" y="12446"/>
                </a:lnTo>
                <a:lnTo>
                  <a:pt x="468122" y="7493"/>
                </a:lnTo>
                <a:lnTo>
                  <a:pt x="449453" y="5080"/>
                </a:lnTo>
                <a:lnTo>
                  <a:pt x="429514" y="2540"/>
                </a:lnTo>
                <a:lnTo>
                  <a:pt x="409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939736" cy="895858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1993900"/>
            <a:ext cx="1323238" cy="1146048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763"/>
            <a:ext cx="700836" cy="719709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638175" y="3192653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75" y="371094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4375" y="1163701"/>
            <a:ext cx="896112" cy="786257"/>
          </a:xfrm>
          <a:custGeom>
            <a:avLst/>
            <a:gdLst/>
            <a:ahLst/>
            <a:cxnLst/>
            <a:rect l="l" t="t" r="r" b="b"/>
            <a:pathLst>
              <a:path w="896112" h="786257">
                <a:moveTo>
                  <a:pt x="38100" y="393192"/>
                </a:moveTo>
                <a:lnTo>
                  <a:pt x="241744" y="748157"/>
                </a:lnTo>
                <a:lnTo>
                  <a:pt x="654304" y="748157"/>
                </a:lnTo>
                <a:lnTo>
                  <a:pt x="858012" y="393192"/>
                </a:lnTo>
                <a:lnTo>
                  <a:pt x="654304" y="38100"/>
                </a:lnTo>
                <a:lnTo>
                  <a:pt x="241744" y="3810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7225" y="4380179"/>
            <a:ext cx="358800" cy="310490"/>
          </a:xfrm>
          <a:custGeom>
            <a:avLst/>
            <a:gdLst/>
            <a:ahLst/>
            <a:cxnLst/>
            <a:rect l="l" t="t" r="r" b="b"/>
            <a:pathLst>
              <a:path w="358800" h="310490">
                <a:moveTo>
                  <a:pt x="0" y="155245"/>
                </a:moveTo>
                <a:lnTo>
                  <a:pt x="89039" y="310490"/>
                </a:lnTo>
                <a:lnTo>
                  <a:pt x="269748" y="310490"/>
                </a:lnTo>
                <a:lnTo>
                  <a:pt x="358800" y="155245"/>
                </a:lnTo>
                <a:lnTo>
                  <a:pt x="269748" y="0"/>
                </a:lnTo>
                <a:lnTo>
                  <a:pt x="89039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6853" y="1517523"/>
            <a:ext cx="82181" cy="184277"/>
          </a:xfrm>
          <a:custGeom>
            <a:avLst/>
            <a:gdLst/>
            <a:ahLst/>
            <a:cxnLst/>
            <a:rect l="l" t="t" r="r" b="b"/>
            <a:pathLst>
              <a:path w="82181" h="184277">
                <a:moveTo>
                  <a:pt x="50521" y="20955"/>
                </a:moveTo>
                <a:lnTo>
                  <a:pt x="53594" y="21463"/>
                </a:lnTo>
                <a:lnTo>
                  <a:pt x="56134" y="22479"/>
                </a:lnTo>
                <a:lnTo>
                  <a:pt x="58687" y="23495"/>
                </a:lnTo>
                <a:lnTo>
                  <a:pt x="60731" y="25527"/>
                </a:lnTo>
                <a:lnTo>
                  <a:pt x="62789" y="27559"/>
                </a:lnTo>
                <a:lnTo>
                  <a:pt x="64313" y="30098"/>
                </a:lnTo>
                <a:lnTo>
                  <a:pt x="64808" y="32639"/>
                </a:lnTo>
                <a:lnTo>
                  <a:pt x="65329" y="35686"/>
                </a:lnTo>
                <a:lnTo>
                  <a:pt x="64808" y="38861"/>
                </a:lnTo>
                <a:lnTo>
                  <a:pt x="64313" y="41402"/>
                </a:lnTo>
                <a:lnTo>
                  <a:pt x="62789" y="43942"/>
                </a:lnTo>
                <a:lnTo>
                  <a:pt x="60731" y="46482"/>
                </a:lnTo>
                <a:lnTo>
                  <a:pt x="58687" y="48005"/>
                </a:lnTo>
                <a:lnTo>
                  <a:pt x="56134" y="49530"/>
                </a:lnTo>
                <a:lnTo>
                  <a:pt x="53594" y="50038"/>
                </a:lnTo>
                <a:lnTo>
                  <a:pt x="50521" y="50546"/>
                </a:lnTo>
                <a:lnTo>
                  <a:pt x="47460" y="50038"/>
                </a:lnTo>
                <a:lnTo>
                  <a:pt x="44920" y="49530"/>
                </a:lnTo>
                <a:lnTo>
                  <a:pt x="42367" y="48005"/>
                </a:lnTo>
                <a:lnTo>
                  <a:pt x="40322" y="46482"/>
                </a:lnTo>
                <a:lnTo>
                  <a:pt x="38265" y="43942"/>
                </a:lnTo>
                <a:lnTo>
                  <a:pt x="36741" y="41402"/>
                </a:lnTo>
                <a:lnTo>
                  <a:pt x="36246" y="38861"/>
                </a:lnTo>
                <a:lnTo>
                  <a:pt x="35712" y="35686"/>
                </a:lnTo>
                <a:lnTo>
                  <a:pt x="36246" y="32639"/>
                </a:lnTo>
                <a:lnTo>
                  <a:pt x="36741" y="30098"/>
                </a:lnTo>
                <a:lnTo>
                  <a:pt x="38265" y="27559"/>
                </a:lnTo>
                <a:lnTo>
                  <a:pt x="40322" y="25527"/>
                </a:lnTo>
                <a:lnTo>
                  <a:pt x="42367" y="23495"/>
                </a:lnTo>
                <a:lnTo>
                  <a:pt x="44920" y="22479"/>
                </a:lnTo>
                <a:lnTo>
                  <a:pt x="47460" y="21463"/>
                </a:lnTo>
                <a:lnTo>
                  <a:pt x="50521" y="20955"/>
                </a:lnTo>
                <a:close/>
                <a:moveTo>
                  <a:pt x="0" y="0"/>
                </a:moveTo>
                <a:lnTo>
                  <a:pt x="0" y="184277"/>
                </a:lnTo>
                <a:lnTo>
                  <a:pt x="82182" y="184277"/>
                </a:lnTo>
                <a:lnTo>
                  <a:pt x="821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81278" y="13945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194" y="0"/>
                </a:moveTo>
                <a:lnTo>
                  <a:pt x="124548" y="508"/>
                </a:lnTo>
                <a:lnTo>
                  <a:pt x="119443" y="1524"/>
                </a:lnTo>
                <a:lnTo>
                  <a:pt x="115354" y="3047"/>
                </a:lnTo>
                <a:lnTo>
                  <a:pt x="112293" y="4572"/>
                </a:lnTo>
                <a:lnTo>
                  <a:pt x="104127" y="30607"/>
                </a:lnTo>
                <a:lnTo>
                  <a:pt x="100050" y="42291"/>
                </a:lnTo>
                <a:lnTo>
                  <a:pt x="95948" y="53086"/>
                </a:lnTo>
                <a:lnTo>
                  <a:pt x="91871" y="62738"/>
                </a:lnTo>
                <a:lnTo>
                  <a:pt x="87807" y="70866"/>
                </a:lnTo>
                <a:lnTo>
                  <a:pt x="84226" y="77089"/>
                </a:lnTo>
                <a:lnTo>
                  <a:pt x="81153" y="82169"/>
                </a:lnTo>
                <a:lnTo>
                  <a:pt x="76555" y="86741"/>
                </a:lnTo>
                <a:lnTo>
                  <a:pt x="69405" y="93853"/>
                </a:lnTo>
                <a:lnTo>
                  <a:pt x="52565" y="109728"/>
                </a:lnTo>
                <a:lnTo>
                  <a:pt x="30124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48" y="280670"/>
                </a:lnTo>
                <a:lnTo>
                  <a:pt x="41859" y="285750"/>
                </a:lnTo>
                <a:lnTo>
                  <a:pt x="56134" y="291972"/>
                </a:lnTo>
                <a:lnTo>
                  <a:pt x="74536" y="299084"/>
                </a:lnTo>
                <a:lnTo>
                  <a:pt x="94945" y="306705"/>
                </a:lnTo>
                <a:lnTo>
                  <a:pt x="116890" y="313309"/>
                </a:lnTo>
                <a:lnTo>
                  <a:pt x="128117" y="316357"/>
                </a:lnTo>
                <a:lnTo>
                  <a:pt x="139344" y="319024"/>
                </a:lnTo>
                <a:lnTo>
                  <a:pt x="150063" y="321564"/>
                </a:lnTo>
                <a:lnTo>
                  <a:pt x="160782" y="323088"/>
                </a:lnTo>
                <a:lnTo>
                  <a:pt x="170484" y="324103"/>
                </a:lnTo>
                <a:lnTo>
                  <a:pt x="180175" y="324612"/>
                </a:lnTo>
                <a:lnTo>
                  <a:pt x="196469" y="324612"/>
                </a:lnTo>
                <a:lnTo>
                  <a:pt x="205232" y="324103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341"/>
                </a:lnTo>
                <a:lnTo>
                  <a:pt x="232283" y="313309"/>
                </a:lnTo>
                <a:lnTo>
                  <a:pt x="233299" y="310769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9" y="289433"/>
                </a:lnTo>
                <a:lnTo>
                  <a:pt x="231267" y="286258"/>
                </a:lnTo>
                <a:lnTo>
                  <a:pt x="228219" y="283718"/>
                </a:lnTo>
                <a:lnTo>
                  <a:pt x="230759" y="283209"/>
                </a:lnTo>
                <a:lnTo>
                  <a:pt x="233299" y="282194"/>
                </a:lnTo>
                <a:lnTo>
                  <a:pt x="235839" y="281178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5" y="234696"/>
                </a:lnTo>
                <a:lnTo>
                  <a:pt x="239395" y="234188"/>
                </a:lnTo>
                <a:lnTo>
                  <a:pt x="241427" y="233172"/>
                </a:lnTo>
                <a:lnTo>
                  <a:pt x="243459" y="231647"/>
                </a:lnTo>
                <a:lnTo>
                  <a:pt x="245491" y="229616"/>
                </a:lnTo>
                <a:lnTo>
                  <a:pt x="247015" y="227584"/>
                </a:lnTo>
                <a:lnTo>
                  <a:pt x="248031" y="225552"/>
                </a:lnTo>
                <a:lnTo>
                  <a:pt x="249047" y="223012"/>
                </a:lnTo>
                <a:lnTo>
                  <a:pt x="249555" y="219964"/>
                </a:lnTo>
                <a:lnTo>
                  <a:pt x="251079" y="202057"/>
                </a:lnTo>
                <a:lnTo>
                  <a:pt x="251079" y="199516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5" y="192405"/>
                </a:lnTo>
                <a:lnTo>
                  <a:pt x="248539" y="190372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166"/>
                </a:lnTo>
                <a:lnTo>
                  <a:pt x="247523" y="183641"/>
                </a:lnTo>
                <a:lnTo>
                  <a:pt x="249555" y="182118"/>
                </a:lnTo>
                <a:lnTo>
                  <a:pt x="251079" y="180594"/>
                </a:lnTo>
                <a:lnTo>
                  <a:pt x="252603" y="178562"/>
                </a:lnTo>
                <a:lnTo>
                  <a:pt x="253746" y="176530"/>
                </a:lnTo>
                <a:lnTo>
                  <a:pt x="254127" y="173990"/>
                </a:lnTo>
                <a:lnTo>
                  <a:pt x="254762" y="171450"/>
                </a:lnTo>
                <a:lnTo>
                  <a:pt x="256794" y="153034"/>
                </a:lnTo>
                <a:lnTo>
                  <a:pt x="256286" y="150495"/>
                </a:lnTo>
                <a:lnTo>
                  <a:pt x="255778" y="147955"/>
                </a:lnTo>
                <a:lnTo>
                  <a:pt x="254762" y="145922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4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80" y="130175"/>
                </a:lnTo>
                <a:lnTo>
                  <a:pt x="206756" y="128016"/>
                </a:lnTo>
                <a:lnTo>
                  <a:pt x="184772" y="125984"/>
                </a:lnTo>
                <a:lnTo>
                  <a:pt x="158737" y="124459"/>
                </a:lnTo>
                <a:lnTo>
                  <a:pt x="132194" y="122936"/>
                </a:lnTo>
                <a:lnTo>
                  <a:pt x="135763" y="116840"/>
                </a:lnTo>
                <a:lnTo>
                  <a:pt x="138836" y="109728"/>
                </a:lnTo>
                <a:lnTo>
                  <a:pt x="141897" y="101981"/>
                </a:lnTo>
                <a:lnTo>
                  <a:pt x="143941" y="93853"/>
                </a:lnTo>
                <a:lnTo>
                  <a:pt x="145986" y="85725"/>
                </a:lnTo>
                <a:lnTo>
                  <a:pt x="148018" y="77089"/>
                </a:lnTo>
                <a:lnTo>
                  <a:pt x="150063" y="60197"/>
                </a:lnTo>
                <a:lnTo>
                  <a:pt x="151587" y="44831"/>
                </a:lnTo>
                <a:lnTo>
                  <a:pt x="152615" y="32131"/>
                </a:lnTo>
                <a:lnTo>
                  <a:pt x="152615" y="20320"/>
                </a:lnTo>
                <a:lnTo>
                  <a:pt x="152615" y="16764"/>
                </a:lnTo>
                <a:lnTo>
                  <a:pt x="151091" y="12700"/>
                </a:lnTo>
                <a:lnTo>
                  <a:pt x="149567" y="9652"/>
                </a:lnTo>
                <a:lnTo>
                  <a:pt x="147015" y="6603"/>
                </a:lnTo>
                <a:lnTo>
                  <a:pt x="143941" y="3556"/>
                </a:lnTo>
                <a:lnTo>
                  <a:pt x="140360" y="2032"/>
                </a:lnTo>
                <a:lnTo>
                  <a:pt x="136296" y="508"/>
                </a:lnTo>
                <a:lnTo>
                  <a:pt x="1321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098" y="30227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7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7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9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9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8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8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4117" y="1213518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4117" y="1191166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4117" y="1235210"/>
            <a:ext cx="110688" cy="40877"/>
          </a:xfrm>
          <a:custGeom>
            <a:avLst/>
            <a:gdLst/>
            <a:ahLst/>
            <a:cxnLst/>
            <a:rect l="l" t="t" r="r" b="b"/>
            <a:pathLst>
              <a:path w="110688" h="40877">
                <a:moveTo>
                  <a:pt x="6088" y="6088"/>
                </a:moveTo>
                <a:lnTo>
                  <a:pt x="6088" y="10152"/>
                </a:lnTo>
                <a:lnTo>
                  <a:pt x="6088" y="10152"/>
                </a:lnTo>
                <a:lnTo>
                  <a:pt x="6659" y="13708"/>
                </a:lnTo>
                <a:lnTo>
                  <a:pt x="8437" y="17136"/>
                </a:lnTo>
                <a:lnTo>
                  <a:pt x="10774" y="20058"/>
                </a:lnTo>
                <a:lnTo>
                  <a:pt x="14292" y="21836"/>
                </a:lnTo>
                <a:lnTo>
                  <a:pt x="51223" y="34155"/>
                </a:lnTo>
                <a:lnTo>
                  <a:pt x="51223" y="34155"/>
                </a:lnTo>
                <a:lnTo>
                  <a:pt x="55351" y="34790"/>
                </a:lnTo>
                <a:lnTo>
                  <a:pt x="55351" y="34790"/>
                </a:lnTo>
                <a:lnTo>
                  <a:pt x="59440" y="34155"/>
                </a:lnTo>
                <a:lnTo>
                  <a:pt x="96397" y="21836"/>
                </a:lnTo>
                <a:lnTo>
                  <a:pt x="96397" y="21836"/>
                </a:lnTo>
                <a:lnTo>
                  <a:pt x="99915" y="20058"/>
                </a:lnTo>
                <a:lnTo>
                  <a:pt x="102252" y="17136"/>
                </a:lnTo>
                <a:lnTo>
                  <a:pt x="104005" y="13708"/>
                </a:lnTo>
                <a:lnTo>
                  <a:pt x="104601" y="10152"/>
                </a:lnTo>
                <a:lnTo>
                  <a:pt x="104601" y="6088"/>
                </a:lnTo>
                <a:lnTo>
                  <a:pt x="6088" y="6088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3563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6" y="166743"/>
                </a:moveTo>
                <a:lnTo>
                  <a:pt x="40086" y="166743"/>
                </a:lnTo>
                <a:lnTo>
                  <a:pt x="20147" y="74668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9644" y="871609"/>
            <a:ext cx="259634" cy="308339"/>
          </a:xfrm>
          <a:custGeom>
            <a:avLst/>
            <a:gdLst/>
            <a:ahLst/>
            <a:cxnLst/>
            <a:rect l="l" t="t" r="r" b="b"/>
            <a:pathLst>
              <a:path w="259634" h="308339">
                <a:moveTo>
                  <a:pt x="179074" y="302252"/>
                </a:moveTo>
                <a:lnTo>
                  <a:pt x="179074" y="302252"/>
                </a:lnTo>
                <a:lnTo>
                  <a:pt x="182021" y="289298"/>
                </a:lnTo>
                <a:lnTo>
                  <a:pt x="186110" y="276979"/>
                </a:lnTo>
                <a:lnTo>
                  <a:pt x="190809" y="265294"/>
                </a:lnTo>
                <a:lnTo>
                  <a:pt x="196080" y="254754"/>
                </a:lnTo>
                <a:lnTo>
                  <a:pt x="201960" y="244721"/>
                </a:lnTo>
                <a:lnTo>
                  <a:pt x="207802" y="234815"/>
                </a:lnTo>
                <a:lnTo>
                  <a:pt x="220705" y="216019"/>
                </a:lnTo>
                <a:lnTo>
                  <a:pt x="227157" y="206621"/>
                </a:lnTo>
                <a:lnTo>
                  <a:pt x="233011" y="197223"/>
                </a:lnTo>
                <a:lnTo>
                  <a:pt x="238307" y="187825"/>
                </a:lnTo>
                <a:lnTo>
                  <a:pt x="243578" y="177284"/>
                </a:lnTo>
                <a:lnTo>
                  <a:pt x="247680" y="166743"/>
                </a:lnTo>
                <a:lnTo>
                  <a:pt x="250614" y="155059"/>
                </a:lnTo>
                <a:lnTo>
                  <a:pt x="252366" y="142740"/>
                </a:lnTo>
                <a:lnTo>
                  <a:pt x="252950" y="136262"/>
                </a:lnTo>
                <a:lnTo>
                  <a:pt x="253547" y="129786"/>
                </a:lnTo>
                <a:lnTo>
                  <a:pt x="253547" y="129786"/>
                </a:lnTo>
                <a:lnTo>
                  <a:pt x="252366" y="116959"/>
                </a:lnTo>
                <a:lnTo>
                  <a:pt x="250614" y="104640"/>
                </a:lnTo>
                <a:lnTo>
                  <a:pt x="247680" y="92829"/>
                </a:lnTo>
                <a:lnTo>
                  <a:pt x="243578" y="81780"/>
                </a:lnTo>
                <a:lnTo>
                  <a:pt x="238307" y="70604"/>
                </a:lnTo>
                <a:lnTo>
                  <a:pt x="232440" y="60698"/>
                </a:lnTo>
                <a:lnTo>
                  <a:pt x="224807" y="51300"/>
                </a:lnTo>
                <a:lnTo>
                  <a:pt x="217200" y="42410"/>
                </a:lnTo>
                <a:lnTo>
                  <a:pt x="208386" y="34282"/>
                </a:lnTo>
                <a:lnTo>
                  <a:pt x="199013" y="27297"/>
                </a:lnTo>
                <a:lnTo>
                  <a:pt x="188447" y="21328"/>
                </a:lnTo>
                <a:lnTo>
                  <a:pt x="177906" y="16121"/>
                </a:lnTo>
                <a:lnTo>
                  <a:pt x="166755" y="11930"/>
                </a:lnTo>
                <a:lnTo>
                  <a:pt x="154449" y="8501"/>
                </a:lnTo>
                <a:lnTo>
                  <a:pt x="142727" y="6723"/>
                </a:lnTo>
                <a:lnTo>
                  <a:pt x="129811" y="6088"/>
                </a:lnTo>
                <a:lnTo>
                  <a:pt x="129811" y="6088"/>
                </a:lnTo>
                <a:lnTo>
                  <a:pt x="116908" y="6723"/>
                </a:lnTo>
                <a:lnTo>
                  <a:pt x="105186" y="8501"/>
                </a:lnTo>
                <a:lnTo>
                  <a:pt x="92880" y="11930"/>
                </a:lnTo>
                <a:lnTo>
                  <a:pt x="81729" y="16121"/>
                </a:lnTo>
                <a:lnTo>
                  <a:pt x="71163" y="21328"/>
                </a:lnTo>
                <a:lnTo>
                  <a:pt x="60622" y="27297"/>
                </a:lnTo>
                <a:lnTo>
                  <a:pt x="51224" y="34282"/>
                </a:lnTo>
                <a:lnTo>
                  <a:pt x="42435" y="42410"/>
                </a:lnTo>
                <a:lnTo>
                  <a:pt x="34802" y="51300"/>
                </a:lnTo>
                <a:lnTo>
                  <a:pt x="27195" y="60698"/>
                </a:lnTo>
                <a:lnTo>
                  <a:pt x="21328" y="70604"/>
                </a:lnTo>
                <a:lnTo>
                  <a:pt x="16057" y="81780"/>
                </a:lnTo>
                <a:lnTo>
                  <a:pt x="11955" y="92829"/>
                </a:lnTo>
                <a:lnTo>
                  <a:pt x="9021" y="104640"/>
                </a:lnTo>
                <a:lnTo>
                  <a:pt x="7269" y="116959"/>
                </a:lnTo>
                <a:lnTo>
                  <a:pt x="6088" y="129786"/>
                </a:lnTo>
                <a:lnTo>
                  <a:pt x="6088" y="129786"/>
                </a:lnTo>
                <a:lnTo>
                  <a:pt x="6659" y="136262"/>
                </a:lnTo>
                <a:lnTo>
                  <a:pt x="7269" y="142740"/>
                </a:lnTo>
                <a:lnTo>
                  <a:pt x="9021" y="155059"/>
                </a:lnTo>
                <a:lnTo>
                  <a:pt x="11955" y="166743"/>
                </a:lnTo>
                <a:lnTo>
                  <a:pt x="16057" y="177284"/>
                </a:lnTo>
                <a:lnTo>
                  <a:pt x="21328" y="187825"/>
                </a:lnTo>
                <a:lnTo>
                  <a:pt x="26598" y="197223"/>
                </a:lnTo>
                <a:lnTo>
                  <a:pt x="32478" y="206621"/>
                </a:lnTo>
                <a:lnTo>
                  <a:pt x="38930" y="216019"/>
                </a:lnTo>
                <a:lnTo>
                  <a:pt x="51833" y="234815"/>
                </a:lnTo>
                <a:lnTo>
                  <a:pt x="57675" y="244721"/>
                </a:lnTo>
                <a:lnTo>
                  <a:pt x="63555" y="254754"/>
                </a:lnTo>
                <a:lnTo>
                  <a:pt x="68826" y="265294"/>
                </a:lnTo>
                <a:lnTo>
                  <a:pt x="73525" y="276979"/>
                </a:lnTo>
                <a:lnTo>
                  <a:pt x="77614" y="289298"/>
                </a:lnTo>
                <a:lnTo>
                  <a:pt x="80561" y="302252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9187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5" y="6088"/>
                </a:moveTo>
                <a:lnTo>
                  <a:pt x="40085" y="6088"/>
                </a:lnTo>
                <a:lnTo>
                  <a:pt x="26026" y="74668"/>
                </a:lnTo>
                <a:lnTo>
                  <a:pt x="6087" y="166743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984" y="1001276"/>
            <a:ext cx="98954" cy="30844"/>
          </a:xfrm>
          <a:custGeom>
            <a:avLst/>
            <a:gdLst/>
            <a:ahLst/>
            <a:cxnLst/>
            <a:rect l="l" t="t" r="r" b="b"/>
            <a:pathLst>
              <a:path w="98954" h="30844">
                <a:moveTo>
                  <a:pt x="6088" y="7739"/>
                </a:moveTo>
                <a:lnTo>
                  <a:pt x="26027" y="24757"/>
                </a:lnTo>
                <a:lnTo>
                  <a:pt x="45966" y="7739"/>
                </a:lnTo>
                <a:lnTo>
                  <a:pt x="45966" y="7739"/>
                </a:lnTo>
                <a:lnTo>
                  <a:pt x="47719" y="6595"/>
                </a:lnTo>
                <a:lnTo>
                  <a:pt x="49471" y="6088"/>
                </a:lnTo>
                <a:lnTo>
                  <a:pt x="51236" y="6595"/>
                </a:lnTo>
                <a:lnTo>
                  <a:pt x="52989" y="7739"/>
                </a:lnTo>
                <a:lnTo>
                  <a:pt x="72928" y="24757"/>
                </a:lnTo>
                <a:lnTo>
                  <a:pt x="92867" y="7739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4117" y="1170059"/>
            <a:ext cx="110688" cy="12175"/>
          </a:xfrm>
          <a:custGeom>
            <a:avLst/>
            <a:gdLst/>
            <a:ahLst/>
            <a:cxnLst/>
            <a:rect l="l" t="t" r="r" b="b"/>
            <a:pathLst>
              <a:path w="110688" h="12175">
                <a:moveTo>
                  <a:pt x="6088" y="6087"/>
                </a:moveTo>
                <a:lnTo>
                  <a:pt x="104601" y="6087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19962" y="3300984"/>
            <a:ext cx="283591" cy="283591"/>
          </a:xfrm>
          <a:custGeom>
            <a:avLst/>
            <a:gdLst/>
            <a:ahLst/>
            <a:cxnLst/>
            <a:rect l="l" t="t" r="r" b="b"/>
            <a:pathLst>
              <a:path w="283591" h="283591">
                <a:moveTo>
                  <a:pt x="141605" y="9525"/>
                </a:moveTo>
                <a:lnTo>
                  <a:pt x="141605" y="9525"/>
                </a:lnTo>
                <a:lnTo>
                  <a:pt x="134874" y="10033"/>
                </a:lnTo>
                <a:lnTo>
                  <a:pt x="128270" y="10541"/>
                </a:lnTo>
                <a:lnTo>
                  <a:pt x="121539" y="11049"/>
                </a:lnTo>
                <a:lnTo>
                  <a:pt x="114935" y="12573"/>
                </a:lnTo>
                <a:lnTo>
                  <a:pt x="108839" y="14097"/>
                </a:lnTo>
                <a:lnTo>
                  <a:pt x="102616" y="15621"/>
                </a:lnTo>
                <a:lnTo>
                  <a:pt x="96520" y="17653"/>
                </a:lnTo>
                <a:lnTo>
                  <a:pt x="90424" y="20193"/>
                </a:lnTo>
                <a:lnTo>
                  <a:pt x="84201" y="22860"/>
                </a:lnTo>
                <a:lnTo>
                  <a:pt x="78613" y="25908"/>
                </a:lnTo>
                <a:lnTo>
                  <a:pt x="73025" y="28956"/>
                </a:lnTo>
                <a:lnTo>
                  <a:pt x="67818" y="32004"/>
                </a:lnTo>
                <a:lnTo>
                  <a:pt x="57658" y="39751"/>
                </a:lnTo>
                <a:lnTo>
                  <a:pt x="48412" y="48387"/>
                </a:lnTo>
                <a:lnTo>
                  <a:pt x="39712" y="57658"/>
                </a:lnTo>
                <a:lnTo>
                  <a:pt x="32042" y="67818"/>
                </a:lnTo>
                <a:lnTo>
                  <a:pt x="28448" y="73533"/>
                </a:lnTo>
                <a:lnTo>
                  <a:pt x="25387" y="79121"/>
                </a:lnTo>
                <a:lnTo>
                  <a:pt x="22313" y="84709"/>
                </a:lnTo>
                <a:lnTo>
                  <a:pt x="19761" y="90424"/>
                </a:lnTo>
                <a:lnTo>
                  <a:pt x="17716" y="96520"/>
                </a:lnTo>
                <a:lnTo>
                  <a:pt x="15659" y="102616"/>
                </a:lnTo>
                <a:lnTo>
                  <a:pt x="13614" y="108839"/>
                </a:lnTo>
                <a:lnTo>
                  <a:pt x="12090" y="115443"/>
                </a:lnTo>
                <a:lnTo>
                  <a:pt x="11061" y="121539"/>
                </a:lnTo>
                <a:lnTo>
                  <a:pt x="10045" y="128270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717"/>
                </a:lnTo>
                <a:lnTo>
                  <a:pt x="10045" y="155321"/>
                </a:lnTo>
                <a:lnTo>
                  <a:pt x="11061" y="162052"/>
                </a:lnTo>
                <a:lnTo>
                  <a:pt x="12090" y="168656"/>
                </a:lnTo>
                <a:lnTo>
                  <a:pt x="13614" y="174752"/>
                </a:lnTo>
                <a:lnTo>
                  <a:pt x="15659" y="181483"/>
                </a:lnTo>
                <a:lnTo>
                  <a:pt x="17716" y="187579"/>
                </a:lnTo>
                <a:lnTo>
                  <a:pt x="19761" y="193167"/>
                </a:lnTo>
                <a:lnTo>
                  <a:pt x="22313" y="199390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773"/>
                </a:lnTo>
                <a:lnTo>
                  <a:pt x="39712" y="225933"/>
                </a:lnTo>
                <a:lnTo>
                  <a:pt x="48412" y="235204"/>
                </a:lnTo>
                <a:lnTo>
                  <a:pt x="57658" y="243840"/>
                </a:lnTo>
                <a:lnTo>
                  <a:pt x="67818" y="251587"/>
                </a:lnTo>
                <a:lnTo>
                  <a:pt x="73025" y="255143"/>
                </a:lnTo>
                <a:lnTo>
                  <a:pt x="78613" y="258191"/>
                </a:lnTo>
                <a:lnTo>
                  <a:pt x="84201" y="261239"/>
                </a:lnTo>
                <a:lnTo>
                  <a:pt x="90424" y="263906"/>
                </a:lnTo>
                <a:lnTo>
                  <a:pt x="96520" y="265938"/>
                </a:lnTo>
                <a:lnTo>
                  <a:pt x="102616" y="267970"/>
                </a:lnTo>
                <a:lnTo>
                  <a:pt x="108839" y="270002"/>
                </a:lnTo>
                <a:lnTo>
                  <a:pt x="114935" y="271526"/>
                </a:lnTo>
                <a:lnTo>
                  <a:pt x="121539" y="272542"/>
                </a:lnTo>
                <a:lnTo>
                  <a:pt x="128270" y="273558"/>
                </a:lnTo>
                <a:lnTo>
                  <a:pt x="134874" y="274066"/>
                </a:lnTo>
                <a:lnTo>
                  <a:pt x="141605" y="274066"/>
                </a:lnTo>
                <a:lnTo>
                  <a:pt x="141605" y="274066"/>
                </a:lnTo>
                <a:lnTo>
                  <a:pt x="148717" y="274066"/>
                </a:lnTo>
                <a:lnTo>
                  <a:pt x="155321" y="273558"/>
                </a:lnTo>
                <a:lnTo>
                  <a:pt x="162052" y="272542"/>
                </a:lnTo>
                <a:lnTo>
                  <a:pt x="168148" y="271526"/>
                </a:lnTo>
                <a:lnTo>
                  <a:pt x="174879" y="270002"/>
                </a:lnTo>
                <a:lnTo>
                  <a:pt x="180975" y="267970"/>
                </a:lnTo>
                <a:lnTo>
                  <a:pt x="187071" y="265938"/>
                </a:lnTo>
                <a:lnTo>
                  <a:pt x="193294" y="263906"/>
                </a:lnTo>
                <a:lnTo>
                  <a:pt x="198882" y="261239"/>
                </a:lnTo>
                <a:lnTo>
                  <a:pt x="204470" y="258191"/>
                </a:lnTo>
                <a:lnTo>
                  <a:pt x="210185" y="255143"/>
                </a:lnTo>
                <a:lnTo>
                  <a:pt x="215773" y="251587"/>
                </a:lnTo>
                <a:lnTo>
                  <a:pt x="225933" y="243840"/>
                </a:lnTo>
                <a:lnTo>
                  <a:pt x="235204" y="235204"/>
                </a:lnTo>
                <a:lnTo>
                  <a:pt x="243967" y="225933"/>
                </a:lnTo>
                <a:lnTo>
                  <a:pt x="251587" y="215773"/>
                </a:lnTo>
                <a:lnTo>
                  <a:pt x="254635" y="210566"/>
                </a:lnTo>
                <a:lnTo>
                  <a:pt x="257683" y="204978"/>
                </a:lnTo>
                <a:lnTo>
                  <a:pt x="260731" y="199390"/>
                </a:lnTo>
                <a:lnTo>
                  <a:pt x="263398" y="193167"/>
                </a:lnTo>
                <a:lnTo>
                  <a:pt x="265938" y="187579"/>
                </a:lnTo>
                <a:lnTo>
                  <a:pt x="267970" y="181483"/>
                </a:lnTo>
                <a:lnTo>
                  <a:pt x="270002" y="174752"/>
                </a:lnTo>
                <a:lnTo>
                  <a:pt x="271018" y="168656"/>
                </a:lnTo>
                <a:lnTo>
                  <a:pt x="272542" y="162052"/>
                </a:lnTo>
                <a:lnTo>
                  <a:pt x="273050" y="155321"/>
                </a:lnTo>
                <a:lnTo>
                  <a:pt x="273558" y="148717"/>
                </a:lnTo>
                <a:lnTo>
                  <a:pt x="274066" y="141986"/>
                </a:lnTo>
                <a:lnTo>
                  <a:pt x="274066" y="141986"/>
                </a:lnTo>
                <a:lnTo>
                  <a:pt x="273558" y="134874"/>
                </a:lnTo>
                <a:lnTo>
                  <a:pt x="273050" y="128270"/>
                </a:lnTo>
                <a:lnTo>
                  <a:pt x="272542" y="121539"/>
                </a:lnTo>
                <a:lnTo>
                  <a:pt x="271018" y="115443"/>
                </a:lnTo>
                <a:lnTo>
                  <a:pt x="270002" y="108839"/>
                </a:lnTo>
                <a:lnTo>
                  <a:pt x="267970" y="102616"/>
                </a:lnTo>
                <a:lnTo>
                  <a:pt x="265938" y="96520"/>
                </a:lnTo>
                <a:lnTo>
                  <a:pt x="263398" y="90424"/>
                </a:lnTo>
                <a:lnTo>
                  <a:pt x="260731" y="84709"/>
                </a:lnTo>
                <a:lnTo>
                  <a:pt x="257683" y="79121"/>
                </a:lnTo>
                <a:lnTo>
                  <a:pt x="254635" y="73533"/>
                </a:lnTo>
                <a:lnTo>
                  <a:pt x="251587" y="67818"/>
                </a:lnTo>
                <a:lnTo>
                  <a:pt x="243967" y="57658"/>
                </a:lnTo>
                <a:lnTo>
                  <a:pt x="235204" y="48387"/>
                </a:lnTo>
                <a:lnTo>
                  <a:pt x="225933" y="39751"/>
                </a:lnTo>
                <a:lnTo>
                  <a:pt x="215773" y="32004"/>
                </a:lnTo>
                <a:lnTo>
                  <a:pt x="210185" y="28956"/>
                </a:lnTo>
                <a:lnTo>
                  <a:pt x="204470" y="25908"/>
                </a:lnTo>
                <a:lnTo>
                  <a:pt x="198882" y="22860"/>
                </a:lnTo>
                <a:lnTo>
                  <a:pt x="193294" y="20193"/>
                </a:lnTo>
                <a:lnTo>
                  <a:pt x="187071" y="17653"/>
                </a:lnTo>
                <a:lnTo>
                  <a:pt x="180975" y="15621"/>
                </a:lnTo>
                <a:lnTo>
                  <a:pt x="174879" y="14097"/>
                </a:lnTo>
                <a:lnTo>
                  <a:pt x="168148" y="12573"/>
                </a:lnTo>
                <a:lnTo>
                  <a:pt x="162052" y="11049"/>
                </a:lnTo>
                <a:lnTo>
                  <a:pt x="155321" y="10541"/>
                </a:lnTo>
                <a:lnTo>
                  <a:pt x="148717" y="10033"/>
                </a:lnTo>
                <a:lnTo>
                  <a:pt x="141605" y="9525"/>
                </a:lnTo>
                <a:lnTo>
                  <a:pt x="141605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50683" y="3331718"/>
            <a:ext cx="222135" cy="222123"/>
          </a:xfrm>
          <a:custGeom>
            <a:avLst/>
            <a:gdLst/>
            <a:ahLst/>
            <a:cxnLst/>
            <a:rect l="l" t="t" r="r" b="b"/>
            <a:pathLst>
              <a:path w="222135" h="222123">
                <a:moveTo>
                  <a:pt x="110884" y="9525"/>
                </a:moveTo>
                <a:lnTo>
                  <a:pt x="110884" y="9525"/>
                </a:lnTo>
                <a:lnTo>
                  <a:pt x="100597" y="10033"/>
                </a:lnTo>
                <a:lnTo>
                  <a:pt x="90437" y="11557"/>
                </a:lnTo>
                <a:lnTo>
                  <a:pt x="80658" y="14097"/>
                </a:lnTo>
                <a:lnTo>
                  <a:pt x="71387" y="17653"/>
                </a:lnTo>
                <a:lnTo>
                  <a:pt x="62751" y="21717"/>
                </a:lnTo>
                <a:lnTo>
                  <a:pt x="54496" y="26924"/>
                </a:lnTo>
                <a:lnTo>
                  <a:pt x="46368" y="33020"/>
                </a:lnTo>
                <a:lnTo>
                  <a:pt x="39129" y="39624"/>
                </a:lnTo>
                <a:lnTo>
                  <a:pt x="32525" y="46863"/>
                </a:lnTo>
                <a:lnTo>
                  <a:pt x="26937" y="54483"/>
                </a:lnTo>
                <a:lnTo>
                  <a:pt x="21730" y="62738"/>
                </a:lnTo>
                <a:lnTo>
                  <a:pt x="17691" y="71882"/>
                </a:lnTo>
                <a:lnTo>
                  <a:pt x="14122" y="81153"/>
                </a:lnTo>
                <a:lnTo>
                  <a:pt x="11557" y="90805"/>
                </a:lnTo>
                <a:lnTo>
                  <a:pt x="10020" y="100584"/>
                </a:lnTo>
                <a:lnTo>
                  <a:pt x="9525" y="111252"/>
                </a:lnTo>
                <a:lnTo>
                  <a:pt x="9525" y="111252"/>
                </a:lnTo>
                <a:lnTo>
                  <a:pt x="10020" y="121539"/>
                </a:lnTo>
                <a:lnTo>
                  <a:pt x="11557" y="131826"/>
                </a:lnTo>
                <a:lnTo>
                  <a:pt x="14122" y="141478"/>
                </a:lnTo>
                <a:lnTo>
                  <a:pt x="17691" y="150749"/>
                </a:lnTo>
                <a:lnTo>
                  <a:pt x="21730" y="159385"/>
                </a:lnTo>
                <a:lnTo>
                  <a:pt x="26937" y="167640"/>
                </a:lnTo>
                <a:lnTo>
                  <a:pt x="32525" y="175768"/>
                </a:lnTo>
                <a:lnTo>
                  <a:pt x="39129" y="183007"/>
                </a:lnTo>
                <a:lnTo>
                  <a:pt x="46368" y="189611"/>
                </a:lnTo>
                <a:lnTo>
                  <a:pt x="54496" y="195199"/>
                </a:lnTo>
                <a:lnTo>
                  <a:pt x="62751" y="200406"/>
                </a:lnTo>
                <a:lnTo>
                  <a:pt x="71387" y="204470"/>
                </a:lnTo>
                <a:lnTo>
                  <a:pt x="80658" y="208026"/>
                </a:lnTo>
                <a:lnTo>
                  <a:pt x="90437" y="210566"/>
                </a:lnTo>
                <a:lnTo>
                  <a:pt x="100597" y="212090"/>
                </a:lnTo>
                <a:lnTo>
                  <a:pt x="110884" y="212598"/>
                </a:lnTo>
                <a:lnTo>
                  <a:pt x="110884" y="212598"/>
                </a:lnTo>
                <a:lnTo>
                  <a:pt x="121552" y="212090"/>
                </a:lnTo>
                <a:lnTo>
                  <a:pt x="131331" y="210566"/>
                </a:lnTo>
                <a:lnTo>
                  <a:pt x="140983" y="208026"/>
                </a:lnTo>
                <a:lnTo>
                  <a:pt x="150254" y="204470"/>
                </a:lnTo>
                <a:lnTo>
                  <a:pt x="159398" y="200406"/>
                </a:lnTo>
                <a:lnTo>
                  <a:pt x="167653" y="195199"/>
                </a:lnTo>
                <a:lnTo>
                  <a:pt x="175273" y="189611"/>
                </a:lnTo>
                <a:lnTo>
                  <a:pt x="182512" y="183007"/>
                </a:lnTo>
                <a:lnTo>
                  <a:pt x="189116" y="175768"/>
                </a:lnTo>
                <a:lnTo>
                  <a:pt x="195212" y="167640"/>
                </a:lnTo>
                <a:lnTo>
                  <a:pt x="200419" y="159385"/>
                </a:lnTo>
                <a:lnTo>
                  <a:pt x="204483" y="150749"/>
                </a:lnTo>
                <a:lnTo>
                  <a:pt x="208039" y="141478"/>
                </a:lnTo>
                <a:lnTo>
                  <a:pt x="210579" y="131826"/>
                </a:lnTo>
                <a:lnTo>
                  <a:pt x="212103" y="121539"/>
                </a:lnTo>
                <a:lnTo>
                  <a:pt x="212611" y="111252"/>
                </a:lnTo>
                <a:lnTo>
                  <a:pt x="212611" y="111252"/>
                </a:lnTo>
                <a:lnTo>
                  <a:pt x="212103" y="100584"/>
                </a:lnTo>
                <a:lnTo>
                  <a:pt x="210579" y="90805"/>
                </a:lnTo>
                <a:lnTo>
                  <a:pt x="208039" y="81153"/>
                </a:lnTo>
                <a:lnTo>
                  <a:pt x="204483" y="71882"/>
                </a:lnTo>
                <a:lnTo>
                  <a:pt x="200419" y="62738"/>
                </a:lnTo>
                <a:lnTo>
                  <a:pt x="195212" y="54483"/>
                </a:lnTo>
                <a:lnTo>
                  <a:pt x="189116" y="46863"/>
                </a:lnTo>
                <a:lnTo>
                  <a:pt x="182512" y="39624"/>
                </a:lnTo>
                <a:lnTo>
                  <a:pt x="175273" y="33020"/>
                </a:lnTo>
                <a:lnTo>
                  <a:pt x="167653" y="26924"/>
                </a:lnTo>
                <a:lnTo>
                  <a:pt x="159398" y="21717"/>
                </a:lnTo>
                <a:lnTo>
                  <a:pt x="150254" y="17653"/>
                </a:lnTo>
                <a:lnTo>
                  <a:pt x="140983" y="14097"/>
                </a:lnTo>
                <a:lnTo>
                  <a:pt x="131331" y="11557"/>
                </a:lnTo>
                <a:lnTo>
                  <a:pt x="121552" y="10033"/>
                </a:lnTo>
                <a:lnTo>
                  <a:pt x="110884" y="9525"/>
                </a:lnTo>
                <a:lnTo>
                  <a:pt x="110884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80795" y="3362325"/>
            <a:ext cx="90297" cy="90170"/>
          </a:xfrm>
          <a:custGeom>
            <a:avLst/>
            <a:gdLst/>
            <a:ahLst/>
            <a:cxnLst/>
            <a:rect l="l" t="t" r="r" b="b"/>
            <a:pathLst>
              <a:path w="90297" h="90170">
                <a:moveTo>
                  <a:pt x="9525" y="80645"/>
                </a:moveTo>
                <a:lnTo>
                  <a:pt x="9525" y="80645"/>
                </a:lnTo>
                <a:lnTo>
                  <a:pt x="10160" y="73025"/>
                </a:lnTo>
                <a:lnTo>
                  <a:pt x="11176" y="66421"/>
                </a:lnTo>
                <a:lnTo>
                  <a:pt x="12700" y="59182"/>
                </a:lnTo>
                <a:lnTo>
                  <a:pt x="15240" y="53086"/>
                </a:lnTo>
                <a:lnTo>
                  <a:pt x="18288" y="46482"/>
                </a:lnTo>
                <a:lnTo>
                  <a:pt x="21844" y="40767"/>
                </a:lnTo>
                <a:lnTo>
                  <a:pt x="26035" y="35179"/>
                </a:lnTo>
                <a:lnTo>
                  <a:pt x="30607" y="30099"/>
                </a:lnTo>
                <a:lnTo>
                  <a:pt x="35687" y="25400"/>
                </a:lnTo>
                <a:lnTo>
                  <a:pt x="41275" y="21336"/>
                </a:lnTo>
                <a:lnTo>
                  <a:pt x="46990" y="17780"/>
                </a:lnTo>
                <a:lnTo>
                  <a:pt x="53086" y="14732"/>
                </a:lnTo>
                <a:lnTo>
                  <a:pt x="59690" y="12700"/>
                </a:lnTo>
                <a:lnTo>
                  <a:pt x="66421" y="10541"/>
                </a:lnTo>
                <a:lnTo>
                  <a:pt x="73533" y="9525"/>
                </a:lnTo>
                <a:lnTo>
                  <a:pt x="80772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33322" y="3522091"/>
            <a:ext cx="148590" cy="147955"/>
          </a:xfrm>
          <a:custGeom>
            <a:avLst/>
            <a:gdLst/>
            <a:ahLst/>
            <a:cxnLst/>
            <a:rect l="l" t="t" r="r" b="b"/>
            <a:pathLst>
              <a:path w="148590" h="147955">
                <a:moveTo>
                  <a:pt x="9525" y="30988"/>
                </a:moveTo>
                <a:lnTo>
                  <a:pt x="113919" y="135382"/>
                </a:lnTo>
                <a:lnTo>
                  <a:pt x="113919" y="135382"/>
                </a:lnTo>
                <a:lnTo>
                  <a:pt x="115570" y="136398"/>
                </a:lnTo>
                <a:lnTo>
                  <a:pt x="117094" y="137414"/>
                </a:lnTo>
                <a:lnTo>
                  <a:pt x="119126" y="137922"/>
                </a:lnTo>
                <a:lnTo>
                  <a:pt x="121158" y="138430"/>
                </a:lnTo>
                <a:lnTo>
                  <a:pt x="123190" y="137922"/>
                </a:lnTo>
                <a:lnTo>
                  <a:pt x="124714" y="137414"/>
                </a:lnTo>
                <a:lnTo>
                  <a:pt x="126746" y="136398"/>
                </a:lnTo>
                <a:lnTo>
                  <a:pt x="128270" y="135382"/>
                </a:lnTo>
                <a:lnTo>
                  <a:pt x="136017" y="127635"/>
                </a:lnTo>
                <a:lnTo>
                  <a:pt x="136017" y="127635"/>
                </a:lnTo>
                <a:lnTo>
                  <a:pt x="137541" y="126111"/>
                </a:lnTo>
                <a:lnTo>
                  <a:pt x="138557" y="124079"/>
                </a:lnTo>
                <a:lnTo>
                  <a:pt x="139065" y="122047"/>
                </a:lnTo>
                <a:lnTo>
                  <a:pt x="139065" y="120523"/>
                </a:lnTo>
                <a:lnTo>
                  <a:pt x="139065" y="118491"/>
                </a:lnTo>
                <a:lnTo>
                  <a:pt x="138557" y="116459"/>
                </a:lnTo>
                <a:lnTo>
                  <a:pt x="137541" y="114935"/>
                </a:lnTo>
                <a:lnTo>
                  <a:pt x="136017" y="112903"/>
                </a:lnTo>
                <a:lnTo>
                  <a:pt x="32131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8162" y="3607371"/>
            <a:ext cx="829437" cy="719671"/>
          </a:xfrm>
          <a:custGeom>
            <a:avLst/>
            <a:gdLst/>
            <a:ahLst/>
            <a:cxnLst/>
            <a:rect l="l" t="t" r="r" b="b"/>
            <a:pathLst>
              <a:path w="829437" h="719671">
                <a:moveTo>
                  <a:pt x="4763" y="359855"/>
                </a:moveTo>
                <a:lnTo>
                  <a:pt x="208407" y="714909"/>
                </a:lnTo>
                <a:lnTo>
                  <a:pt x="621017" y="714909"/>
                </a:lnTo>
                <a:lnTo>
                  <a:pt x="824675" y="359855"/>
                </a:lnTo>
                <a:lnTo>
                  <a:pt x="621017" y="4763"/>
                </a:lnTo>
                <a:lnTo>
                  <a:pt x="208407" y="4763"/>
                </a:lnTo>
                <a:close/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8992" y="424688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88" y="371094"/>
                </a:lnTo>
                <a:lnTo>
                  <a:pt x="428701" y="185547"/>
                </a:lnTo>
                <a:lnTo>
                  <a:pt x="322288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029"/>
            <a:ext cx="704850" cy="709790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401675" y="249047"/>
            <a:ext cx="377850" cy="329565"/>
          </a:xfrm>
          <a:custGeom>
            <a:avLst/>
            <a:gdLst/>
            <a:ahLst/>
            <a:cxnLst/>
            <a:rect l="l" t="t" r="r" b="b"/>
            <a:pathLst>
              <a:path w="377850" h="329565">
                <a:moveTo>
                  <a:pt x="9525" y="164846"/>
                </a:moveTo>
                <a:lnTo>
                  <a:pt x="98565" y="320040"/>
                </a:lnTo>
                <a:lnTo>
                  <a:pt x="279273" y="320040"/>
                </a:lnTo>
                <a:lnTo>
                  <a:pt x="368326" y="164846"/>
                </a:lnTo>
                <a:lnTo>
                  <a:pt x="279273" y="9525"/>
                </a:lnTo>
                <a:lnTo>
                  <a:pt x="98565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8852" y="3843147"/>
            <a:ext cx="248043" cy="248120"/>
          </a:xfrm>
          <a:custGeom>
            <a:avLst/>
            <a:gdLst/>
            <a:ahLst/>
            <a:cxnLst/>
            <a:rect l="l" t="t" r="r" b="b"/>
            <a:pathLst>
              <a:path w="248043" h="248120">
                <a:moveTo>
                  <a:pt x="127953" y="83820"/>
                </a:moveTo>
                <a:lnTo>
                  <a:pt x="131852" y="84518"/>
                </a:lnTo>
                <a:lnTo>
                  <a:pt x="135433" y="85598"/>
                </a:lnTo>
                <a:lnTo>
                  <a:pt x="139345" y="86664"/>
                </a:lnTo>
                <a:lnTo>
                  <a:pt x="142901" y="88442"/>
                </a:lnTo>
                <a:lnTo>
                  <a:pt x="146114" y="90589"/>
                </a:lnTo>
                <a:lnTo>
                  <a:pt x="149327" y="92722"/>
                </a:lnTo>
                <a:lnTo>
                  <a:pt x="152540" y="95580"/>
                </a:lnTo>
                <a:lnTo>
                  <a:pt x="155385" y="98780"/>
                </a:lnTo>
                <a:lnTo>
                  <a:pt x="157531" y="101993"/>
                </a:lnTo>
                <a:lnTo>
                  <a:pt x="159652" y="105194"/>
                </a:lnTo>
                <a:lnTo>
                  <a:pt x="161443" y="108763"/>
                </a:lnTo>
                <a:lnTo>
                  <a:pt x="162522" y="112687"/>
                </a:lnTo>
                <a:lnTo>
                  <a:pt x="163576" y="116243"/>
                </a:lnTo>
                <a:lnTo>
                  <a:pt x="164300" y="120167"/>
                </a:lnTo>
                <a:lnTo>
                  <a:pt x="164300" y="124079"/>
                </a:lnTo>
                <a:lnTo>
                  <a:pt x="164300" y="128003"/>
                </a:lnTo>
                <a:lnTo>
                  <a:pt x="163576" y="131927"/>
                </a:lnTo>
                <a:lnTo>
                  <a:pt x="162522" y="135496"/>
                </a:lnTo>
                <a:lnTo>
                  <a:pt x="161443" y="139420"/>
                </a:lnTo>
                <a:lnTo>
                  <a:pt x="159652" y="142976"/>
                </a:lnTo>
                <a:lnTo>
                  <a:pt x="157531" y="146189"/>
                </a:lnTo>
                <a:lnTo>
                  <a:pt x="155385" y="149390"/>
                </a:lnTo>
                <a:lnTo>
                  <a:pt x="152540" y="152590"/>
                </a:lnTo>
                <a:lnTo>
                  <a:pt x="149327" y="155460"/>
                </a:lnTo>
                <a:lnTo>
                  <a:pt x="146114" y="157581"/>
                </a:lnTo>
                <a:lnTo>
                  <a:pt x="142901" y="159728"/>
                </a:lnTo>
                <a:lnTo>
                  <a:pt x="139345" y="161506"/>
                </a:lnTo>
                <a:lnTo>
                  <a:pt x="135433" y="162572"/>
                </a:lnTo>
                <a:lnTo>
                  <a:pt x="131852" y="163639"/>
                </a:lnTo>
                <a:lnTo>
                  <a:pt x="127953" y="164350"/>
                </a:lnTo>
                <a:lnTo>
                  <a:pt x="120092" y="164350"/>
                </a:lnTo>
                <a:lnTo>
                  <a:pt x="116180" y="163639"/>
                </a:lnTo>
                <a:lnTo>
                  <a:pt x="112624" y="162572"/>
                </a:lnTo>
                <a:lnTo>
                  <a:pt x="108700" y="161506"/>
                </a:lnTo>
                <a:lnTo>
                  <a:pt x="105144" y="159728"/>
                </a:lnTo>
                <a:lnTo>
                  <a:pt x="101931" y="157581"/>
                </a:lnTo>
                <a:lnTo>
                  <a:pt x="98717" y="155460"/>
                </a:lnTo>
                <a:lnTo>
                  <a:pt x="95504" y="152590"/>
                </a:lnTo>
                <a:lnTo>
                  <a:pt x="92660" y="149390"/>
                </a:lnTo>
                <a:lnTo>
                  <a:pt x="90513" y="146189"/>
                </a:lnTo>
                <a:lnTo>
                  <a:pt x="88392" y="142976"/>
                </a:lnTo>
                <a:lnTo>
                  <a:pt x="86602" y="139420"/>
                </a:lnTo>
                <a:lnTo>
                  <a:pt x="85522" y="135496"/>
                </a:lnTo>
                <a:lnTo>
                  <a:pt x="84455" y="131927"/>
                </a:lnTo>
                <a:lnTo>
                  <a:pt x="83744" y="128003"/>
                </a:lnTo>
                <a:lnTo>
                  <a:pt x="83744" y="124079"/>
                </a:lnTo>
                <a:lnTo>
                  <a:pt x="83744" y="120167"/>
                </a:lnTo>
                <a:lnTo>
                  <a:pt x="84455" y="116243"/>
                </a:lnTo>
                <a:lnTo>
                  <a:pt x="85522" y="112687"/>
                </a:lnTo>
                <a:lnTo>
                  <a:pt x="86602" y="108763"/>
                </a:lnTo>
                <a:lnTo>
                  <a:pt x="88392" y="105194"/>
                </a:lnTo>
                <a:lnTo>
                  <a:pt x="90513" y="101993"/>
                </a:lnTo>
                <a:lnTo>
                  <a:pt x="92660" y="98780"/>
                </a:lnTo>
                <a:lnTo>
                  <a:pt x="95504" y="95580"/>
                </a:lnTo>
                <a:lnTo>
                  <a:pt x="98717" y="92722"/>
                </a:lnTo>
                <a:lnTo>
                  <a:pt x="101931" y="90589"/>
                </a:lnTo>
                <a:lnTo>
                  <a:pt x="105144" y="88442"/>
                </a:lnTo>
                <a:lnTo>
                  <a:pt x="108700" y="86664"/>
                </a:lnTo>
                <a:lnTo>
                  <a:pt x="112624" y="85598"/>
                </a:lnTo>
                <a:lnTo>
                  <a:pt x="116180" y="84518"/>
                </a:lnTo>
                <a:lnTo>
                  <a:pt x="120092" y="83820"/>
                </a:lnTo>
                <a:close/>
                <a:moveTo>
                  <a:pt x="115469" y="0"/>
                </a:moveTo>
                <a:lnTo>
                  <a:pt x="112980" y="381"/>
                </a:lnTo>
                <a:lnTo>
                  <a:pt x="110833" y="1143"/>
                </a:lnTo>
                <a:lnTo>
                  <a:pt x="109055" y="2159"/>
                </a:lnTo>
                <a:lnTo>
                  <a:pt x="106922" y="3683"/>
                </a:lnTo>
                <a:lnTo>
                  <a:pt x="105487" y="5080"/>
                </a:lnTo>
                <a:lnTo>
                  <a:pt x="104064" y="7239"/>
                </a:lnTo>
                <a:lnTo>
                  <a:pt x="103353" y="9271"/>
                </a:lnTo>
                <a:lnTo>
                  <a:pt x="102642" y="11430"/>
                </a:lnTo>
                <a:lnTo>
                  <a:pt x="99784" y="37122"/>
                </a:lnTo>
                <a:lnTo>
                  <a:pt x="94793" y="38557"/>
                </a:lnTo>
                <a:lnTo>
                  <a:pt x="89446" y="40691"/>
                </a:lnTo>
                <a:lnTo>
                  <a:pt x="84455" y="42824"/>
                </a:lnTo>
                <a:lnTo>
                  <a:pt x="79477" y="45326"/>
                </a:lnTo>
                <a:lnTo>
                  <a:pt x="59512" y="29591"/>
                </a:lnTo>
                <a:lnTo>
                  <a:pt x="57379" y="28194"/>
                </a:lnTo>
                <a:lnTo>
                  <a:pt x="55233" y="27559"/>
                </a:lnTo>
                <a:lnTo>
                  <a:pt x="53099" y="26797"/>
                </a:lnTo>
                <a:lnTo>
                  <a:pt x="50953" y="26797"/>
                </a:lnTo>
                <a:lnTo>
                  <a:pt x="48464" y="27178"/>
                </a:lnTo>
                <a:lnTo>
                  <a:pt x="46330" y="27813"/>
                </a:lnTo>
                <a:lnTo>
                  <a:pt x="44184" y="28956"/>
                </a:lnTo>
                <a:lnTo>
                  <a:pt x="42406" y="30353"/>
                </a:lnTo>
                <a:lnTo>
                  <a:pt x="30290" y="42481"/>
                </a:lnTo>
                <a:lnTo>
                  <a:pt x="28867" y="44259"/>
                </a:lnTo>
                <a:lnTo>
                  <a:pt x="27801" y="46393"/>
                </a:lnTo>
                <a:lnTo>
                  <a:pt x="27089" y="48539"/>
                </a:lnTo>
                <a:lnTo>
                  <a:pt x="26734" y="51028"/>
                </a:lnTo>
                <a:lnTo>
                  <a:pt x="26734" y="53162"/>
                </a:lnTo>
                <a:lnTo>
                  <a:pt x="27432" y="55308"/>
                </a:lnTo>
                <a:lnTo>
                  <a:pt x="28144" y="57442"/>
                </a:lnTo>
                <a:lnTo>
                  <a:pt x="29579" y="59588"/>
                </a:lnTo>
                <a:lnTo>
                  <a:pt x="45263" y="79540"/>
                </a:lnTo>
                <a:lnTo>
                  <a:pt x="42774" y="84518"/>
                </a:lnTo>
                <a:lnTo>
                  <a:pt x="40628" y="89509"/>
                </a:lnTo>
                <a:lnTo>
                  <a:pt x="38494" y="94869"/>
                </a:lnTo>
                <a:lnTo>
                  <a:pt x="37059" y="99860"/>
                </a:lnTo>
                <a:lnTo>
                  <a:pt x="11392" y="102705"/>
                </a:lnTo>
                <a:lnTo>
                  <a:pt x="9271" y="103416"/>
                </a:lnTo>
                <a:lnTo>
                  <a:pt x="7125" y="104127"/>
                </a:lnTo>
                <a:lnTo>
                  <a:pt x="4991" y="105549"/>
                </a:lnTo>
                <a:lnTo>
                  <a:pt x="3556" y="106984"/>
                </a:lnTo>
                <a:lnTo>
                  <a:pt x="2134" y="109118"/>
                </a:lnTo>
                <a:lnTo>
                  <a:pt x="1067" y="110909"/>
                </a:lnTo>
                <a:lnTo>
                  <a:pt x="356" y="113030"/>
                </a:lnTo>
                <a:lnTo>
                  <a:pt x="0" y="115532"/>
                </a:lnTo>
                <a:lnTo>
                  <a:pt x="0" y="132651"/>
                </a:lnTo>
                <a:lnTo>
                  <a:pt x="356" y="135140"/>
                </a:lnTo>
                <a:lnTo>
                  <a:pt x="1067" y="137274"/>
                </a:lnTo>
                <a:lnTo>
                  <a:pt x="2134" y="139052"/>
                </a:lnTo>
                <a:lnTo>
                  <a:pt x="3556" y="141198"/>
                </a:lnTo>
                <a:lnTo>
                  <a:pt x="4991" y="142608"/>
                </a:lnTo>
                <a:lnTo>
                  <a:pt x="7125" y="144043"/>
                </a:lnTo>
                <a:lnTo>
                  <a:pt x="9271" y="144754"/>
                </a:lnTo>
                <a:lnTo>
                  <a:pt x="11392" y="145478"/>
                </a:lnTo>
                <a:lnTo>
                  <a:pt x="37059" y="148323"/>
                </a:lnTo>
                <a:lnTo>
                  <a:pt x="38494" y="153314"/>
                </a:lnTo>
                <a:lnTo>
                  <a:pt x="40628" y="158648"/>
                </a:lnTo>
                <a:lnTo>
                  <a:pt x="42774" y="163639"/>
                </a:lnTo>
                <a:lnTo>
                  <a:pt x="45263" y="168630"/>
                </a:lnTo>
                <a:lnTo>
                  <a:pt x="29579" y="188595"/>
                </a:lnTo>
                <a:lnTo>
                  <a:pt x="28144" y="190741"/>
                </a:lnTo>
                <a:lnTo>
                  <a:pt x="27432" y="192875"/>
                </a:lnTo>
                <a:lnTo>
                  <a:pt x="26734" y="195008"/>
                </a:lnTo>
                <a:lnTo>
                  <a:pt x="26734" y="197142"/>
                </a:lnTo>
                <a:lnTo>
                  <a:pt x="27089" y="199644"/>
                </a:lnTo>
                <a:lnTo>
                  <a:pt x="27801" y="201790"/>
                </a:lnTo>
                <a:lnTo>
                  <a:pt x="28867" y="203911"/>
                </a:lnTo>
                <a:lnTo>
                  <a:pt x="30290" y="205702"/>
                </a:lnTo>
                <a:lnTo>
                  <a:pt x="42406" y="217817"/>
                </a:lnTo>
                <a:lnTo>
                  <a:pt x="44184" y="219240"/>
                </a:lnTo>
                <a:lnTo>
                  <a:pt x="46330" y="220319"/>
                </a:lnTo>
                <a:lnTo>
                  <a:pt x="48464" y="221018"/>
                </a:lnTo>
                <a:lnTo>
                  <a:pt x="50953" y="221386"/>
                </a:lnTo>
                <a:lnTo>
                  <a:pt x="53099" y="221386"/>
                </a:lnTo>
                <a:lnTo>
                  <a:pt x="55233" y="220662"/>
                </a:lnTo>
                <a:lnTo>
                  <a:pt x="57379" y="219951"/>
                </a:lnTo>
                <a:lnTo>
                  <a:pt x="59512" y="218884"/>
                </a:lnTo>
                <a:lnTo>
                  <a:pt x="79477" y="202857"/>
                </a:lnTo>
                <a:lnTo>
                  <a:pt x="84455" y="205346"/>
                </a:lnTo>
                <a:lnTo>
                  <a:pt x="89446" y="207480"/>
                </a:lnTo>
                <a:lnTo>
                  <a:pt x="94793" y="209626"/>
                </a:lnTo>
                <a:lnTo>
                  <a:pt x="99784" y="211048"/>
                </a:lnTo>
                <a:lnTo>
                  <a:pt x="102642" y="236702"/>
                </a:lnTo>
                <a:lnTo>
                  <a:pt x="103353" y="238849"/>
                </a:lnTo>
                <a:lnTo>
                  <a:pt x="104064" y="240982"/>
                </a:lnTo>
                <a:lnTo>
                  <a:pt x="105487" y="243128"/>
                </a:lnTo>
                <a:lnTo>
                  <a:pt x="106922" y="244538"/>
                </a:lnTo>
                <a:lnTo>
                  <a:pt x="109055" y="245973"/>
                </a:lnTo>
                <a:lnTo>
                  <a:pt x="110833" y="247040"/>
                </a:lnTo>
                <a:lnTo>
                  <a:pt x="112980" y="247751"/>
                </a:lnTo>
                <a:lnTo>
                  <a:pt x="115469" y="248120"/>
                </a:lnTo>
                <a:lnTo>
                  <a:pt x="132576" y="248120"/>
                </a:lnTo>
                <a:lnTo>
                  <a:pt x="135065" y="247751"/>
                </a:lnTo>
                <a:lnTo>
                  <a:pt x="137211" y="247040"/>
                </a:lnTo>
                <a:lnTo>
                  <a:pt x="138989" y="245973"/>
                </a:lnTo>
                <a:lnTo>
                  <a:pt x="141123" y="244538"/>
                </a:lnTo>
                <a:lnTo>
                  <a:pt x="142558" y="243128"/>
                </a:lnTo>
                <a:lnTo>
                  <a:pt x="143980" y="240982"/>
                </a:lnTo>
                <a:lnTo>
                  <a:pt x="144704" y="238849"/>
                </a:lnTo>
                <a:lnTo>
                  <a:pt x="145403" y="236702"/>
                </a:lnTo>
                <a:lnTo>
                  <a:pt x="148260" y="211048"/>
                </a:lnTo>
                <a:lnTo>
                  <a:pt x="153251" y="209626"/>
                </a:lnTo>
                <a:lnTo>
                  <a:pt x="158585" y="207480"/>
                </a:lnTo>
                <a:lnTo>
                  <a:pt x="163576" y="205346"/>
                </a:lnTo>
                <a:lnTo>
                  <a:pt x="168567" y="202857"/>
                </a:lnTo>
                <a:lnTo>
                  <a:pt x="188532" y="218884"/>
                </a:lnTo>
                <a:lnTo>
                  <a:pt x="190665" y="219951"/>
                </a:lnTo>
                <a:lnTo>
                  <a:pt x="192812" y="220662"/>
                </a:lnTo>
                <a:lnTo>
                  <a:pt x="194945" y="221386"/>
                </a:lnTo>
                <a:lnTo>
                  <a:pt x="197092" y="221386"/>
                </a:lnTo>
                <a:lnTo>
                  <a:pt x="199581" y="221018"/>
                </a:lnTo>
                <a:lnTo>
                  <a:pt x="201714" y="220319"/>
                </a:lnTo>
                <a:lnTo>
                  <a:pt x="203861" y="219240"/>
                </a:lnTo>
                <a:lnTo>
                  <a:pt x="205639" y="217817"/>
                </a:lnTo>
                <a:lnTo>
                  <a:pt x="217755" y="205702"/>
                </a:lnTo>
                <a:lnTo>
                  <a:pt x="219177" y="203911"/>
                </a:lnTo>
                <a:lnTo>
                  <a:pt x="220244" y="201790"/>
                </a:lnTo>
                <a:lnTo>
                  <a:pt x="220955" y="199644"/>
                </a:lnTo>
                <a:lnTo>
                  <a:pt x="221323" y="197142"/>
                </a:lnTo>
                <a:lnTo>
                  <a:pt x="221323" y="195008"/>
                </a:lnTo>
                <a:lnTo>
                  <a:pt x="220612" y="192875"/>
                </a:lnTo>
                <a:lnTo>
                  <a:pt x="219888" y="190741"/>
                </a:lnTo>
                <a:lnTo>
                  <a:pt x="218834" y="188595"/>
                </a:lnTo>
                <a:lnTo>
                  <a:pt x="202794" y="168630"/>
                </a:lnTo>
                <a:lnTo>
                  <a:pt x="205270" y="163639"/>
                </a:lnTo>
                <a:lnTo>
                  <a:pt x="207417" y="158648"/>
                </a:lnTo>
                <a:lnTo>
                  <a:pt x="209563" y="153314"/>
                </a:lnTo>
                <a:lnTo>
                  <a:pt x="210973" y="148323"/>
                </a:lnTo>
                <a:lnTo>
                  <a:pt x="236652" y="145478"/>
                </a:lnTo>
                <a:lnTo>
                  <a:pt x="238773" y="144754"/>
                </a:lnTo>
                <a:lnTo>
                  <a:pt x="240919" y="144043"/>
                </a:lnTo>
                <a:lnTo>
                  <a:pt x="243053" y="142608"/>
                </a:lnTo>
                <a:lnTo>
                  <a:pt x="244488" y="141198"/>
                </a:lnTo>
                <a:lnTo>
                  <a:pt x="245910" y="139052"/>
                </a:lnTo>
                <a:lnTo>
                  <a:pt x="246977" y="137274"/>
                </a:lnTo>
                <a:lnTo>
                  <a:pt x="247688" y="135140"/>
                </a:lnTo>
                <a:lnTo>
                  <a:pt x="248044" y="132651"/>
                </a:lnTo>
                <a:lnTo>
                  <a:pt x="248044" y="115532"/>
                </a:lnTo>
                <a:lnTo>
                  <a:pt x="247688" y="113030"/>
                </a:lnTo>
                <a:lnTo>
                  <a:pt x="246977" y="110909"/>
                </a:lnTo>
                <a:lnTo>
                  <a:pt x="245910" y="109118"/>
                </a:lnTo>
                <a:lnTo>
                  <a:pt x="244488" y="106984"/>
                </a:lnTo>
                <a:lnTo>
                  <a:pt x="243053" y="105549"/>
                </a:lnTo>
                <a:lnTo>
                  <a:pt x="240919" y="104127"/>
                </a:lnTo>
                <a:lnTo>
                  <a:pt x="238773" y="103416"/>
                </a:lnTo>
                <a:lnTo>
                  <a:pt x="236652" y="102705"/>
                </a:lnTo>
                <a:lnTo>
                  <a:pt x="210973" y="99860"/>
                </a:lnTo>
                <a:lnTo>
                  <a:pt x="209563" y="94869"/>
                </a:lnTo>
                <a:lnTo>
                  <a:pt x="207417" y="89509"/>
                </a:lnTo>
                <a:lnTo>
                  <a:pt x="205270" y="84518"/>
                </a:lnTo>
                <a:lnTo>
                  <a:pt x="202794" y="79540"/>
                </a:lnTo>
                <a:lnTo>
                  <a:pt x="218834" y="59588"/>
                </a:lnTo>
                <a:lnTo>
                  <a:pt x="219888" y="57442"/>
                </a:lnTo>
                <a:lnTo>
                  <a:pt x="220612" y="55308"/>
                </a:lnTo>
                <a:lnTo>
                  <a:pt x="221323" y="53162"/>
                </a:lnTo>
                <a:lnTo>
                  <a:pt x="221323" y="51028"/>
                </a:lnTo>
                <a:lnTo>
                  <a:pt x="220955" y="48539"/>
                </a:lnTo>
                <a:lnTo>
                  <a:pt x="220244" y="46393"/>
                </a:lnTo>
                <a:lnTo>
                  <a:pt x="219177" y="44259"/>
                </a:lnTo>
                <a:lnTo>
                  <a:pt x="217755" y="42481"/>
                </a:lnTo>
                <a:lnTo>
                  <a:pt x="205639" y="30353"/>
                </a:lnTo>
                <a:lnTo>
                  <a:pt x="203861" y="28956"/>
                </a:lnTo>
                <a:lnTo>
                  <a:pt x="201714" y="27813"/>
                </a:lnTo>
                <a:lnTo>
                  <a:pt x="199581" y="27178"/>
                </a:lnTo>
                <a:lnTo>
                  <a:pt x="197092" y="26797"/>
                </a:lnTo>
                <a:lnTo>
                  <a:pt x="194945" y="26797"/>
                </a:lnTo>
                <a:lnTo>
                  <a:pt x="192812" y="27559"/>
                </a:lnTo>
                <a:lnTo>
                  <a:pt x="190665" y="28194"/>
                </a:lnTo>
                <a:lnTo>
                  <a:pt x="188532" y="29591"/>
                </a:lnTo>
                <a:lnTo>
                  <a:pt x="168567" y="45326"/>
                </a:lnTo>
                <a:lnTo>
                  <a:pt x="163576" y="42824"/>
                </a:lnTo>
                <a:lnTo>
                  <a:pt x="158585" y="40691"/>
                </a:lnTo>
                <a:lnTo>
                  <a:pt x="153251" y="38557"/>
                </a:lnTo>
                <a:lnTo>
                  <a:pt x="148260" y="37122"/>
                </a:lnTo>
                <a:lnTo>
                  <a:pt x="145403" y="11430"/>
                </a:lnTo>
                <a:lnTo>
                  <a:pt x="144704" y="9271"/>
                </a:lnTo>
                <a:lnTo>
                  <a:pt x="143980" y="7239"/>
                </a:lnTo>
                <a:lnTo>
                  <a:pt x="142558" y="5080"/>
                </a:lnTo>
                <a:lnTo>
                  <a:pt x="141123" y="3683"/>
                </a:lnTo>
                <a:lnTo>
                  <a:pt x="138989" y="2159"/>
                </a:lnTo>
                <a:lnTo>
                  <a:pt x="137211" y="1143"/>
                </a:lnTo>
                <a:lnTo>
                  <a:pt x="135065" y="381"/>
                </a:lnTo>
                <a:lnTo>
                  <a:pt x="1325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8996" y="1681734"/>
            <a:ext cx="136067" cy="150494"/>
          </a:xfrm>
          <a:custGeom>
            <a:avLst/>
            <a:gdLst/>
            <a:ahLst/>
            <a:cxnLst/>
            <a:rect l="l" t="t" r="r" b="b"/>
            <a:pathLst>
              <a:path w="136067" h="150494">
                <a:moveTo>
                  <a:pt x="97942" y="0"/>
                </a:moveTo>
                <a:lnTo>
                  <a:pt x="94335" y="508"/>
                </a:lnTo>
                <a:lnTo>
                  <a:pt x="90728" y="1016"/>
                </a:lnTo>
                <a:lnTo>
                  <a:pt x="87109" y="2031"/>
                </a:lnTo>
                <a:lnTo>
                  <a:pt x="83502" y="3048"/>
                </a:lnTo>
                <a:lnTo>
                  <a:pt x="79895" y="4572"/>
                </a:lnTo>
                <a:lnTo>
                  <a:pt x="76822" y="6604"/>
                </a:lnTo>
                <a:lnTo>
                  <a:pt x="74218" y="8762"/>
                </a:lnTo>
                <a:lnTo>
                  <a:pt x="71640" y="11303"/>
                </a:lnTo>
                <a:lnTo>
                  <a:pt x="69075" y="13843"/>
                </a:lnTo>
                <a:lnTo>
                  <a:pt x="67005" y="17018"/>
                </a:lnTo>
                <a:lnTo>
                  <a:pt x="64960" y="20066"/>
                </a:lnTo>
                <a:lnTo>
                  <a:pt x="63411" y="23114"/>
                </a:lnTo>
                <a:lnTo>
                  <a:pt x="61848" y="26797"/>
                </a:lnTo>
                <a:lnTo>
                  <a:pt x="61353" y="30353"/>
                </a:lnTo>
                <a:lnTo>
                  <a:pt x="60820" y="33909"/>
                </a:lnTo>
                <a:lnTo>
                  <a:pt x="60312" y="38100"/>
                </a:lnTo>
                <a:lnTo>
                  <a:pt x="60820" y="43815"/>
                </a:lnTo>
                <a:lnTo>
                  <a:pt x="62382" y="49403"/>
                </a:lnTo>
                <a:lnTo>
                  <a:pt x="64427" y="54610"/>
                </a:lnTo>
                <a:lnTo>
                  <a:pt x="67005" y="59181"/>
                </a:lnTo>
                <a:lnTo>
                  <a:pt x="0" y="138049"/>
                </a:lnTo>
                <a:lnTo>
                  <a:pt x="7747" y="143764"/>
                </a:lnTo>
                <a:lnTo>
                  <a:pt x="14960" y="150494"/>
                </a:lnTo>
                <a:lnTo>
                  <a:pt x="81965" y="72136"/>
                </a:lnTo>
                <a:lnTo>
                  <a:pt x="85572" y="73660"/>
                </a:lnTo>
                <a:lnTo>
                  <a:pt x="89687" y="74675"/>
                </a:lnTo>
                <a:lnTo>
                  <a:pt x="93802" y="75184"/>
                </a:lnTo>
                <a:lnTo>
                  <a:pt x="97942" y="75692"/>
                </a:lnTo>
                <a:lnTo>
                  <a:pt x="102057" y="75184"/>
                </a:lnTo>
                <a:lnTo>
                  <a:pt x="105664" y="74675"/>
                </a:lnTo>
                <a:lnTo>
                  <a:pt x="109270" y="74168"/>
                </a:lnTo>
                <a:lnTo>
                  <a:pt x="112877" y="72644"/>
                </a:lnTo>
                <a:lnTo>
                  <a:pt x="115976" y="71119"/>
                </a:lnTo>
                <a:lnTo>
                  <a:pt x="119062" y="68961"/>
                </a:lnTo>
                <a:lnTo>
                  <a:pt x="122161" y="66929"/>
                </a:lnTo>
                <a:lnTo>
                  <a:pt x="124739" y="64389"/>
                </a:lnTo>
                <a:lnTo>
                  <a:pt x="127317" y="61849"/>
                </a:lnTo>
                <a:lnTo>
                  <a:pt x="129387" y="59181"/>
                </a:lnTo>
                <a:lnTo>
                  <a:pt x="131432" y="55625"/>
                </a:lnTo>
                <a:lnTo>
                  <a:pt x="132994" y="52578"/>
                </a:lnTo>
                <a:lnTo>
                  <a:pt x="133997" y="48894"/>
                </a:lnTo>
                <a:lnTo>
                  <a:pt x="135039" y="45339"/>
                </a:lnTo>
                <a:lnTo>
                  <a:pt x="135559" y="41656"/>
                </a:lnTo>
                <a:lnTo>
                  <a:pt x="136067" y="38100"/>
                </a:lnTo>
                <a:lnTo>
                  <a:pt x="135559" y="33909"/>
                </a:lnTo>
                <a:lnTo>
                  <a:pt x="135039" y="30353"/>
                </a:lnTo>
                <a:lnTo>
                  <a:pt x="133997" y="26797"/>
                </a:lnTo>
                <a:lnTo>
                  <a:pt x="132994" y="23114"/>
                </a:lnTo>
                <a:lnTo>
                  <a:pt x="131432" y="20066"/>
                </a:lnTo>
                <a:lnTo>
                  <a:pt x="129387" y="17018"/>
                </a:lnTo>
                <a:lnTo>
                  <a:pt x="127317" y="13843"/>
                </a:lnTo>
                <a:lnTo>
                  <a:pt x="124739" y="11303"/>
                </a:lnTo>
                <a:lnTo>
                  <a:pt x="122161" y="8762"/>
                </a:lnTo>
                <a:lnTo>
                  <a:pt x="119062" y="6604"/>
                </a:lnTo>
                <a:lnTo>
                  <a:pt x="115976" y="4572"/>
                </a:lnTo>
                <a:lnTo>
                  <a:pt x="112877" y="3048"/>
                </a:lnTo>
                <a:lnTo>
                  <a:pt x="109270" y="2031"/>
                </a:lnTo>
                <a:lnTo>
                  <a:pt x="105664" y="1016"/>
                </a:lnTo>
                <a:lnTo>
                  <a:pt x="102057" y="508"/>
                </a:lnTo>
                <a:lnTo>
                  <a:pt x="979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2849" y="1703832"/>
            <a:ext cx="108229" cy="125221"/>
          </a:xfrm>
          <a:custGeom>
            <a:avLst/>
            <a:gdLst/>
            <a:ahLst/>
            <a:cxnLst/>
            <a:rect l="l" t="t" r="r" b="b"/>
            <a:pathLst>
              <a:path w="108229" h="125221">
                <a:moveTo>
                  <a:pt x="32982" y="0"/>
                </a:moveTo>
                <a:lnTo>
                  <a:pt x="29375" y="508"/>
                </a:lnTo>
                <a:lnTo>
                  <a:pt x="25768" y="1524"/>
                </a:lnTo>
                <a:lnTo>
                  <a:pt x="22682" y="3175"/>
                </a:lnTo>
                <a:lnTo>
                  <a:pt x="19076" y="4699"/>
                </a:lnTo>
                <a:lnTo>
                  <a:pt x="15977" y="6731"/>
                </a:lnTo>
                <a:lnTo>
                  <a:pt x="13399" y="8763"/>
                </a:lnTo>
                <a:lnTo>
                  <a:pt x="10821" y="11430"/>
                </a:lnTo>
                <a:lnTo>
                  <a:pt x="8255" y="13970"/>
                </a:lnTo>
                <a:lnTo>
                  <a:pt x="6185" y="17018"/>
                </a:lnTo>
                <a:lnTo>
                  <a:pt x="4140" y="20066"/>
                </a:lnTo>
                <a:lnTo>
                  <a:pt x="2578" y="23241"/>
                </a:lnTo>
                <a:lnTo>
                  <a:pt x="1562" y="26796"/>
                </a:lnTo>
                <a:lnTo>
                  <a:pt x="521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21" y="45846"/>
                </a:lnTo>
                <a:lnTo>
                  <a:pt x="1562" y="49530"/>
                </a:lnTo>
                <a:lnTo>
                  <a:pt x="3099" y="52577"/>
                </a:lnTo>
                <a:lnTo>
                  <a:pt x="4648" y="56261"/>
                </a:lnTo>
                <a:lnTo>
                  <a:pt x="6706" y="58801"/>
                </a:lnTo>
                <a:lnTo>
                  <a:pt x="8763" y="61849"/>
                </a:lnTo>
                <a:lnTo>
                  <a:pt x="11354" y="64389"/>
                </a:lnTo>
                <a:lnTo>
                  <a:pt x="13932" y="67056"/>
                </a:lnTo>
                <a:lnTo>
                  <a:pt x="17005" y="69088"/>
                </a:lnTo>
                <a:lnTo>
                  <a:pt x="20104" y="71120"/>
                </a:lnTo>
                <a:lnTo>
                  <a:pt x="23190" y="72644"/>
                </a:lnTo>
                <a:lnTo>
                  <a:pt x="26797" y="73787"/>
                </a:lnTo>
                <a:lnTo>
                  <a:pt x="30937" y="74802"/>
                </a:lnTo>
                <a:lnTo>
                  <a:pt x="36081" y="75311"/>
                </a:lnTo>
                <a:lnTo>
                  <a:pt x="41758" y="75311"/>
                </a:lnTo>
                <a:lnTo>
                  <a:pt x="46914" y="74295"/>
                </a:lnTo>
                <a:lnTo>
                  <a:pt x="52057" y="72644"/>
                </a:lnTo>
                <a:lnTo>
                  <a:pt x="92761" y="125221"/>
                </a:lnTo>
                <a:lnTo>
                  <a:pt x="99987" y="119126"/>
                </a:lnTo>
                <a:lnTo>
                  <a:pt x="108230" y="113411"/>
                </a:lnTo>
                <a:lnTo>
                  <a:pt x="67526" y="60325"/>
                </a:lnTo>
                <a:lnTo>
                  <a:pt x="70104" y="56769"/>
                </a:lnTo>
                <a:lnTo>
                  <a:pt x="72149" y="53086"/>
                </a:lnTo>
                <a:lnTo>
                  <a:pt x="73711" y="49021"/>
                </a:lnTo>
                <a:lnTo>
                  <a:pt x="74740" y="44323"/>
                </a:lnTo>
                <a:lnTo>
                  <a:pt x="75248" y="40767"/>
                </a:lnTo>
                <a:lnTo>
                  <a:pt x="75248" y="36576"/>
                </a:lnTo>
                <a:lnTo>
                  <a:pt x="75248" y="33020"/>
                </a:lnTo>
                <a:lnTo>
                  <a:pt x="74219" y="29464"/>
                </a:lnTo>
                <a:lnTo>
                  <a:pt x="73178" y="25781"/>
                </a:lnTo>
                <a:lnTo>
                  <a:pt x="72149" y="22733"/>
                </a:lnTo>
                <a:lnTo>
                  <a:pt x="70612" y="19050"/>
                </a:lnTo>
                <a:lnTo>
                  <a:pt x="68567" y="16002"/>
                </a:lnTo>
                <a:lnTo>
                  <a:pt x="66497" y="13462"/>
                </a:lnTo>
                <a:lnTo>
                  <a:pt x="63919" y="10795"/>
                </a:lnTo>
                <a:lnTo>
                  <a:pt x="61341" y="8255"/>
                </a:lnTo>
                <a:lnTo>
                  <a:pt x="58242" y="6223"/>
                </a:lnTo>
                <a:lnTo>
                  <a:pt x="55156" y="4191"/>
                </a:lnTo>
                <a:lnTo>
                  <a:pt x="51549" y="2667"/>
                </a:lnTo>
                <a:lnTo>
                  <a:pt x="47943" y="1524"/>
                </a:lnTo>
                <a:lnTo>
                  <a:pt x="44336" y="508"/>
                </a:lnTo>
                <a:lnTo>
                  <a:pt x="4072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091" y="1919859"/>
            <a:ext cx="152046" cy="92202"/>
          </a:xfrm>
          <a:custGeom>
            <a:avLst/>
            <a:gdLst/>
            <a:ahLst/>
            <a:cxnLst/>
            <a:rect l="l" t="t" r="r" b="b"/>
            <a:pathLst>
              <a:path w="152046" h="92202">
                <a:moveTo>
                  <a:pt x="144313" y="0"/>
                </a:moveTo>
                <a:lnTo>
                  <a:pt x="68037" y="31369"/>
                </a:lnTo>
                <a:lnTo>
                  <a:pt x="65458" y="28829"/>
                </a:lnTo>
                <a:lnTo>
                  <a:pt x="62880" y="26162"/>
                </a:lnTo>
                <a:lnTo>
                  <a:pt x="60315" y="23622"/>
                </a:lnTo>
                <a:lnTo>
                  <a:pt x="56702" y="21590"/>
                </a:lnTo>
                <a:lnTo>
                  <a:pt x="53599" y="20066"/>
                </a:lnTo>
                <a:lnTo>
                  <a:pt x="49991" y="18542"/>
                </a:lnTo>
                <a:lnTo>
                  <a:pt x="46383" y="17526"/>
                </a:lnTo>
                <a:lnTo>
                  <a:pt x="42774" y="17018"/>
                </a:lnTo>
                <a:lnTo>
                  <a:pt x="39166" y="16383"/>
                </a:lnTo>
                <a:lnTo>
                  <a:pt x="35558" y="17018"/>
                </a:lnTo>
                <a:lnTo>
                  <a:pt x="31948" y="17018"/>
                </a:lnTo>
                <a:lnTo>
                  <a:pt x="28340" y="18034"/>
                </a:lnTo>
                <a:lnTo>
                  <a:pt x="24732" y="19050"/>
                </a:lnTo>
                <a:lnTo>
                  <a:pt x="21651" y="20574"/>
                </a:lnTo>
                <a:lnTo>
                  <a:pt x="18548" y="22098"/>
                </a:lnTo>
                <a:lnTo>
                  <a:pt x="15467" y="24130"/>
                </a:lnTo>
                <a:lnTo>
                  <a:pt x="12366" y="26797"/>
                </a:lnTo>
                <a:lnTo>
                  <a:pt x="9790" y="29337"/>
                </a:lnTo>
                <a:lnTo>
                  <a:pt x="7216" y="31877"/>
                </a:lnTo>
                <a:lnTo>
                  <a:pt x="5149" y="35560"/>
                </a:lnTo>
                <a:lnTo>
                  <a:pt x="3608" y="38608"/>
                </a:lnTo>
                <a:lnTo>
                  <a:pt x="2068" y="42164"/>
                </a:lnTo>
                <a:lnTo>
                  <a:pt x="1034" y="45847"/>
                </a:lnTo>
                <a:lnTo>
                  <a:pt x="527" y="49403"/>
                </a:lnTo>
                <a:lnTo>
                  <a:pt x="0" y="52959"/>
                </a:lnTo>
                <a:lnTo>
                  <a:pt x="0" y="56642"/>
                </a:lnTo>
                <a:lnTo>
                  <a:pt x="527" y="60198"/>
                </a:lnTo>
                <a:lnTo>
                  <a:pt x="1541" y="63881"/>
                </a:lnTo>
                <a:lnTo>
                  <a:pt x="2574" y="67437"/>
                </a:lnTo>
                <a:lnTo>
                  <a:pt x="4115" y="70612"/>
                </a:lnTo>
                <a:lnTo>
                  <a:pt x="5676" y="74168"/>
                </a:lnTo>
                <a:lnTo>
                  <a:pt x="7723" y="76708"/>
                </a:lnTo>
                <a:lnTo>
                  <a:pt x="9790" y="79883"/>
                </a:lnTo>
                <a:lnTo>
                  <a:pt x="12893" y="82423"/>
                </a:lnTo>
                <a:lnTo>
                  <a:pt x="15467" y="84963"/>
                </a:lnTo>
                <a:lnTo>
                  <a:pt x="19075" y="86995"/>
                </a:lnTo>
                <a:lnTo>
                  <a:pt x="22156" y="88519"/>
                </a:lnTo>
                <a:lnTo>
                  <a:pt x="25766" y="90170"/>
                </a:lnTo>
                <a:lnTo>
                  <a:pt x="29374" y="91186"/>
                </a:lnTo>
                <a:lnTo>
                  <a:pt x="32982" y="91694"/>
                </a:lnTo>
                <a:lnTo>
                  <a:pt x="36591" y="92202"/>
                </a:lnTo>
                <a:lnTo>
                  <a:pt x="40199" y="92202"/>
                </a:lnTo>
                <a:lnTo>
                  <a:pt x="43809" y="91694"/>
                </a:lnTo>
                <a:lnTo>
                  <a:pt x="47417" y="90678"/>
                </a:lnTo>
                <a:lnTo>
                  <a:pt x="51025" y="89662"/>
                </a:lnTo>
                <a:lnTo>
                  <a:pt x="54127" y="88519"/>
                </a:lnTo>
                <a:lnTo>
                  <a:pt x="57208" y="86487"/>
                </a:lnTo>
                <a:lnTo>
                  <a:pt x="60315" y="84455"/>
                </a:lnTo>
                <a:lnTo>
                  <a:pt x="63388" y="82423"/>
                </a:lnTo>
                <a:lnTo>
                  <a:pt x="65966" y="79883"/>
                </a:lnTo>
                <a:lnTo>
                  <a:pt x="68545" y="76708"/>
                </a:lnTo>
                <a:lnTo>
                  <a:pt x="70602" y="73660"/>
                </a:lnTo>
                <a:lnTo>
                  <a:pt x="73180" y="67437"/>
                </a:lnTo>
                <a:lnTo>
                  <a:pt x="74729" y="61722"/>
                </a:lnTo>
                <a:lnTo>
                  <a:pt x="75758" y="55626"/>
                </a:lnTo>
                <a:lnTo>
                  <a:pt x="75250" y="49403"/>
                </a:lnTo>
                <a:lnTo>
                  <a:pt x="152047" y="18034"/>
                </a:lnTo>
                <a:lnTo>
                  <a:pt x="147399" y="9271"/>
                </a:lnTo>
                <a:lnTo>
                  <a:pt x="14431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3149" y="1983740"/>
            <a:ext cx="75260" cy="135001"/>
          </a:xfrm>
          <a:custGeom>
            <a:avLst/>
            <a:gdLst/>
            <a:ahLst/>
            <a:cxnLst/>
            <a:rect l="l" t="t" r="r" b="b"/>
            <a:pathLst>
              <a:path w="75260" h="135001">
                <a:moveTo>
                  <a:pt x="31445" y="0"/>
                </a:moveTo>
                <a:lnTo>
                  <a:pt x="29375" y="60325"/>
                </a:lnTo>
                <a:lnTo>
                  <a:pt x="25260" y="61341"/>
                </a:lnTo>
                <a:lnTo>
                  <a:pt x="21132" y="63373"/>
                </a:lnTo>
                <a:lnTo>
                  <a:pt x="17018" y="65405"/>
                </a:lnTo>
                <a:lnTo>
                  <a:pt x="13398" y="67945"/>
                </a:lnTo>
                <a:lnTo>
                  <a:pt x="10299" y="70612"/>
                </a:lnTo>
                <a:lnTo>
                  <a:pt x="8255" y="73660"/>
                </a:lnTo>
                <a:lnTo>
                  <a:pt x="5664" y="76708"/>
                </a:lnTo>
                <a:lnTo>
                  <a:pt x="4114" y="79883"/>
                </a:lnTo>
                <a:lnTo>
                  <a:pt x="2578" y="82931"/>
                </a:lnTo>
                <a:lnTo>
                  <a:pt x="1549" y="86487"/>
                </a:lnTo>
                <a:lnTo>
                  <a:pt x="508" y="90170"/>
                </a:lnTo>
                <a:lnTo>
                  <a:pt x="0" y="93726"/>
                </a:lnTo>
                <a:lnTo>
                  <a:pt x="0" y="97409"/>
                </a:lnTo>
                <a:lnTo>
                  <a:pt x="0" y="100965"/>
                </a:lnTo>
                <a:lnTo>
                  <a:pt x="508" y="104648"/>
                </a:lnTo>
                <a:lnTo>
                  <a:pt x="1549" y="108204"/>
                </a:lnTo>
                <a:lnTo>
                  <a:pt x="2578" y="111252"/>
                </a:lnTo>
                <a:lnTo>
                  <a:pt x="4114" y="114935"/>
                </a:lnTo>
                <a:lnTo>
                  <a:pt x="6185" y="117983"/>
                </a:lnTo>
                <a:lnTo>
                  <a:pt x="8763" y="121158"/>
                </a:lnTo>
                <a:lnTo>
                  <a:pt x="11341" y="124206"/>
                </a:lnTo>
                <a:lnTo>
                  <a:pt x="13906" y="126746"/>
                </a:lnTo>
                <a:lnTo>
                  <a:pt x="17018" y="128778"/>
                </a:lnTo>
                <a:lnTo>
                  <a:pt x="20091" y="130302"/>
                </a:lnTo>
                <a:lnTo>
                  <a:pt x="23698" y="131953"/>
                </a:lnTo>
                <a:lnTo>
                  <a:pt x="26797" y="133477"/>
                </a:lnTo>
                <a:lnTo>
                  <a:pt x="30416" y="133985"/>
                </a:lnTo>
                <a:lnTo>
                  <a:pt x="34023" y="134493"/>
                </a:lnTo>
                <a:lnTo>
                  <a:pt x="37630" y="135001"/>
                </a:lnTo>
                <a:lnTo>
                  <a:pt x="41237" y="134493"/>
                </a:lnTo>
                <a:lnTo>
                  <a:pt x="44843" y="133985"/>
                </a:lnTo>
                <a:lnTo>
                  <a:pt x="48450" y="132969"/>
                </a:lnTo>
                <a:lnTo>
                  <a:pt x="52057" y="131953"/>
                </a:lnTo>
                <a:lnTo>
                  <a:pt x="55143" y="130302"/>
                </a:lnTo>
                <a:lnTo>
                  <a:pt x="58750" y="128270"/>
                </a:lnTo>
                <a:lnTo>
                  <a:pt x="61849" y="126238"/>
                </a:lnTo>
                <a:lnTo>
                  <a:pt x="64427" y="123698"/>
                </a:lnTo>
                <a:lnTo>
                  <a:pt x="67005" y="120523"/>
                </a:lnTo>
                <a:lnTo>
                  <a:pt x="69050" y="117475"/>
                </a:lnTo>
                <a:lnTo>
                  <a:pt x="71120" y="114427"/>
                </a:lnTo>
                <a:lnTo>
                  <a:pt x="72656" y="111252"/>
                </a:lnTo>
                <a:lnTo>
                  <a:pt x="73698" y="107696"/>
                </a:lnTo>
                <a:lnTo>
                  <a:pt x="74726" y="104140"/>
                </a:lnTo>
                <a:lnTo>
                  <a:pt x="75260" y="100457"/>
                </a:lnTo>
                <a:lnTo>
                  <a:pt x="75260" y="96901"/>
                </a:lnTo>
                <a:lnTo>
                  <a:pt x="75260" y="93218"/>
                </a:lnTo>
                <a:lnTo>
                  <a:pt x="74726" y="89662"/>
                </a:lnTo>
                <a:lnTo>
                  <a:pt x="73698" y="86106"/>
                </a:lnTo>
                <a:lnTo>
                  <a:pt x="72148" y="82423"/>
                </a:lnTo>
                <a:lnTo>
                  <a:pt x="70612" y="79375"/>
                </a:lnTo>
                <a:lnTo>
                  <a:pt x="69050" y="76200"/>
                </a:lnTo>
                <a:lnTo>
                  <a:pt x="66471" y="73152"/>
                </a:lnTo>
                <a:lnTo>
                  <a:pt x="62865" y="69088"/>
                </a:lnTo>
                <a:lnTo>
                  <a:pt x="58242" y="65405"/>
                </a:lnTo>
                <a:lnTo>
                  <a:pt x="53606" y="62865"/>
                </a:lnTo>
                <a:lnTo>
                  <a:pt x="48958" y="61341"/>
                </a:lnTo>
                <a:lnTo>
                  <a:pt x="51028" y="508"/>
                </a:lnTo>
                <a:lnTo>
                  <a:pt x="51028" y="508"/>
                </a:lnTo>
                <a:lnTo>
                  <a:pt x="44843" y="1016"/>
                </a:lnTo>
                <a:lnTo>
                  <a:pt x="38138" y="508"/>
                </a:lnTo>
                <a:lnTo>
                  <a:pt x="3144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6118" y="1880108"/>
            <a:ext cx="136575" cy="75819"/>
          </a:xfrm>
          <a:custGeom>
            <a:avLst/>
            <a:gdLst/>
            <a:ahLst/>
            <a:cxnLst/>
            <a:rect l="l" t="t" r="r" b="b"/>
            <a:pathLst>
              <a:path w="136575" h="75819">
                <a:moveTo>
                  <a:pt x="96875" y="0"/>
                </a:moveTo>
                <a:lnTo>
                  <a:pt x="93294" y="507"/>
                </a:lnTo>
                <a:lnTo>
                  <a:pt x="89687" y="1524"/>
                </a:lnTo>
                <a:lnTo>
                  <a:pt x="86080" y="2540"/>
                </a:lnTo>
                <a:lnTo>
                  <a:pt x="81940" y="4191"/>
                </a:lnTo>
                <a:lnTo>
                  <a:pt x="78333" y="6223"/>
                </a:lnTo>
                <a:lnTo>
                  <a:pt x="75247" y="8255"/>
                </a:lnTo>
                <a:lnTo>
                  <a:pt x="72148" y="10795"/>
                </a:lnTo>
                <a:lnTo>
                  <a:pt x="69570" y="13970"/>
                </a:lnTo>
                <a:lnTo>
                  <a:pt x="67513" y="17018"/>
                </a:lnTo>
                <a:lnTo>
                  <a:pt x="65455" y="20066"/>
                </a:lnTo>
                <a:lnTo>
                  <a:pt x="63893" y="23749"/>
                </a:lnTo>
                <a:lnTo>
                  <a:pt x="2070" y="16002"/>
                </a:lnTo>
                <a:lnTo>
                  <a:pt x="1536" y="25781"/>
                </a:lnTo>
                <a:lnTo>
                  <a:pt x="0" y="35052"/>
                </a:lnTo>
                <a:lnTo>
                  <a:pt x="61328" y="42799"/>
                </a:lnTo>
                <a:lnTo>
                  <a:pt x="61849" y="46863"/>
                </a:lnTo>
                <a:lnTo>
                  <a:pt x="63398" y="51054"/>
                </a:lnTo>
                <a:lnTo>
                  <a:pt x="64935" y="54102"/>
                </a:lnTo>
                <a:lnTo>
                  <a:pt x="66497" y="57785"/>
                </a:lnTo>
                <a:lnTo>
                  <a:pt x="68542" y="60833"/>
                </a:lnTo>
                <a:lnTo>
                  <a:pt x="71120" y="63373"/>
                </a:lnTo>
                <a:lnTo>
                  <a:pt x="73685" y="65913"/>
                </a:lnTo>
                <a:lnTo>
                  <a:pt x="76289" y="68580"/>
                </a:lnTo>
                <a:lnTo>
                  <a:pt x="79362" y="70612"/>
                </a:lnTo>
                <a:lnTo>
                  <a:pt x="82473" y="72136"/>
                </a:lnTo>
                <a:lnTo>
                  <a:pt x="86080" y="73660"/>
                </a:lnTo>
                <a:lnTo>
                  <a:pt x="89687" y="74676"/>
                </a:lnTo>
                <a:lnTo>
                  <a:pt x="93294" y="75311"/>
                </a:lnTo>
                <a:lnTo>
                  <a:pt x="96875" y="75819"/>
                </a:lnTo>
                <a:lnTo>
                  <a:pt x="100495" y="75819"/>
                </a:lnTo>
                <a:lnTo>
                  <a:pt x="104101" y="75311"/>
                </a:lnTo>
                <a:lnTo>
                  <a:pt x="107708" y="74676"/>
                </a:lnTo>
                <a:lnTo>
                  <a:pt x="111315" y="73152"/>
                </a:lnTo>
                <a:lnTo>
                  <a:pt x="114922" y="72136"/>
                </a:lnTo>
                <a:lnTo>
                  <a:pt x="118529" y="70104"/>
                </a:lnTo>
                <a:lnTo>
                  <a:pt x="121640" y="68072"/>
                </a:lnTo>
                <a:lnTo>
                  <a:pt x="124206" y="65405"/>
                </a:lnTo>
                <a:lnTo>
                  <a:pt x="126784" y="62865"/>
                </a:lnTo>
                <a:lnTo>
                  <a:pt x="129362" y="60325"/>
                </a:lnTo>
                <a:lnTo>
                  <a:pt x="130899" y="57277"/>
                </a:lnTo>
                <a:lnTo>
                  <a:pt x="132969" y="54102"/>
                </a:lnTo>
                <a:lnTo>
                  <a:pt x="133997" y="50546"/>
                </a:lnTo>
                <a:lnTo>
                  <a:pt x="135039" y="46863"/>
                </a:lnTo>
                <a:lnTo>
                  <a:pt x="136067" y="43815"/>
                </a:lnTo>
                <a:lnTo>
                  <a:pt x="136575" y="39751"/>
                </a:lnTo>
                <a:lnTo>
                  <a:pt x="136575" y="36068"/>
                </a:lnTo>
                <a:lnTo>
                  <a:pt x="136067" y="32512"/>
                </a:lnTo>
                <a:lnTo>
                  <a:pt x="135547" y="28829"/>
                </a:lnTo>
                <a:lnTo>
                  <a:pt x="133997" y="25273"/>
                </a:lnTo>
                <a:lnTo>
                  <a:pt x="132461" y="21717"/>
                </a:lnTo>
                <a:lnTo>
                  <a:pt x="130899" y="18034"/>
                </a:lnTo>
                <a:lnTo>
                  <a:pt x="128854" y="14986"/>
                </a:lnTo>
                <a:lnTo>
                  <a:pt x="126276" y="12319"/>
                </a:lnTo>
                <a:lnTo>
                  <a:pt x="123685" y="9779"/>
                </a:lnTo>
                <a:lnTo>
                  <a:pt x="121107" y="7238"/>
                </a:lnTo>
                <a:lnTo>
                  <a:pt x="118021" y="5715"/>
                </a:lnTo>
                <a:lnTo>
                  <a:pt x="114922" y="3556"/>
                </a:lnTo>
                <a:lnTo>
                  <a:pt x="111315" y="2540"/>
                </a:lnTo>
                <a:lnTo>
                  <a:pt x="107708" y="1524"/>
                </a:lnTo>
                <a:lnTo>
                  <a:pt x="104101" y="507"/>
                </a:lnTo>
                <a:lnTo>
                  <a:pt x="100495" y="507"/>
                </a:lnTo>
                <a:lnTo>
                  <a:pt x="9687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8097" y="1814195"/>
            <a:ext cx="159765" cy="160274"/>
          </a:xfrm>
          <a:custGeom>
            <a:avLst/>
            <a:gdLst/>
            <a:ahLst/>
            <a:cxnLst/>
            <a:rect l="l" t="t" r="r" b="b"/>
            <a:pathLst>
              <a:path w="159765" h="160274">
                <a:moveTo>
                  <a:pt x="79895" y="0"/>
                </a:moveTo>
                <a:lnTo>
                  <a:pt x="71640" y="508"/>
                </a:lnTo>
                <a:lnTo>
                  <a:pt x="63906" y="1524"/>
                </a:lnTo>
                <a:lnTo>
                  <a:pt x="56172" y="3556"/>
                </a:lnTo>
                <a:lnTo>
                  <a:pt x="48958" y="6095"/>
                </a:lnTo>
                <a:lnTo>
                  <a:pt x="41744" y="9779"/>
                </a:lnTo>
                <a:lnTo>
                  <a:pt x="35052" y="13843"/>
                </a:lnTo>
                <a:lnTo>
                  <a:pt x="29375" y="18542"/>
                </a:lnTo>
                <a:lnTo>
                  <a:pt x="23698" y="23622"/>
                </a:lnTo>
                <a:lnTo>
                  <a:pt x="18554" y="29337"/>
                </a:lnTo>
                <a:lnTo>
                  <a:pt x="13906" y="35560"/>
                </a:lnTo>
                <a:lnTo>
                  <a:pt x="9791" y="41656"/>
                </a:lnTo>
                <a:lnTo>
                  <a:pt x="6185" y="48895"/>
                </a:lnTo>
                <a:lnTo>
                  <a:pt x="3606" y="56133"/>
                </a:lnTo>
                <a:lnTo>
                  <a:pt x="1549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49" y="96266"/>
                </a:lnTo>
                <a:lnTo>
                  <a:pt x="3606" y="104013"/>
                </a:lnTo>
                <a:lnTo>
                  <a:pt x="6185" y="111252"/>
                </a:lnTo>
                <a:lnTo>
                  <a:pt x="9791" y="117983"/>
                </a:lnTo>
                <a:lnTo>
                  <a:pt x="13906" y="124714"/>
                </a:lnTo>
                <a:lnTo>
                  <a:pt x="18554" y="130810"/>
                </a:lnTo>
                <a:lnTo>
                  <a:pt x="23698" y="136525"/>
                </a:lnTo>
                <a:lnTo>
                  <a:pt x="29375" y="141732"/>
                </a:lnTo>
                <a:lnTo>
                  <a:pt x="35052" y="146304"/>
                </a:lnTo>
                <a:lnTo>
                  <a:pt x="41744" y="150495"/>
                </a:lnTo>
                <a:lnTo>
                  <a:pt x="48958" y="153543"/>
                </a:lnTo>
                <a:lnTo>
                  <a:pt x="56172" y="156591"/>
                </a:lnTo>
                <a:lnTo>
                  <a:pt x="63906" y="158242"/>
                </a:lnTo>
                <a:lnTo>
                  <a:pt x="71640" y="159766"/>
                </a:lnTo>
                <a:lnTo>
                  <a:pt x="79895" y="160274"/>
                </a:lnTo>
                <a:lnTo>
                  <a:pt x="88125" y="159766"/>
                </a:lnTo>
                <a:lnTo>
                  <a:pt x="96380" y="158242"/>
                </a:lnTo>
                <a:lnTo>
                  <a:pt x="103594" y="156591"/>
                </a:lnTo>
                <a:lnTo>
                  <a:pt x="111315" y="153543"/>
                </a:lnTo>
                <a:lnTo>
                  <a:pt x="118033" y="150495"/>
                </a:lnTo>
                <a:lnTo>
                  <a:pt x="124714" y="146304"/>
                </a:lnTo>
                <a:lnTo>
                  <a:pt x="130899" y="141732"/>
                </a:lnTo>
                <a:lnTo>
                  <a:pt x="136575" y="136525"/>
                </a:lnTo>
                <a:lnTo>
                  <a:pt x="141732" y="130810"/>
                </a:lnTo>
                <a:lnTo>
                  <a:pt x="146367" y="124714"/>
                </a:lnTo>
                <a:lnTo>
                  <a:pt x="150507" y="117983"/>
                </a:lnTo>
                <a:lnTo>
                  <a:pt x="153581" y="111252"/>
                </a:lnTo>
                <a:lnTo>
                  <a:pt x="156692" y="104013"/>
                </a:lnTo>
                <a:lnTo>
                  <a:pt x="158229" y="96266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29" y="63881"/>
                </a:lnTo>
                <a:lnTo>
                  <a:pt x="156692" y="56133"/>
                </a:lnTo>
                <a:lnTo>
                  <a:pt x="153581" y="48895"/>
                </a:lnTo>
                <a:lnTo>
                  <a:pt x="150507" y="41656"/>
                </a:lnTo>
                <a:lnTo>
                  <a:pt x="146367" y="35560"/>
                </a:lnTo>
                <a:lnTo>
                  <a:pt x="141732" y="29337"/>
                </a:lnTo>
                <a:lnTo>
                  <a:pt x="136575" y="23622"/>
                </a:lnTo>
                <a:lnTo>
                  <a:pt x="130899" y="18542"/>
                </a:lnTo>
                <a:lnTo>
                  <a:pt x="124714" y="13843"/>
                </a:lnTo>
                <a:lnTo>
                  <a:pt x="118033" y="9779"/>
                </a:lnTo>
                <a:lnTo>
                  <a:pt x="111315" y="6095"/>
                </a:lnTo>
                <a:lnTo>
                  <a:pt x="103594" y="3556"/>
                </a:lnTo>
                <a:lnTo>
                  <a:pt x="96380" y="1524"/>
                </a:lnTo>
                <a:lnTo>
                  <a:pt x="88125" y="508"/>
                </a:lnTo>
                <a:lnTo>
                  <a:pt x="7989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945" y="4214495"/>
            <a:ext cx="299910" cy="272847"/>
          </a:xfrm>
          <a:custGeom>
            <a:avLst/>
            <a:gdLst/>
            <a:ahLst/>
            <a:cxnLst/>
            <a:rect l="l" t="t" r="r" b="b"/>
            <a:pathLst>
              <a:path w="299910" h="272847">
                <a:moveTo>
                  <a:pt x="142278" y="0"/>
                </a:moveTo>
                <a:lnTo>
                  <a:pt x="134607" y="470"/>
                </a:lnTo>
                <a:lnTo>
                  <a:pt x="126911" y="1371"/>
                </a:lnTo>
                <a:lnTo>
                  <a:pt x="119697" y="2286"/>
                </a:lnTo>
                <a:lnTo>
                  <a:pt x="112471" y="3632"/>
                </a:lnTo>
                <a:lnTo>
                  <a:pt x="105232" y="5423"/>
                </a:lnTo>
                <a:lnTo>
                  <a:pt x="98463" y="7696"/>
                </a:lnTo>
                <a:lnTo>
                  <a:pt x="91681" y="9957"/>
                </a:lnTo>
                <a:lnTo>
                  <a:pt x="84912" y="12217"/>
                </a:lnTo>
                <a:lnTo>
                  <a:pt x="78587" y="15379"/>
                </a:lnTo>
                <a:lnTo>
                  <a:pt x="72263" y="18072"/>
                </a:lnTo>
                <a:lnTo>
                  <a:pt x="65938" y="21704"/>
                </a:lnTo>
                <a:lnTo>
                  <a:pt x="60071" y="25311"/>
                </a:lnTo>
                <a:lnTo>
                  <a:pt x="54648" y="28918"/>
                </a:lnTo>
                <a:lnTo>
                  <a:pt x="49238" y="32982"/>
                </a:lnTo>
                <a:lnTo>
                  <a:pt x="43815" y="37046"/>
                </a:lnTo>
                <a:lnTo>
                  <a:pt x="38836" y="41567"/>
                </a:lnTo>
                <a:lnTo>
                  <a:pt x="34328" y="46088"/>
                </a:lnTo>
                <a:lnTo>
                  <a:pt x="29794" y="51054"/>
                </a:lnTo>
                <a:lnTo>
                  <a:pt x="25743" y="56032"/>
                </a:lnTo>
                <a:lnTo>
                  <a:pt x="21679" y="60998"/>
                </a:lnTo>
                <a:lnTo>
                  <a:pt x="18046" y="66421"/>
                </a:lnTo>
                <a:lnTo>
                  <a:pt x="14909" y="71844"/>
                </a:lnTo>
                <a:lnTo>
                  <a:pt x="11747" y="77698"/>
                </a:lnTo>
                <a:lnTo>
                  <a:pt x="9029" y="83578"/>
                </a:lnTo>
                <a:lnTo>
                  <a:pt x="6769" y="89446"/>
                </a:lnTo>
                <a:lnTo>
                  <a:pt x="4508" y="95326"/>
                </a:lnTo>
                <a:lnTo>
                  <a:pt x="3162" y="101651"/>
                </a:lnTo>
                <a:lnTo>
                  <a:pt x="1790" y="107975"/>
                </a:lnTo>
                <a:lnTo>
                  <a:pt x="889" y="114287"/>
                </a:lnTo>
                <a:lnTo>
                  <a:pt x="0" y="120612"/>
                </a:lnTo>
                <a:lnTo>
                  <a:pt x="0" y="127393"/>
                </a:lnTo>
                <a:lnTo>
                  <a:pt x="0" y="134163"/>
                </a:lnTo>
                <a:lnTo>
                  <a:pt x="889" y="141402"/>
                </a:lnTo>
                <a:lnTo>
                  <a:pt x="1790" y="148171"/>
                </a:lnTo>
                <a:lnTo>
                  <a:pt x="3606" y="154495"/>
                </a:lnTo>
                <a:lnTo>
                  <a:pt x="5423" y="161264"/>
                </a:lnTo>
                <a:lnTo>
                  <a:pt x="7670" y="167589"/>
                </a:lnTo>
                <a:lnTo>
                  <a:pt x="10376" y="173914"/>
                </a:lnTo>
                <a:lnTo>
                  <a:pt x="13538" y="180238"/>
                </a:lnTo>
                <a:lnTo>
                  <a:pt x="16700" y="186118"/>
                </a:lnTo>
                <a:lnTo>
                  <a:pt x="20320" y="191541"/>
                </a:lnTo>
                <a:lnTo>
                  <a:pt x="24841" y="197396"/>
                </a:lnTo>
                <a:lnTo>
                  <a:pt x="28905" y="202819"/>
                </a:lnTo>
                <a:lnTo>
                  <a:pt x="33858" y="207797"/>
                </a:lnTo>
                <a:lnTo>
                  <a:pt x="38836" y="212776"/>
                </a:lnTo>
                <a:lnTo>
                  <a:pt x="44259" y="217729"/>
                </a:lnTo>
                <a:lnTo>
                  <a:pt x="49669" y="222263"/>
                </a:lnTo>
                <a:lnTo>
                  <a:pt x="46075" y="229032"/>
                </a:lnTo>
                <a:lnTo>
                  <a:pt x="41999" y="235801"/>
                </a:lnTo>
                <a:lnTo>
                  <a:pt x="37490" y="243027"/>
                </a:lnTo>
                <a:lnTo>
                  <a:pt x="31610" y="249796"/>
                </a:lnTo>
                <a:lnTo>
                  <a:pt x="25285" y="256591"/>
                </a:lnTo>
                <a:lnTo>
                  <a:pt x="21679" y="259753"/>
                </a:lnTo>
                <a:lnTo>
                  <a:pt x="17602" y="262445"/>
                </a:lnTo>
                <a:lnTo>
                  <a:pt x="13538" y="265163"/>
                </a:lnTo>
                <a:lnTo>
                  <a:pt x="9461" y="267868"/>
                </a:lnTo>
                <a:lnTo>
                  <a:pt x="4953" y="269684"/>
                </a:lnTo>
                <a:lnTo>
                  <a:pt x="0" y="271932"/>
                </a:lnTo>
                <a:lnTo>
                  <a:pt x="2260" y="271932"/>
                </a:lnTo>
                <a:lnTo>
                  <a:pt x="9029" y="272847"/>
                </a:lnTo>
                <a:lnTo>
                  <a:pt x="25285" y="272847"/>
                </a:lnTo>
                <a:lnTo>
                  <a:pt x="31610" y="272402"/>
                </a:lnTo>
                <a:lnTo>
                  <a:pt x="38836" y="271031"/>
                </a:lnTo>
                <a:lnTo>
                  <a:pt x="46075" y="269684"/>
                </a:lnTo>
                <a:lnTo>
                  <a:pt x="53746" y="267424"/>
                </a:lnTo>
                <a:lnTo>
                  <a:pt x="61417" y="264706"/>
                </a:lnTo>
                <a:lnTo>
                  <a:pt x="69558" y="261099"/>
                </a:lnTo>
                <a:lnTo>
                  <a:pt x="77228" y="256591"/>
                </a:lnTo>
                <a:lnTo>
                  <a:pt x="84912" y="251612"/>
                </a:lnTo>
                <a:lnTo>
                  <a:pt x="92138" y="244843"/>
                </a:lnTo>
                <a:lnTo>
                  <a:pt x="98907" y="247104"/>
                </a:lnTo>
                <a:lnTo>
                  <a:pt x="105702" y="249352"/>
                </a:lnTo>
                <a:lnTo>
                  <a:pt x="112915" y="250698"/>
                </a:lnTo>
                <a:lnTo>
                  <a:pt x="120142" y="252057"/>
                </a:lnTo>
                <a:lnTo>
                  <a:pt x="127368" y="253428"/>
                </a:lnTo>
                <a:lnTo>
                  <a:pt x="134607" y="254330"/>
                </a:lnTo>
                <a:lnTo>
                  <a:pt x="142278" y="254774"/>
                </a:lnTo>
                <a:lnTo>
                  <a:pt x="157632" y="254774"/>
                </a:lnTo>
                <a:lnTo>
                  <a:pt x="165303" y="254330"/>
                </a:lnTo>
                <a:lnTo>
                  <a:pt x="172999" y="253428"/>
                </a:lnTo>
                <a:lnTo>
                  <a:pt x="180213" y="252057"/>
                </a:lnTo>
                <a:lnTo>
                  <a:pt x="187439" y="250698"/>
                </a:lnTo>
                <a:lnTo>
                  <a:pt x="194678" y="248907"/>
                </a:lnTo>
                <a:lnTo>
                  <a:pt x="201447" y="247104"/>
                </a:lnTo>
                <a:lnTo>
                  <a:pt x="208229" y="244843"/>
                </a:lnTo>
                <a:lnTo>
                  <a:pt x="214998" y="242125"/>
                </a:lnTo>
                <a:lnTo>
                  <a:pt x="221323" y="239420"/>
                </a:lnTo>
                <a:lnTo>
                  <a:pt x="227647" y="236258"/>
                </a:lnTo>
                <a:lnTo>
                  <a:pt x="233972" y="233096"/>
                </a:lnTo>
                <a:lnTo>
                  <a:pt x="239839" y="229476"/>
                </a:lnTo>
                <a:lnTo>
                  <a:pt x="245262" y="225869"/>
                </a:lnTo>
                <a:lnTo>
                  <a:pt x="250672" y="221793"/>
                </a:lnTo>
                <a:lnTo>
                  <a:pt x="256095" y="217284"/>
                </a:lnTo>
                <a:lnTo>
                  <a:pt x="261074" y="213220"/>
                </a:lnTo>
                <a:lnTo>
                  <a:pt x="265582" y="208242"/>
                </a:lnTo>
                <a:lnTo>
                  <a:pt x="270116" y="203720"/>
                </a:lnTo>
                <a:lnTo>
                  <a:pt x="274167" y="198767"/>
                </a:lnTo>
                <a:lnTo>
                  <a:pt x="278231" y="193332"/>
                </a:lnTo>
                <a:lnTo>
                  <a:pt x="281863" y="187909"/>
                </a:lnTo>
                <a:lnTo>
                  <a:pt x="285026" y="182499"/>
                </a:lnTo>
                <a:lnTo>
                  <a:pt x="288163" y="177076"/>
                </a:lnTo>
                <a:lnTo>
                  <a:pt x="290880" y="171208"/>
                </a:lnTo>
                <a:lnTo>
                  <a:pt x="293141" y="165328"/>
                </a:lnTo>
                <a:lnTo>
                  <a:pt x="295402" y="159004"/>
                </a:lnTo>
                <a:lnTo>
                  <a:pt x="296773" y="153149"/>
                </a:lnTo>
                <a:lnTo>
                  <a:pt x="298119" y="146812"/>
                </a:lnTo>
                <a:lnTo>
                  <a:pt x="299021" y="140487"/>
                </a:lnTo>
                <a:lnTo>
                  <a:pt x="299910" y="133718"/>
                </a:lnTo>
                <a:lnTo>
                  <a:pt x="299910" y="127393"/>
                </a:lnTo>
                <a:lnTo>
                  <a:pt x="299910" y="120612"/>
                </a:lnTo>
                <a:lnTo>
                  <a:pt x="299021" y="114287"/>
                </a:lnTo>
                <a:lnTo>
                  <a:pt x="298119" y="107975"/>
                </a:lnTo>
                <a:lnTo>
                  <a:pt x="296773" y="101651"/>
                </a:lnTo>
                <a:lnTo>
                  <a:pt x="295402" y="95326"/>
                </a:lnTo>
                <a:lnTo>
                  <a:pt x="293141" y="89446"/>
                </a:lnTo>
                <a:lnTo>
                  <a:pt x="290880" y="83578"/>
                </a:lnTo>
                <a:lnTo>
                  <a:pt x="288163" y="77698"/>
                </a:lnTo>
                <a:lnTo>
                  <a:pt x="285026" y="71844"/>
                </a:lnTo>
                <a:lnTo>
                  <a:pt x="281863" y="66421"/>
                </a:lnTo>
                <a:lnTo>
                  <a:pt x="278231" y="60998"/>
                </a:lnTo>
                <a:lnTo>
                  <a:pt x="274167" y="56032"/>
                </a:lnTo>
                <a:lnTo>
                  <a:pt x="270116" y="51054"/>
                </a:lnTo>
                <a:lnTo>
                  <a:pt x="265582" y="46088"/>
                </a:lnTo>
                <a:lnTo>
                  <a:pt x="261074" y="41567"/>
                </a:lnTo>
                <a:lnTo>
                  <a:pt x="256095" y="37046"/>
                </a:lnTo>
                <a:lnTo>
                  <a:pt x="250672" y="32982"/>
                </a:lnTo>
                <a:lnTo>
                  <a:pt x="245262" y="28918"/>
                </a:lnTo>
                <a:lnTo>
                  <a:pt x="239839" y="25311"/>
                </a:lnTo>
                <a:lnTo>
                  <a:pt x="233972" y="21704"/>
                </a:lnTo>
                <a:lnTo>
                  <a:pt x="227647" y="18072"/>
                </a:lnTo>
                <a:lnTo>
                  <a:pt x="221323" y="15379"/>
                </a:lnTo>
                <a:lnTo>
                  <a:pt x="214998" y="12217"/>
                </a:lnTo>
                <a:lnTo>
                  <a:pt x="208229" y="9957"/>
                </a:lnTo>
                <a:lnTo>
                  <a:pt x="201447" y="7696"/>
                </a:lnTo>
                <a:lnTo>
                  <a:pt x="194678" y="5423"/>
                </a:lnTo>
                <a:lnTo>
                  <a:pt x="187439" y="3632"/>
                </a:lnTo>
                <a:lnTo>
                  <a:pt x="180213" y="2286"/>
                </a:lnTo>
                <a:lnTo>
                  <a:pt x="172999" y="1371"/>
                </a:lnTo>
                <a:lnTo>
                  <a:pt x="165303" y="470"/>
                </a:lnTo>
                <a:lnTo>
                  <a:pt x="157632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90956" y="2132771"/>
            <a:ext cx="989253" cy="16999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0" spc="1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1200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61FA-C561-41E7-B6C8-2068848943F9}"/>
              </a:ext>
            </a:extLst>
          </p:cNvPr>
          <p:cNvSpPr/>
          <p:nvPr/>
        </p:nvSpPr>
        <p:spPr>
          <a:xfrm>
            <a:off x="2114194" y="2059092"/>
            <a:ext cx="45582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spc="10" dirty="0">
                <a:solidFill>
                  <a:srgbClr val="19BBD5"/>
                </a:solidFill>
                <a:latin typeface="Arial"/>
                <a:cs typeface="Arial"/>
              </a:rPr>
              <a:t>// Lets Build</a:t>
            </a:r>
            <a:endParaRPr lang="en-US" sz="6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7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97" y="4121454"/>
            <a:ext cx="685292" cy="593407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2" y="178308"/>
            <a:ext cx="1090193" cy="943991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089"/>
            <a:ext cx="555332" cy="593851"/>
          </a:xfrm>
          <a:prstGeom prst="rect">
            <a:avLst/>
          </a:prstGeom>
        </p:spPr>
      </p:pic>
      <p:sp>
        <p:nvSpPr>
          <p:cNvPr id="184" name="object 184"/>
          <p:cNvSpPr/>
          <p:nvPr/>
        </p:nvSpPr>
        <p:spPr>
          <a:xfrm>
            <a:off x="503110" y="1161415"/>
            <a:ext cx="352805" cy="305434"/>
          </a:xfrm>
          <a:custGeom>
            <a:avLst/>
            <a:gdLst/>
            <a:ahLst/>
            <a:cxnLst/>
            <a:rect l="l" t="t" r="r" b="b"/>
            <a:pathLst>
              <a:path w="352805" h="305434">
                <a:moveTo>
                  <a:pt x="0" y="152781"/>
                </a:moveTo>
                <a:lnTo>
                  <a:pt x="87592" y="305435"/>
                </a:lnTo>
                <a:lnTo>
                  <a:pt x="265227" y="305435"/>
                </a:lnTo>
                <a:lnTo>
                  <a:pt x="352806" y="152781"/>
                </a:lnTo>
                <a:lnTo>
                  <a:pt x="265227" y="0"/>
                </a:lnTo>
                <a:lnTo>
                  <a:pt x="8759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17" y="0"/>
            <a:ext cx="750557" cy="490728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247751" y="49657"/>
            <a:ext cx="295198" cy="255651"/>
          </a:xfrm>
          <a:custGeom>
            <a:avLst/>
            <a:gdLst/>
            <a:ahLst/>
            <a:cxnLst/>
            <a:rect l="l" t="t" r="r" b="b"/>
            <a:pathLst>
              <a:path w="295198" h="255651">
                <a:moveTo>
                  <a:pt x="0" y="127889"/>
                </a:moveTo>
                <a:lnTo>
                  <a:pt x="73305" y="255651"/>
                </a:lnTo>
                <a:lnTo>
                  <a:pt x="221895" y="255651"/>
                </a:lnTo>
                <a:lnTo>
                  <a:pt x="295199" y="127889"/>
                </a:lnTo>
                <a:lnTo>
                  <a:pt x="221895" y="0"/>
                </a:lnTo>
                <a:lnTo>
                  <a:pt x="73305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45" y="4481220"/>
            <a:ext cx="385255" cy="479920"/>
          </a:xfrm>
          <a:prstGeom prst="rect">
            <a:avLst/>
          </a:prstGeom>
        </p:spPr>
      </p:pic>
      <p:sp>
        <p:nvSpPr>
          <p:cNvPr id="186" name="object 186"/>
          <p:cNvSpPr/>
          <p:nvPr/>
        </p:nvSpPr>
        <p:spPr>
          <a:xfrm>
            <a:off x="8523859" y="4741100"/>
            <a:ext cx="284099" cy="245694"/>
          </a:xfrm>
          <a:custGeom>
            <a:avLst/>
            <a:gdLst/>
            <a:ahLst/>
            <a:cxnLst/>
            <a:rect l="l" t="t" r="r" b="b"/>
            <a:pathLst>
              <a:path w="284099" h="245694">
                <a:moveTo>
                  <a:pt x="0" y="122847"/>
                </a:moveTo>
                <a:lnTo>
                  <a:pt x="70358" y="245694"/>
                </a:lnTo>
                <a:lnTo>
                  <a:pt x="213614" y="245694"/>
                </a:lnTo>
                <a:lnTo>
                  <a:pt x="284099" y="122847"/>
                </a:lnTo>
                <a:lnTo>
                  <a:pt x="213614" y="0"/>
                </a:lnTo>
                <a:lnTo>
                  <a:pt x="70358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22818" y="3628009"/>
            <a:ext cx="542924" cy="470116"/>
          </a:xfrm>
          <a:custGeom>
            <a:avLst/>
            <a:gdLst/>
            <a:ahLst/>
            <a:cxnLst/>
            <a:rect l="l" t="t" r="r" b="b"/>
            <a:pathLst>
              <a:path w="542924" h="470116">
                <a:moveTo>
                  <a:pt x="0" y="235077"/>
                </a:moveTo>
                <a:lnTo>
                  <a:pt x="134747" y="470116"/>
                </a:lnTo>
                <a:lnTo>
                  <a:pt x="408178" y="470116"/>
                </a:lnTo>
                <a:lnTo>
                  <a:pt x="542925" y="235077"/>
                </a:lnTo>
                <a:lnTo>
                  <a:pt x="408178" y="0"/>
                </a:lnTo>
                <a:lnTo>
                  <a:pt x="13474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53983" y="4000360"/>
            <a:ext cx="256667" cy="224840"/>
          </a:xfrm>
          <a:custGeom>
            <a:avLst/>
            <a:gdLst/>
            <a:ahLst/>
            <a:cxnLst/>
            <a:rect l="l" t="t" r="r" b="b"/>
            <a:pathLst>
              <a:path w="256667" h="224840">
                <a:moveTo>
                  <a:pt x="9525" y="112420"/>
                </a:moveTo>
                <a:lnTo>
                  <a:pt x="68580" y="215316"/>
                </a:lnTo>
                <a:lnTo>
                  <a:pt x="188214" y="215316"/>
                </a:lnTo>
                <a:lnTo>
                  <a:pt x="247142" y="112420"/>
                </a:lnTo>
                <a:lnTo>
                  <a:pt x="188214" y="9525"/>
                </a:lnTo>
                <a:lnTo>
                  <a:pt x="68580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824482" y="688927"/>
            <a:ext cx="2038334" cy="5658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19BBD5"/>
                </a:solidFill>
                <a:latin typeface="Arial"/>
                <a:cs typeface="Arial"/>
              </a:rPr>
              <a:t>History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653663" y="1387015"/>
            <a:ext cx="4406143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I</a:t>
            </a:r>
            <a:r>
              <a:rPr lang="en-US" sz="1400" b="1" spc="10" dirty="0">
                <a:solidFill>
                  <a:srgbClr val="C6DAEC"/>
                </a:solidFill>
                <a:latin typeface="Arial"/>
                <a:cs typeface="Arial"/>
              </a:rPr>
              <a:t>n   November   2014,   Amazon   announced   Alexa</a:t>
            </a:r>
          </a:p>
        </p:txBody>
      </p:sp>
      <p:sp>
        <p:nvSpPr>
          <p:cNvPr id="12" name="text 1"/>
          <p:cNvSpPr txBox="1"/>
          <p:nvPr/>
        </p:nvSpPr>
        <p:spPr>
          <a:xfrm>
            <a:off x="1453157" y="1667444"/>
            <a:ext cx="7484741" cy="25807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1400" b="1" spc="10" dirty="0">
                <a:solidFill>
                  <a:srgbClr val="C6DAEC"/>
                </a:solidFill>
                <a:latin typeface="Arial"/>
                <a:cs typeface="Arial"/>
              </a:rPr>
              <a:t>alongside Echo </a:t>
            </a: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and </a:t>
            </a:r>
            <a:r>
              <a:rPr lang="en-US" sz="1400" b="1" spc="10" dirty="0">
                <a:solidFill>
                  <a:srgbClr val="C6DAEC"/>
                </a:solidFill>
                <a:latin typeface="Arial"/>
                <a:cs typeface="Arial"/>
              </a:rPr>
              <a:t>created a revolution in the voice technology and changed the way </a:t>
            </a:r>
          </a:p>
          <a:p>
            <a:pPr marL="0">
              <a:lnSpc>
                <a:spcPct val="100000"/>
              </a:lnSpc>
            </a:pPr>
            <a:r>
              <a:rPr lang="en-US" sz="1400" b="1" spc="10" dirty="0">
                <a:solidFill>
                  <a:srgbClr val="C6DAEC"/>
                </a:solidFill>
                <a:latin typeface="Arial"/>
                <a:cs typeface="Arial"/>
              </a:rPr>
              <a:t>of interacting with the technology </a:t>
            </a:r>
          </a:p>
          <a:p>
            <a:pPr marL="0">
              <a:lnSpc>
                <a:spcPct val="100000"/>
              </a:lnSpc>
            </a:pPr>
            <a:endParaRPr lang="en-US" sz="1400" b="1" spc="10" dirty="0">
              <a:solidFill>
                <a:srgbClr val="C6DAEC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The name Alexa was chosen due to the fact that it has a hard</a:t>
            </a:r>
            <a:endParaRPr sz="1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consonant with the X and therefore could be recognized with higher</a:t>
            </a:r>
            <a:endParaRPr sz="1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precision. </a:t>
            </a:r>
            <a:endParaRPr lang="en-US" sz="1400" b="1" spc="10" dirty="0">
              <a:solidFill>
                <a:srgbClr val="C6DAEC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00" b="1" spc="10" dirty="0">
              <a:solidFill>
                <a:srgbClr val="C6DAEC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70" b="1" spc="10" dirty="0">
                <a:solidFill>
                  <a:srgbClr val="C6DAEC"/>
                </a:solidFill>
                <a:latin typeface="Arial"/>
                <a:cs typeface="Arial"/>
              </a:rPr>
              <a:t>In June 2015, Amazon announced Alexa Fund, a program that</a:t>
            </a:r>
            <a:endParaRPr sz="13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would invest in companies making voice control skills and technologies.</a:t>
            </a:r>
            <a:endParaRPr sz="1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The  US$100M  in  funds  has  invested  in  companies  including  Ecobee,</a:t>
            </a:r>
            <a:endParaRPr sz="1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Orange Chef, Scout Alarm, Garageio, Toymail, MARA, and Mojio. In 2016</a:t>
            </a:r>
            <a:endParaRPr sz="1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the Alexa Prize was announced to advance the technology.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050"/>
            <a:ext cx="9177867" cy="5162550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824482" y="955604"/>
            <a:ext cx="5133917" cy="5661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19BBD5"/>
                </a:solidFill>
                <a:latin typeface="Arial"/>
                <a:cs typeface="Arial"/>
              </a:rPr>
              <a:t>Meet Amazon Alexa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02790" y="1657350"/>
            <a:ext cx="6316821" cy="7141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b="1" spc="10" dirty="0">
                <a:solidFill>
                  <a:srgbClr val="00E1C6"/>
                </a:solidFill>
                <a:latin typeface="Arial"/>
                <a:cs typeface="Arial"/>
              </a:rPr>
              <a:t>“Alexa is an intelligent personal assistant developed by Amazon,</a:t>
            </a:r>
            <a:endParaRPr sz="1500" dirty="0">
              <a:latin typeface="Arial"/>
              <a:cs typeface="Arial"/>
            </a:endParaRPr>
          </a:p>
          <a:p>
            <a:pPr marL="140208">
              <a:lnSpc>
                <a:spcPct val="100000"/>
              </a:lnSpc>
            </a:pPr>
            <a:r>
              <a:rPr sz="1600" b="1" spc="10" dirty="0">
                <a:solidFill>
                  <a:srgbClr val="00E1C6"/>
                </a:solidFill>
                <a:latin typeface="Arial"/>
                <a:cs typeface="Arial"/>
              </a:rPr>
              <a:t>made popular by the Amazon Echo and the Amazon Echo Dot</a:t>
            </a:r>
            <a:endParaRPr sz="1600" dirty="0">
              <a:latin typeface="Arial"/>
              <a:cs typeface="Arial"/>
            </a:endParaRPr>
          </a:p>
          <a:p>
            <a:pPr marL="1626488">
              <a:lnSpc>
                <a:spcPct val="100000"/>
              </a:lnSpc>
            </a:pPr>
            <a:r>
              <a:rPr sz="1600" b="1" spc="10" dirty="0">
                <a:solidFill>
                  <a:srgbClr val="00E1C6"/>
                </a:solidFill>
                <a:latin typeface="Arial"/>
                <a:cs typeface="Arial"/>
              </a:rPr>
              <a:t>devices developed by Amazon”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824482" y="2952750"/>
            <a:ext cx="1160437" cy="226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E1C6"/>
                </a:solidFill>
                <a:latin typeface="Arial"/>
                <a:cs typeface="Arial"/>
              </a:rPr>
              <a:t>Capable of,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824482" y="3257550"/>
            <a:ext cx="1947203" cy="226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  Voice Interaction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24482" y="3562350"/>
            <a:ext cx="5140190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  Music Playback</a:t>
            </a:r>
            <a:r>
              <a:rPr lang="en-US" sz="1600" b="1" spc="10" dirty="0">
                <a:solidFill>
                  <a:srgbClr val="FFFFFF"/>
                </a:solidFill>
                <a:latin typeface="Arial"/>
                <a:cs typeface="Arial"/>
              </a:rPr>
              <a:t>, whether updates, listen to news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824482" y="3867150"/>
            <a:ext cx="3327945" cy="226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   Providing real time information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824482" y="4171950"/>
            <a:ext cx="4393832" cy="232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b="1" spc="1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sz="1510" b="1" spc="10" dirty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lang="en-US" sz="1510" b="1" spc="10" dirty="0">
                <a:solidFill>
                  <a:srgbClr val="FFFFFF"/>
                </a:solidFill>
                <a:latin typeface="Arial"/>
                <a:cs typeface="Arial"/>
              </a:rPr>
              <a:t>Order things on amazon, Zomato, dominos </a:t>
            </a:r>
            <a:r>
              <a:rPr sz="151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500" b="1" dirty="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9A8D1D-8761-4E42-A01C-9EA176137DA6}"/>
              </a:ext>
            </a:extLst>
          </p:cNvPr>
          <p:cNvSpPr/>
          <p:nvPr/>
        </p:nvSpPr>
        <p:spPr>
          <a:xfrm>
            <a:off x="2378451" y="2387084"/>
            <a:ext cx="438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10" dirty="0">
                <a:solidFill>
                  <a:srgbClr val="FFFFFF"/>
                </a:solidFill>
                <a:latin typeface="Arial"/>
                <a:cs typeface="Arial"/>
              </a:rPr>
              <a:t> Controls several smart hone devices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13D4D4-8E1D-4927-AEC0-885839B4520E}"/>
              </a:ext>
            </a:extLst>
          </p:cNvPr>
          <p:cNvSpPr/>
          <p:nvPr/>
        </p:nvSpPr>
        <p:spPr>
          <a:xfrm>
            <a:off x="1729867" y="4400550"/>
            <a:ext cx="2989601" cy="324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0" b="1" spc="1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lang="en-US" sz="1510" b="1" spc="10" dirty="0">
                <a:solidFill>
                  <a:srgbClr val="FFFFFF"/>
                </a:solidFill>
                <a:latin typeface="Arial"/>
                <a:cs typeface="Arial"/>
              </a:rPr>
              <a:t>   Book a ride on Uber or Ola </a:t>
            </a:r>
            <a:endParaRPr lang="en-US" sz="1510" b="1" dirty="0">
              <a:latin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554DBD-30DB-47AE-93DA-C93EACA21240}"/>
              </a:ext>
            </a:extLst>
          </p:cNvPr>
          <p:cNvSpPr/>
          <p:nvPr/>
        </p:nvSpPr>
        <p:spPr>
          <a:xfrm>
            <a:off x="1726869" y="4685446"/>
            <a:ext cx="3975768" cy="324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0" b="1" spc="10" dirty="0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r>
              <a:rPr lang="en-US" sz="1510" b="1" spc="10" dirty="0">
                <a:solidFill>
                  <a:srgbClr val="FFFFFF"/>
                </a:solidFill>
                <a:latin typeface="Arial"/>
                <a:cs typeface="Arial"/>
              </a:rPr>
              <a:t>   Controls several smart home devices </a:t>
            </a:r>
            <a:endParaRPr lang="en-US" sz="151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7867" cy="5162550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784"/>
            <a:ext cx="939736" cy="895858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3" y="1677162"/>
            <a:ext cx="2064550" cy="1787906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61911" y="3130613"/>
            <a:ext cx="829425" cy="719709"/>
          </a:xfrm>
          <a:custGeom>
            <a:avLst/>
            <a:gdLst/>
            <a:ahLst/>
            <a:cxnLst/>
            <a:rect l="l" t="t" r="r" b="b"/>
            <a:pathLst>
              <a:path w="829425" h="719709">
                <a:moveTo>
                  <a:pt x="4762" y="359855"/>
                </a:moveTo>
                <a:lnTo>
                  <a:pt x="208408" y="714947"/>
                </a:lnTo>
                <a:lnTo>
                  <a:pt x="621018" y="714947"/>
                </a:lnTo>
                <a:lnTo>
                  <a:pt x="824663" y="359855"/>
                </a:lnTo>
                <a:lnTo>
                  <a:pt x="621018" y="4763"/>
                </a:lnTo>
                <a:lnTo>
                  <a:pt x="208408" y="4763"/>
                </a:lnTo>
                <a:close/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8675" y="3516503"/>
            <a:ext cx="428701" cy="371144"/>
          </a:xfrm>
          <a:custGeom>
            <a:avLst/>
            <a:gdLst/>
            <a:ahLst/>
            <a:cxnLst/>
            <a:rect l="l" t="t" r="r" b="b"/>
            <a:pathLst>
              <a:path w="428701" h="371144">
                <a:moveTo>
                  <a:pt x="0" y="185547"/>
                </a:moveTo>
                <a:lnTo>
                  <a:pt x="106425" y="371144"/>
                </a:lnTo>
                <a:lnTo>
                  <a:pt x="322275" y="371144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3900" y="839851"/>
            <a:ext cx="896112" cy="786257"/>
          </a:xfrm>
          <a:custGeom>
            <a:avLst/>
            <a:gdLst/>
            <a:ahLst/>
            <a:cxnLst/>
            <a:rect l="l" t="t" r="r" b="b"/>
            <a:pathLst>
              <a:path w="896112" h="786257">
                <a:moveTo>
                  <a:pt x="38100" y="393192"/>
                </a:moveTo>
                <a:lnTo>
                  <a:pt x="241744" y="748157"/>
                </a:lnTo>
                <a:lnTo>
                  <a:pt x="654304" y="748157"/>
                </a:lnTo>
                <a:lnTo>
                  <a:pt x="858012" y="393192"/>
                </a:lnTo>
                <a:lnTo>
                  <a:pt x="654304" y="38100"/>
                </a:lnTo>
                <a:lnTo>
                  <a:pt x="241744" y="3810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3851" y="4692802"/>
            <a:ext cx="517550" cy="447897"/>
          </a:xfrm>
          <a:custGeom>
            <a:avLst/>
            <a:gdLst/>
            <a:ahLst/>
            <a:cxnLst/>
            <a:rect l="l" t="t" r="r" b="b"/>
            <a:pathLst>
              <a:path w="517550" h="447897">
                <a:moveTo>
                  <a:pt x="0" y="223952"/>
                </a:moveTo>
                <a:lnTo>
                  <a:pt x="128448" y="447898"/>
                </a:lnTo>
                <a:lnTo>
                  <a:pt x="389052" y="447898"/>
                </a:lnTo>
                <a:lnTo>
                  <a:pt x="517551" y="223952"/>
                </a:lnTo>
                <a:lnTo>
                  <a:pt x="389052" y="0"/>
                </a:lnTo>
                <a:lnTo>
                  <a:pt x="12844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6378" y="1193673"/>
            <a:ext cx="82181" cy="184277"/>
          </a:xfrm>
          <a:custGeom>
            <a:avLst/>
            <a:gdLst/>
            <a:ahLst/>
            <a:cxnLst/>
            <a:rect l="l" t="t" r="r" b="b"/>
            <a:pathLst>
              <a:path w="82181" h="184277">
                <a:moveTo>
                  <a:pt x="50521" y="20955"/>
                </a:moveTo>
                <a:lnTo>
                  <a:pt x="53594" y="21463"/>
                </a:lnTo>
                <a:lnTo>
                  <a:pt x="56134" y="22479"/>
                </a:lnTo>
                <a:lnTo>
                  <a:pt x="58687" y="23495"/>
                </a:lnTo>
                <a:lnTo>
                  <a:pt x="60731" y="25527"/>
                </a:lnTo>
                <a:lnTo>
                  <a:pt x="62789" y="27559"/>
                </a:lnTo>
                <a:lnTo>
                  <a:pt x="64313" y="30098"/>
                </a:lnTo>
                <a:lnTo>
                  <a:pt x="64808" y="32639"/>
                </a:lnTo>
                <a:lnTo>
                  <a:pt x="65329" y="35686"/>
                </a:lnTo>
                <a:lnTo>
                  <a:pt x="64808" y="38861"/>
                </a:lnTo>
                <a:lnTo>
                  <a:pt x="64313" y="41402"/>
                </a:lnTo>
                <a:lnTo>
                  <a:pt x="62789" y="43942"/>
                </a:lnTo>
                <a:lnTo>
                  <a:pt x="60731" y="46482"/>
                </a:lnTo>
                <a:lnTo>
                  <a:pt x="58687" y="48005"/>
                </a:lnTo>
                <a:lnTo>
                  <a:pt x="56134" y="49530"/>
                </a:lnTo>
                <a:lnTo>
                  <a:pt x="53594" y="50038"/>
                </a:lnTo>
                <a:lnTo>
                  <a:pt x="50521" y="50546"/>
                </a:lnTo>
                <a:lnTo>
                  <a:pt x="47460" y="50038"/>
                </a:lnTo>
                <a:lnTo>
                  <a:pt x="44920" y="49530"/>
                </a:lnTo>
                <a:lnTo>
                  <a:pt x="42367" y="48005"/>
                </a:lnTo>
                <a:lnTo>
                  <a:pt x="40322" y="46482"/>
                </a:lnTo>
                <a:lnTo>
                  <a:pt x="38265" y="43942"/>
                </a:lnTo>
                <a:lnTo>
                  <a:pt x="36741" y="41402"/>
                </a:lnTo>
                <a:lnTo>
                  <a:pt x="36246" y="38861"/>
                </a:lnTo>
                <a:lnTo>
                  <a:pt x="35712" y="35686"/>
                </a:lnTo>
                <a:lnTo>
                  <a:pt x="36246" y="32639"/>
                </a:lnTo>
                <a:lnTo>
                  <a:pt x="36741" y="30098"/>
                </a:lnTo>
                <a:lnTo>
                  <a:pt x="38265" y="27559"/>
                </a:lnTo>
                <a:lnTo>
                  <a:pt x="40322" y="25527"/>
                </a:lnTo>
                <a:lnTo>
                  <a:pt x="42367" y="23495"/>
                </a:lnTo>
                <a:lnTo>
                  <a:pt x="44920" y="22479"/>
                </a:lnTo>
                <a:lnTo>
                  <a:pt x="47460" y="21463"/>
                </a:lnTo>
                <a:lnTo>
                  <a:pt x="50521" y="20955"/>
                </a:lnTo>
                <a:close/>
                <a:moveTo>
                  <a:pt x="0" y="0"/>
                </a:moveTo>
                <a:lnTo>
                  <a:pt x="0" y="184277"/>
                </a:lnTo>
                <a:lnTo>
                  <a:pt x="82182" y="184277"/>
                </a:lnTo>
                <a:lnTo>
                  <a:pt x="821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90803" y="107073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194" y="0"/>
                </a:moveTo>
                <a:lnTo>
                  <a:pt x="124548" y="508"/>
                </a:lnTo>
                <a:lnTo>
                  <a:pt x="119443" y="1524"/>
                </a:lnTo>
                <a:lnTo>
                  <a:pt x="115354" y="3047"/>
                </a:lnTo>
                <a:lnTo>
                  <a:pt x="112293" y="4572"/>
                </a:lnTo>
                <a:lnTo>
                  <a:pt x="104127" y="30607"/>
                </a:lnTo>
                <a:lnTo>
                  <a:pt x="100050" y="42291"/>
                </a:lnTo>
                <a:lnTo>
                  <a:pt x="95948" y="53086"/>
                </a:lnTo>
                <a:lnTo>
                  <a:pt x="91871" y="62738"/>
                </a:lnTo>
                <a:lnTo>
                  <a:pt x="87807" y="70866"/>
                </a:lnTo>
                <a:lnTo>
                  <a:pt x="84226" y="77089"/>
                </a:lnTo>
                <a:lnTo>
                  <a:pt x="81153" y="82169"/>
                </a:lnTo>
                <a:lnTo>
                  <a:pt x="76555" y="86741"/>
                </a:lnTo>
                <a:lnTo>
                  <a:pt x="69405" y="93853"/>
                </a:lnTo>
                <a:lnTo>
                  <a:pt x="52565" y="109728"/>
                </a:lnTo>
                <a:lnTo>
                  <a:pt x="30124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48" y="280670"/>
                </a:lnTo>
                <a:lnTo>
                  <a:pt x="41859" y="285750"/>
                </a:lnTo>
                <a:lnTo>
                  <a:pt x="56134" y="291972"/>
                </a:lnTo>
                <a:lnTo>
                  <a:pt x="74536" y="299084"/>
                </a:lnTo>
                <a:lnTo>
                  <a:pt x="94945" y="306705"/>
                </a:lnTo>
                <a:lnTo>
                  <a:pt x="116890" y="313309"/>
                </a:lnTo>
                <a:lnTo>
                  <a:pt x="128117" y="316357"/>
                </a:lnTo>
                <a:lnTo>
                  <a:pt x="139344" y="319024"/>
                </a:lnTo>
                <a:lnTo>
                  <a:pt x="150063" y="321564"/>
                </a:lnTo>
                <a:lnTo>
                  <a:pt x="160782" y="323088"/>
                </a:lnTo>
                <a:lnTo>
                  <a:pt x="170484" y="324103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3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341"/>
                </a:lnTo>
                <a:lnTo>
                  <a:pt x="232283" y="313309"/>
                </a:lnTo>
                <a:lnTo>
                  <a:pt x="233299" y="310769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9" y="289433"/>
                </a:lnTo>
                <a:lnTo>
                  <a:pt x="231267" y="286258"/>
                </a:lnTo>
                <a:lnTo>
                  <a:pt x="228219" y="283718"/>
                </a:lnTo>
                <a:lnTo>
                  <a:pt x="230759" y="283209"/>
                </a:lnTo>
                <a:lnTo>
                  <a:pt x="233299" y="282194"/>
                </a:lnTo>
                <a:lnTo>
                  <a:pt x="235839" y="281178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5" y="234696"/>
                </a:lnTo>
                <a:lnTo>
                  <a:pt x="239395" y="234188"/>
                </a:lnTo>
                <a:lnTo>
                  <a:pt x="241427" y="233172"/>
                </a:lnTo>
                <a:lnTo>
                  <a:pt x="243459" y="231647"/>
                </a:lnTo>
                <a:lnTo>
                  <a:pt x="245491" y="229616"/>
                </a:lnTo>
                <a:lnTo>
                  <a:pt x="247015" y="227584"/>
                </a:lnTo>
                <a:lnTo>
                  <a:pt x="248031" y="225552"/>
                </a:lnTo>
                <a:lnTo>
                  <a:pt x="249047" y="223012"/>
                </a:lnTo>
                <a:lnTo>
                  <a:pt x="249555" y="219964"/>
                </a:lnTo>
                <a:lnTo>
                  <a:pt x="251079" y="202057"/>
                </a:lnTo>
                <a:lnTo>
                  <a:pt x="251079" y="199516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5" y="192405"/>
                </a:lnTo>
                <a:lnTo>
                  <a:pt x="248539" y="190372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166"/>
                </a:lnTo>
                <a:lnTo>
                  <a:pt x="247523" y="183641"/>
                </a:lnTo>
                <a:lnTo>
                  <a:pt x="249555" y="182118"/>
                </a:lnTo>
                <a:lnTo>
                  <a:pt x="251079" y="180594"/>
                </a:lnTo>
                <a:lnTo>
                  <a:pt x="252603" y="178562"/>
                </a:lnTo>
                <a:lnTo>
                  <a:pt x="253746" y="176530"/>
                </a:lnTo>
                <a:lnTo>
                  <a:pt x="254127" y="173990"/>
                </a:lnTo>
                <a:lnTo>
                  <a:pt x="254762" y="171450"/>
                </a:lnTo>
                <a:lnTo>
                  <a:pt x="256794" y="153034"/>
                </a:lnTo>
                <a:lnTo>
                  <a:pt x="256286" y="150495"/>
                </a:lnTo>
                <a:lnTo>
                  <a:pt x="255778" y="147955"/>
                </a:lnTo>
                <a:lnTo>
                  <a:pt x="254762" y="145922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4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80" y="130175"/>
                </a:lnTo>
                <a:lnTo>
                  <a:pt x="206756" y="128016"/>
                </a:lnTo>
                <a:lnTo>
                  <a:pt x="184785" y="125984"/>
                </a:lnTo>
                <a:lnTo>
                  <a:pt x="158737" y="124459"/>
                </a:lnTo>
                <a:lnTo>
                  <a:pt x="132194" y="122936"/>
                </a:lnTo>
                <a:lnTo>
                  <a:pt x="135763" y="116840"/>
                </a:lnTo>
                <a:lnTo>
                  <a:pt x="138836" y="109728"/>
                </a:lnTo>
                <a:lnTo>
                  <a:pt x="141897" y="101981"/>
                </a:lnTo>
                <a:lnTo>
                  <a:pt x="143941" y="93853"/>
                </a:lnTo>
                <a:lnTo>
                  <a:pt x="145986" y="85725"/>
                </a:lnTo>
                <a:lnTo>
                  <a:pt x="148018" y="77089"/>
                </a:lnTo>
                <a:lnTo>
                  <a:pt x="150063" y="60197"/>
                </a:lnTo>
                <a:lnTo>
                  <a:pt x="151587" y="44831"/>
                </a:lnTo>
                <a:lnTo>
                  <a:pt x="152615" y="32131"/>
                </a:lnTo>
                <a:lnTo>
                  <a:pt x="152615" y="20320"/>
                </a:lnTo>
                <a:lnTo>
                  <a:pt x="152615" y="16764"/>
                </a:lnTo>
                <a:lnTo>
                  <a:pt x="151091" y="12700"/>
                </a:lnTo>
                <a:lnTo>
                  <a:pt x="149567" y="9652"/>
                </a:lnTo>
                <a:lnTo>
                  <a:pt x="147015" y="6603"/>
                </a:lnTo>
                <a:lnTo>
                  <a:pt x="143941" y="3556"/>
                </a:lnTo>
                <a:lnTo>
                  <a:pt x="140360" y="2032"/>
                </a:lnTo>
                <a:lnTo>
                  <a:pt x="136296" y="508"/>
                </a:lnTo>
                <a:lnTo>
                  <a:pt x="1321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3598" y="334657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7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7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9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9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8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8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3642" y="889668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3642" y="867317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79"/>
                </a:moveTo>
                <a:lnTo>
                  <a:pt x="6088" y="6087"/>
                </a:lnTo>
                <a:lnTo>
                  <a:pt x="104613" y="6087"/>
                </a:lnTo>
                <a:lnTo>
                  <a:pt x="104613" y="27779"/>
                </a:lnTo>
                <a:lnTo>
                  <a:pt x="6088" y="27779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3642" y="911360"/>
            <a:ext cx="110688" cy="40877"/>
          </a:xfrm>
          <a:custGeom>
            <a:avLst/>
            <a:gdLst/>
            <a:ahLst/>
            <a:cxnLst/>
            <a:rect l="l" t="t" r="r" b="b"/>
            <a:pathLst>
              <a:path w="110688" h="40877">
                <a:moveTo>
                  <a:pt x="6088" y="6088"/>
                </a:moveTo>
                <a:lnTo>
                  <a:pt x="6088" y="10152"/>
                </a:lnTo>
                <a:lnTo>
                  <a:pt x="6088" y="10152"/>
                </a:lnTo>
                <a:lnTo>
                  <a:pt x="6659" y="13708"/>
                </a:lnTo>
                <a:lnTo>
                  <a:pt x="8437" y="17137"/>
                </a:lnTo>
                <a:lnTo>
                  <a:pt x="10774" y="20058"/>
                </a:lnTo>
                <a:lnTo>
                  <a:pt x="14292" y="21836"/>
                </a:lnTo>
                <a:lnTo>
                  <a:pt x="51223" y="34155"/>
                </a:lnTo>
                <a:lnTo>
                  <a:pt x="51223" y="34155"/>
                </a:lnTo>
                <a:lnTo>
                  <a:pt x="55351" y="34790"/>
                </a:lnTo>
                <a:lnTo>
                  <a:pt x="55351" y="34790"/>
                </a:lnTo>
                <a:lnTo>
                  <a:pt x="59440" y="34155"/>
                </a:lnTo>
                <a:lnTo>
                  <a:pt x="96397" y="21836"/>
                </a:lnTo>
                <a:lnTo>
                  <a:pt x="96397" y="21836"/>
                </a:lnTo>
                <a:lnTo>
                  <a:pt x="99915" y="20058"/>
                </a:lnTo>
                <a:lnTo>
                  <a:pt x="102252" y="17137"/>
                </a:lnTo>
                <a:lnTo>
                  <a:pt x="104005" y="13708"/>
                </a:lnTo>
                <a:lnTo>
                  <a:pt x="104601" y="10152"/>
                </a:lnTo>
                <a:lnTo>
                  <a:pt x="104601" y="6088"/>
                </a:lnTo>
                <a:lnTo>
                  <a:pt x="6088" y="6088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3088" y="68326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6" y="166743"/>
                </a:moveTo>
                <a:lnTo>
                  <a:pt x="40086" y="166743"/>
                </a:lnTo>
                <a:lnTo>
                  <a:pt x="20147" y="74668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9169" y="547759"/>
            <a:ext cx="259634" cy="308339"/>
          </a:xfrm>
          <a:custGeom>
            <a:avLst/>
            <a:gdLst/>
            <a:ahLst/>
            <a:cxnLst/>
            <a:rect l="l" t="t" r="r" b="b"/>
            <a:pathLst>
              <a:path w="259634" h="308339">
                <a:moveTo>
                  <a:pt x="179074" y="302252"/>
                </a:moveTo>
                <a:lnTo>
                  <a:pt x="179074" y="302252"/>
                </a:lnTo>
                <a:lnTo>
                  <a:pt x="182021" y="289298"/>
                </a:lnTo>
                <a:lnTo>
                  <a:pt x="186110" y="276979"/>
                </a:lnTo>
                <a:lnTo>
                  <a:pt x="190809" y="265295"/>
                </a:lnTo>
                <a:lnTo>
                  <a:pt x="196080" y="254754"/>
                </a:lnTo>
                <a:lnTo>
                  <a:pt x="201960" y="244721"/>
                </a:lnTo>
                <a:lnTo>
                  <a:pt x="207802" y="234815"/>
                </a:lnTo>
                <a:lnTo>
                  <a:pt x="220705" y="216019"/>
                </a:lnTo>
                <a:lnTo>
                  <a:pt x="227157" y="206621"/>
                </a:lnTo>
                <a:lnTo>
                  <a:pt x="233011" y="197223"/>
                </a:lnTo>
                <a:lnTo>
                  <a:pt x="238307" y="187825"/>
                </a:lnTo>
                <a:lnTo>
                  <a:pt x="243578" y="177284"/>
                </a:lnTo>
                <a:lnTo>
                  <a:pt x="247680" y="166743"/>
                </a:lnTo>
                <a:lnTo>
                  <a:pt x="250614" y="155059"/>
                </a:lnTo>
                <a:lnTo>
                  <a:pt x="252366" y="142740"/>
                </a:lnTo>
                <a:lnTo>
                  <a:pt x="252950" y="136263"/>
                </a:lnTo>
                <a:lnTo>
                  <a:pt x="253547" y="129786"/>
                </a:lnTo>
                <a:lnTo>
                  <a:pt x="253547" y="129786"/>
                </a:lnTo>
                <a:lnTo>
                  <a:pt x="252366" y="116959"/>
                </a:lnTo>
                <a:lnTo>
                  <a:pt x="250614" y="104640"/>
                </a:lnTo>
                <a:lnTo>
                  <a:pt x="247680" y="92829"/>
                </a:lnTo>
                <a:lnTo>
                  <a:pt x="243578" y="81780"/>
                </a:lnTo>
                <a:lnTo>
                  <a:pt x="238307" y="70604"/>
                </a:lnTo>
                <a:lnTo>
                  <a:pt x="232440" y="60698"/>
                </a:lnTo>
                <a:lnTo>
                  <a:pt x="224807" y="51300"/>
                </a:lnTo>
                <a:lnTo>
                  <a:pt x="217200" y="42410"/>
                </a:lnTo>
                <a:lnTo>
                  <a:pt x="208386" y="34282"/>
                </a:lnTo>
                <a:lnTo>
                  <a:pt x="199013" y="27297"/>
                </a:lnTo>
                <a:lnTo>
                  <a:pt x="188447" y="21328"/>
                </a:lnTo>
                <a:lnTo>
                  <a:pt x="177906" y="16121"/>
                </a:lnTo>
                <a:lnTo>
                  <a:pt x="166755" y="11930"/>
                </a:lnTo>
                <a:lnTo>
                  <a:pt x="154449" y="8501"/>
                </a:lnTo>
                <a:lnTo>
                  <a:pt x="142727" y="6723"/>
                </a:lnTo>
                <a:lnTo>
                  <a:pt x="129811" y="6088"/>
                </a:lnTo>
                <a:lnTo>
                  <a:pt x="129811" y="6088"/>
                </a:lnTo>
                <a:lnTo>
                  <a:pt x="116908" y="6723"/>
                </a:lnTo>
                <a:lnTo>
                  <a:pt x="105186" y="8501"/>
                </a:lnTo>
                <a:lnTo>
                  <a:pt x="92880" y="11930"/>
                </a:lnTo>
                <a:lnTo>
                  <a:pt x="81729" y="16121"/>
                </a:lnTo>
                <a:lnTo>
                  <a:pt x="71163" y="21328"/>
                </a:lnTo>
                <a:lnTo>
                  <a:pt x="60622" y="27297"/>
                </a:lnTo>
                <a:lnTo>
                  <a:pt x="51224" y="34282"/>
                </a:lnTo>
                <a:lnTo>
                  <a:pt x="42435" y="42410"/>
                </a:lnTo>
                <a:lnTo>
                  <a:pt x="34802" y="51300"/>
                </a:lnTo>
                <a:lnTo>
                  <a:pt x="27195" y="60698"/>
                </a:lnTo>
                <a:lnTo>
                  <a:pt x="21328" y="70604"/>
                </a:lnTo>
                <a:lnTo>
                  <a:pt x="16057" y="81780"/>
                </a:lnTo>
                <a:lnTo>
                  <a:pt x="11955" y="92829"/>
                </a:lnTo>
                <a:lnTo>
                  <a:pt x="9021" y="104640"/>
                </a:lnTo>
                <a:lnTo>
                  <a:pt x="7269" y="116959"/>
                </a:lnTo>
                <a:lnTo>
                  <a:pt x="6088" y="129786"/>
                </a:lnTo>
                <a:lnTo>
                  <a:pt x="6088" y="129786"/>
                </a:lnTo>
                <a:lnTo>
                  <a:pt x="6659" y="136263"/>
                </a:lnTo>
                <a:lnTo>
                  <a:pt x="7269" y="142740"/>
                </a:lnTo>
                <a:lnTo>
                  <a:pt x="9021" y="155059"/>
                </a:lnTo>
                <a:lnTo>
                  <a:pt x="11955" y="166743"/>
                </a:lnTo>
                <a:lnTo>
                  <a:pt x="16057" y="177284"/>
                </a:lnTo>
                <a:lnTo>
                  <a:pt x="21328" y="187825"/>
                </a:lnTo>
                <a:lnTo>
                  <a:pt x="26598" y="197223"/>
                </a:lnTo>
                <a:lnTo>
                  <a:pt x="32478" y="206621"/>
                </a:lnTo>
                <a:lnTo>
                  <a:pt x="38930" y="216019"/>
                </a:lnTo>
                <a:lnTo>
                  <a:pt x="51833" y="234815"/>
                </a:lnTo>
                <a:lnTo>
                  <a:pt x="57675" y="244721"/>
                </a:lnTo>
                <a:lnTo>
                  <a:pt x="63555" y="254754"/>
                </a:lnTo>
                <a:lnTo>
                  <a:pt x="68826" y="265295"/>
                </a:lnTo>
                <a:lnTo>
                  <a:pt x="73525" y="276979"/>
                </a:lnTo>
                <a:lnTo>
                  <a:pt x="77614" y="289298"/>
                </a:lnTo>
                <a:lnTo>
                  <a:pt x="80561" y="302252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8712" y="68326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5" y="6088"/>
                </a:moveTo>
                <a:lnTo>
                  <a:pt x="40085" y="6088"/>
                </a:lnTo>
                <a:lnTo>
                  <a:pt x="26026" y="74668"/>
                </a:lnTo>
                <a:lnTo>
                  <a:pt x="6087" y="166743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9509" y="677426"/>
            <a:ext cx="98954" cy="30844"/>
          </a:xfrm>
          <a:custGeom>
            <a:avLst/>
            <a:gdLst/>
            <a:ahLst/>
            <a:cxnLst/>
            <a:rect l="l" t="t" r="r" b="b"/>
            <a:pathLst>
              <a:path w="98954" h="30844">
                <a:moveTo>
                  <a:pt x="6088" y="7739"/>
                </a:moveTo>
                <a:lnTo>
                  <a:pt x="26027" y="24757"/>
                </a:lnTo>
                <a:lnTo>
                  <a:pt x="45966" y="7739"/>
                </a:lnTo>
                <a:lnTo>
                  <a:pt x="45966" y="7739"/>
                </a:lnTo>
                <a:lnTo>
                  <a:pt x="47719" y="6596"/>
                </a:lnTo>
                <a:lnTo>
                  <a:pt x="49471" y="6088"/>
                </a:lnTo>
                <a:lnTo>
                  <a:pt x="51236" y="6596"/>
                </a:lnTo>
                <a:lnTo>
                  <a:pt x="52989" y="7739"/>
                </a:lnTo>
                <a:lnTo>
                  <a:pt x="72928" y="24757"/>
                </a:lnTo>
                <a:lnTo>
                  <a:pt x="92867" y="7739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3642" y="846209"/>
            <a:ext cx="110688" cy="12175"/>
          </a:xfrm>
          <a:custGeom>
            <a:avLst/>
            <a:gdLst/>
            <a:ahLst/>
            <a:cxnLst/>
            <a:rect l="l" t="t" r="r" b="b"/>
            <a:pathLst>
              <a:path w="110688" h="12175">
                <a:moveTo>
                  <a:pt x="6088" y="6088"/>
                </a:moveTo>
                <a:lnTo>
                  <a:pt x="104601" y="6088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10462" y="3624834"/>
            <a:ext cx="283591" cy="283616"/>
          </a:xfrm>
          <a:custGeom>
            <a:avLst/>
            <a:gdLst/>
            <a:ahLst/>
            <a:cxnLst/>
            <a:rect l="l" t="t" r="r" b="b"/>
            <a:pathLst>
              <a:path w="283591" h="283616">
                <a:moveTo>
                  <a:pt x="141605" y="9525"/>
                </a:moveTo>
                <a:lnTo>
                  <a:pt x="141605" y="9525"/>
                </a:lnTo>
                <a:lnTo>
                  <a:pt x="134874" y="10033"/>
                </a:lnTo>
                <a:lnTo>
                  <a:pt x="128270" y="10541"/>
                </a:lnTo>
                <a:lnTo>
                  <a:pt x="121539" y="11049"/>
                </a:lnTo>
                <a:lnTo>
                  <a:pt x="114935" y="12573"/>
                </a:lnTo>
                <a:lnTo>
                  <a:pt x="108839" y="14097"/>
                </a:lnTo>
                <a:lnTo>
                  <a:pt x="102616" y="15621"/>
                </a:lnTo>
                <a:lnTo>
                  <a:pt x="96520" y="17653"/>
                </a:lnTo>
                <a:lnTo>
                  <a:pt x="90424" y="20193"/>
                </a:lnTo>
                <a:lnTo>
                  <a:pt x="84201" y="22860"/>
                </a:lnTo>
                <a:lnTo>
                  <a:pt x="78613" y="25908"/>
                </a:lnTo>
                <a:lnTo>
                  <a:pt x="73025" y="28956"/>
                </a:lnTo>
                <a:lnTo>
                  <a:pt x="67818" y="32004"/>
                </a:lnTo>
                <a:lnTo>
                  <a:pt x="57658" y="39751"/>
                </a:lnTo>
                <a:lnTo>
                  <a:pt x="48387" y="48387"/>
                </a:lnTo>
                <a:lnTo>
                  <a:pt x="39751" y="57658"/>
                </a:lnTo>
                <a:lnTo>
                  <a:pt x="32004" y="67818"/>
                </a:lnTo>
                <a:lnTo>
                  <a:pt x="28448" y="73533"/>
                </a:lnTo>
                <a:lnTo>
                  <a:pt x="25400" y="79121"/>
                </a:lnTo>
                <a:lnTo>
                  <a:pt x="22352" y="84709"/>
                </a:lnTo>
                <a:lnTo>
                  <a:pt x="19812" y="90424"/>
                </a:lnTo>
                <a:lnTo>
                  <a:pt x="17780" y="96520"/>
                </a:lnTo>
                <a:lnTo>
                  <a:pt x="15621" y="102616"/>
                </a:lnTo>
                <a:lnTo>
                  <a:pt x="13589" y="108839"/>
                </a:lnTo>
                <a:lnTo>
                  <a:pt x="12065" y="115443"/>
                </a:lnTo>
                <a:lnTo>
                  <a:pt x="11049" y="121539"/>
                </a:lnTo>
                <a:lnTo>
                  <a:pt x="10033" y="128270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717"/>
                </a:lnTo>
                <a:lnTo>
                  <a:pt x="10033" y="155321"/>
                </a:lnTo>
                <a:lnTo>
                  <a:pt x="11049" y="162052"/>
                </a:lnTo>
                <a:lnTo>
                  <a:pt x="12065" y="168656"/>
                </a:lnTo>
                <a:lnTo>
                  <a:pt x="13589" y="174752"/>
                </a:lnTo>
                <a:lnTo>
                  <a:pt x="15621" y="181483"/>
                </a:lnTo>
                <a:lnTo>
                  <a:pt x="17780" y="187579"/>
                </a:lnTo>
                <a:lnTo>
                  <a:pt x="19812" y="193167"/>
                </a:lnTo>
                <a:lnTo>
                  <a:pt x="22352" y="199390"/>
                </a:lnTo>
                <a:lnTo>
                  <a:pt x="25400" y="204978"/>
                </a:lnTo>
                <a:lnTo>
                  <a:pt x="28448" y="210566"/>
                </a:lnTo>
                <a:lnTo>
                  <a:pt x="32004" y="215773"/>
                </a:lnTo>
                <a:lnTo>
                  <a:pt x="39751" y="225933"/>
                </a:lnTo>
                <a:lnTo>
                  <a:pt x="48387" y="235204"/>
                </a:lnTo>
                <a:lnTo>
                  <a:pt x="57658" y="243840"/>
                </a:lnTo>
                <a:lnTo>
                  <a:pt x="67818" y="251561"/>
                </a:lnTo>
                <a:lnTo>
                  <a:pt x="73025" y="255155"/>
                </a:lnTo>
                <a:lnTo>
                  <a:pt x="78613" y="258216"/>
                </a:lnTo>
                <a:lnTo>
                  <a:pt x="84201" y="261290"/>
                </a:lnTo>
                <a:lnTo>
                  <a:pt x="90424" y="263855"/>
                </a:lnTo>
                <a:lnTo>
                  <a:pt x="96520" y="265887"/>
                </a:lnTo>
                <a:lnTo>
                  <a:pt x="102616" y="267944"/>
                </a:lnTo>
                <a:lnTo>
                  <a:pt x="108839" y="269989"/>
                </a:lnTo>
                <a:lnTo>
                  <a:pt x="114935" y="271526"/>
                </a:lnTo>
                <a:lnTo>
                  <a:pt x="121539" y="272554"/>
                </a:lnTo>
                <a:lnTo>
                  <a:pt x="128270" y="273583"/>
                </a:lnTo>
                <a:lnTo>
                  <a:pt x="134874" y="274091"/>
                </a:lnTo>
                <a:lnTo>
                  <a:pt x="141605" y="274091"/>
                </a:lnTo>
                <a:lnTo>
                  <a:pt x="141605" y="274091"/>
                </a:lnTo>
                <a:lnTo>
                  <a:pt x="148717" y="274091"/>
                </a:lnTo>
                <a:lnTo>
                  <a:pt x="155321" y="273583"/>
                </a:lnTo>
                <a:lnTo>
                  <a:pt x="162052" y="272554"/>
                </a:lnTo>
                <a:lnTo>
                  <a:pt x="168148" y="271526"/>
                </a:lnTo>
                <a:lnTo>
                  <a:pt x="174879" y="269989"/>
                </a:lnTo>
                <a:lnTo>
                  <a:pt x="180975" y="267944"/>
                </a:lnTo>
                <a:lnTo>
                  <a:pt x="187071" y="265887"/>
                </a:lnTo>
                <a:lnTo>
                  <a:pt x="193294" y="263855"/>
                </a:lnTo>
                <a:lnTo>
                  <a:pt x="198882" y="261290"/>
                </a:lnTo>
                <a:lnTo>
                  <a:pt x="204470" y="258216"/>
                </a:lnTo>
                <a:lnTo>
                  <a:pt x="210185" y="255155"/>
                </a:lnTo>
                <a:lnTo>
                  <a:pt x="215773" y="251561"/>
                </a:lnTo>
                <a:lnTo>
                  <a:pt x="225933" y="243840"/>
                </a:lnTo>
                <a:lnTo>
                  <a:pt x="235204" y="235204"/>
                </a:lnTo>
                <a:lnTo>
                  <a:pt x="243967" y="225933"/>
                </a:lnTo>
                <a:lnTo>
                  <a:pt x="251587" y="215773"/>
                </a:lnTo>
                <a:lnTo>
                  <a:pt x="254635" y="210566"/>
                </a:lnTo>
                <a:lnTo>
                  <a:pt x="257683" y="204978"/>
                </a:lnTo>
                <a:lnTo>
                  <a:pt x="260731" y="199390"/>
                </a:lnTo>
                <a:lnTo>
                  <a:pt x="263398" y="193167"/>
                </a:lnTo>
                <a:lnTo>
                  <a:pt x="265938" y="187579"/>
                </a:lnTo>
                <a:lnTo>
                  <a:pt x="267970" y="181483"/>
                </a:lnTo>
                <a:lnTo>
                  <a:pt x="270002" y="174752"/>
                </a:lnTo>
                <a:lnTo>
                  <a:pt x="271017" y="168656"/>
                </a:lnTo>
                <a:lnTo>
                  <a:pt x="272542" y="162052"/>
                </a:lnTo>
                <a:lnTo>
                  <a:pt x="273050" y="155321"/>
                </a:lnTo>
                <a:lnTo>
                  <a:pt x="273558" y="148717"/>
                </a:lnTo>
                <a:lnTo>
                  <a:pt x="274066" y="141986"/>
                </a:lnTo>
                <a:lnTo>
                  <a:pt x="274066" y="141986"/>
                </a:lnTo>
                <a:lnTo>
                  <a:pt x="273558" y="134874"/>
                </a:lnTo>
                <a:lnTo>
                  <a:pt x="273050" y="128270"/>
                </a:lnTo>
                <a:lnTo>
                  <a:pt x="272542" y="121539"/>
                </a:lnTo>
                <a:lnTo>
                  <a:pt x="271017" y="115443"/>
                </a:lnTo>
                <a:lnTo>
                  <a:pt x="270002" y="108839"/>
                </a:lnTo>
                <a:lnTo>
                  <a:pt x="267970" y="102616"/>
                </a:lnTo>
                <a:lnTo>
                  <a:pt x="265938" y="96520"/>
                </a:lnTo>
                <a:lnTo>
                  <a:pt x="263398" y="90424"/>
                </a:lnTo>
                <a:lnTo>
                  <a:pt x="260731" y="84709"/>
                </a:lnTo>
                <a:lnTo>
                  <a:pt x="257683" y="79121"/>
                </a:lnTo>
                <a:lnTo>
                  <a:pt x="254635" y="73533"/>
                </a:lnTo>
                <a:lnTo>
                  <a:pt x="251587" y="67818"/>
                </a:lnTo>
                <a:lnTo>
                  <a:pt x="243967" y="57658"/>
                </a:lnTo>
                <a:lnTo>
                  <a:pt x="235204" y="48387"/>
                </a:lnTo>
                <a:lnTo>
                  <a:pt x="225933" y="39751"/>
                </a:lnTo>
                <a:lnTo>
                  <a:pt x="215773" y="32004"/>
                </a:lnTo>
                <a:lnTo>
                  <a:pt x="210185" y="28956"/>
                </a:lnTo>
                <a:lnTo>
                  <a:pt x="204470" y="25908"/>
                </a:lnTo>
                <a:lnTo>
                  <a:pt x="198882" y="22860"/>
                </a:lnTo>
                <a:lnTo>
                  <a:pt x="193294" y="20193"/>
                </a:lnTo>
                <a:lnTo>
                  <a:pt x="187071" y="17653"/>
                </a:lnTo>
                <a:lnTo>
                  <a:pt x="180975" y="15621"/>
                </a:lnTo>
                <a:lnTo>
                  <a:pt x="174879" y="14097"/>
                </a:lnTo>
                <a:lnTo>
                  <a:pt x="168148" y="12573"/>
                </a:lnTo>
                <a:lnTo>
                  <a:pt x="162052" y="11049"/>
                </a:lnTo>
                <a:lnTo>
                  <a:pt x="155321" y="10541"/>
                </a:lnTo>
                <a:lnTo>
                  <a:pt x="148717" y="10033"/>
                </a:lnTo>
                <a:lnTo>
                  <a:pt x="141605" y="9525"/>
                </a:lnTo>
                <a:lnTo>
                  <a:pt x="141605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41196" y="3655568"/>
            <a:ext cx="222123" cy="222123"/>
          </a:xfrm>
          <a:custGeom>
            <a:avLst/>
            <a:gdLst/>
            <a:ahLst/>
            <a:cxnLst/>
            <a:rect l="l" t="t" r="r" b="b"/>
            <a:pathLst>
              <a:path w="222123" h="222123">
                <a:moveTo>
                  <a:pt x="110871" y="9525"/>
                </a:moveTo>
                <a:lnTo>
                  <a:pt x="110871" y="9525"/>
                </a:lnTo>
                <a:lnTo>
                  <a:pt x="100584" y="10033"/>
                </a:lnTo>
                <a:lnTo>
                  <a:pt x="90424" y="11557"/>
                </a:lnTo>
                <a:lnTo>
                  <a:pt x="80645" y="14097"/>
                </a:lnTo>
                <a:lnTo>
                  <a:pt x="71374" y="17653"/>
                </a:lnTo>
                <a:lnTo>
                  <a:pt x="62738" y="21717"/>
                </a:lnTo>
                <a:lnTo>
                  <a:pt x="54483" y="26924"/>
                </a:lnTo>
                <a:lnTo>
                  <a:pt x="46355" y="33020"/>
                </a:lnTo>
                <a:lnTo>
                  <a:pt x="39116" y="39624"/>
                </a:lnTo>
                <a:lnTo>
                  <a:pt x="32512" y="46863"/>
                </a:lnTo>
                <a:lnTo>
                  <a:pt x="26924" y="54483"/>
                </a:lnTo>
                <a:lnTo>
                  <a:pt x="21717" y="62738"/>
                </a:lnTo>
                <a:lnTo>
                  <a:pt x="17653" y="71882"/>
                </a:lnTo>
                <a:lnTo>
                  <a:pt x="14097" y="81153"/>
                </a:lnTo>
                <a:lnTo>
                  <a:pt x="11557" y="90805"/>
                </a:lnTo>
                <a:lnTo>
                  <a:pt x="10033" y="100584"/>
                </a:lnTo>
                <a:lnTo>
                  <a:pt x="9525" y="111252"/>
                </a:lnTo>
                <a:lnTo>
                  <a:pt x="9525" y="111252"/>
                </a:lnTo>
                <a:lnTo>
                  <a:pt x="10033" y="121539"/>
                </a:lnTo>
                <a:lnTo>
                  <a:pt x="11557" y="131826"/>
                </a:lnTo>
                <a:lnTo>
                  <a:pt x="14097" y="141478"/>
                </a:lnTo>
                <a:lnTo>
                  <a:pt x="17653" y="150749"/>
                </a:lnTo>
                <a:lnTo>
                  <a:pt x="21717" y="159385"/>
                </a:lnTo>
                <a:lnTo>
                  <a:pt x="26924" y="167640"/>
                </a:lnTo>
                <a:lnTo>
                  <a:pt x="32512" y="175768"/>
                </a:lnTo>
                <a:lnTo>
                  <a:pt x="39116" y="183007"/>
                </a:lnTo>
                <a:lnTo>
                  <a:pt x="46355" y="189611"/>
                </a:lnTo>
                <a:lnTo>
                  <a:pt x="54483" y="195199"/>
                </a:lnTo>
                <a:lnTo>
                  <a:pt x="62738" y="200406"/>
                </a:lnTo>
                <a:lnTo>
                  <a:pt x="71374" y="204470"/>
                </a:lnTo>
                <a:lnTo>
                  <a:pt x="80645" y="208026"/>
                </a:lnTo>
                <a:lnTo>
                  <a:pt x="90424" y="210566"/>
                </a:lnTo>
                <a:lnTo>
                  <a:pt x="100584" y="212090"/>
                </a:lnTo>
                <a:lnTo>
                  <a:pt x="110871" y="212598"/>
                </a:lnTo>
                <a:lnTo>
                  <a:pt x="110871" y="212598"/>
                </a:lnTo>
                <a:lnTo>
                  <a:pt x="121539" y="212090"/>
                </a:lnTo>
                <a:lnTo>
                  <a:pt x="131318" y="210566"/>
                </a:lnTo>
                <a:lnTo>
                  <a:pt x="140970" y="208026"/>
                </a:lnTo>
                <a:lnTo>
                  <a:pt x="150241" y="204470"/>
                </a:lnTo>
                <a:lnTo>
                  <a:pt x="159385" y="200406"/>
                </a:lnTo>
                <a:lnTo>
                  <a:pt x="167640" y="195199"/>
                </a:lnTo>
                <a:lnTo>
                  <a:pt x="175260" y="189611"/>
                </a:lnTo>
                <a:lnTo>
                  <a:pt x="182499" y="183007"/>
                </a:lnTo>
                <a:lnTo>
                  <a:pt x="189103" y="175768"/>
                </a:lnTo>
                <a:lnTo>
                  <a:pt x="195199" y="167640"/>
                </a:lnTo>
                <a:lnTo>
                  <a:pt x="200405" y="159385"/>
                </a:lnTo>
                <a:lnTo>
                  <a:pt x="204470" y="150749"/>
                </a:lnTo>
                <a:lnTo>
                  <a:pt x="208026" y="141478"/>
                </a:lnTo>
                <a:lnTo>
                  <a:pt x="210566" y="131826"/>
                </a:lnTo>
                <a:lnTo>
                  <a:pt x="212089" y="121539"/>
                </a:lnTo>
                <a:lnTo>
                  <a:pt x="212598" y="111252"/>
                </a:lnTo>
                <a:lnTo>
                  <a:pt x="212598" y="111252"/>
                </a:lnTo>
                <a:lnTo>
                  <a:pt x="212089" y="100584"/>
                </a:lnTo>
                <a:lnTo>
                  <a:pt x="210566" y="90805"/>
                </a:lnTo>
                <a:lnTo>
                  <a:pt x="208026" y="81153"/>
                </a:lnTo>
                <a:lnTo>
                  <a:pt x="204470" y="71882"/>
                </a:lnTo>
                <a:lnTo>
                  <a:pt x="200405" y="62738"/>
                </a:lnTo>
                <a:lnTo>
                  <a:pt x="195199" y="54483"/>
                </a:lnTo>
                <a:lnTo>
                  <a:pt x="189103" y="46863"/>
                </a:lnTo>
                <a:lnTo>
                  <a:pt x="182499" y="39624"/>
                </a:lnTo>
                <a:lnTo>
                  <a:pt x="175260" y="33020"/>
                </a:lnTo>
                <a:lnTo>
                  <a:pt x="167640" y="26924"/>
                </a:lnTo>
                <a:lnTo>
                  <a:pt x="159385" y="21717"/>
                </a:lnTo>
                <a:lnTo>
                  <a:pt x="150241" y="17653"/>
                </a:lnTo>
                <a:lnTo>
                  <a:pt x="140970" y="14097"/>
                </a:lnTo>
                <a:lnTo>
                  <a:pt x="131318" y="11557"/>
                </a:lnTo>
                <a:lnTo>
                  <a:pt x="121539" y="10033"/>
                </a:lnTo>
                <a:lnTo>
                  <a:pt x="110871" y="9525"/>
                </a:lnTo>
                <a:lnTo>
                  <a:pt x="110871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71295" y="3686175"/>
            <a:ext cx="90297" cy="90170"/>
          </a:xfrm>
          <a:custGeom>
            <a:avLst/>
            <a:gdLst/>
            <a:ahLst/>
            <a:cxnLst/>
            <a:rect l="l" t="t" r="r" b="b"/>
            <a:pathLst>
              <a:path w="90297" h="90170">
                <a:moveTo>
                  <a:pt x="9525" y="80645"/>
                </a:moveTo>
                <a:lnTo>
                  <a:pt x="9525" y="80645"/>
                </a:lnTo>
                <a:lnTo>
                  <a:pt x="10160" y="73025"/>
                </a:lnTo>
                <a:lnTo>
                  <a:pt x="11176" y="66421"/>
                </a:lnTo>
                <a:lnTo>
                  <a:pt x="12700" y="59182"/>
                </a:lnTo>
                <a:lnTo>
                  <a:pt x="15240" y="53086"/>
                </a:lnTo>
                <a:lnTo>
                  <a:pt x="18288" y="46482"/>
                </a:lnTo>
                <a:lnTo>
                  <a:pt x="21844" y="40767"/>
                </a:lnTo>
                <a:lnTo>
                  <a:pt x="26035" y="35179"/>
                </a:lnTo>
                <a:lnTo>
                  <a:pt x="30607" y="30099"/>
                </a:lnTo>
                <a:lnTo>
                  <a:pt x="35687" y="25400"/>
                </a:lnTo>
                <a:lnTo>
                  <a:pt x="41275" y="21336"/>
                </a:lnTo>
                <a:lnTo>
                  <a:pt x="46990" y="17780"/>
                </a:lnTo>
                <a:lnTo>
                  <a:pt x="53086" y="14732"/>
                </a:lnTo>
                <a:lnTo>
                  <a:pt x="59690" y="12700"/>
                </a:lnTo>
                <a:lnTo>
                  <a:pt x="66421" y="10541"/>
                </a:lnTo>
                <a:lnTo>
                  <a:pt x="73533" y="9525"/>
                </a:lnTo>
                <a:lnTo>
                  <a:pt x="80772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23822" y="3845941"/>
            <a:ext cx="148590" cy="147967"/>
          </a:xfrm>
          <a:custGeom>
            <a:avLst/>
            <a:gdLst/>
            <a:ahLst/>
            <a:cxnLst/>
            <a:rect l="l" t="t" r="r" b="b"/>
            <a:pathLst>
              <a:path w="148590" h="147967">
                <a:moveTo>
                  <a:pt x="9525" y="30975"/>
                </a:moveTo>
                <a:lnTo>
                  <a:pt x="113919" y="135369"/>
                </a:lnTo>
                <a:lnTo>
                  <a:pt x="113919" y="135369"/>
                </a:lnTo>
                <a:lnTo>
                  <a:pt x="115570" y="136398"/>
                </a:lnTo>
                <a:lnTo>
                  <a:pt x="117094" y="137426"/>
                </a:lnTo>
                <a:lnTo>
                  <a:pt x="119126" y="137934"/>
                </a:lnTo>
                <a:lnTo>
                  <a:pt x="121157" y="138442"/>
                </a:lnTo>
                <a:lnTo>
                  <a:pt x="123190" y="137934"/>
                </a:lnTo>
                <a:lnTo>
                  <a:pt x="124713" y="137426"/>
                </a:lnTo>
                <a:lnTo>
                  <a:pt x="126746" y="136398"/>
                </a:lnTo>
                <a:lnTo>
                  <a:pt x="128270" y="135369"/>
                </a:lnTo>
                <a:lnTo>
                  <a:pt x="136017" y="127698"/>
                </a:lnTo>
                <a:lnTo>
                  <a:pt x="136017" y="127698"/>
                </a:lnTo>
                <a:lnTo>
                  <a:pt x="137541" y="126161"/>
                </a:lnTo>
                <a:lnTo>
                  <a:pt x="138557" y="124104"/>
                </a:lnTo>
                <a:lnTo>
                  <a:pt x="139065" y="122072"/>
                </a:lnTo>
                <a:lnTo>
                  <a:pt x="139065" y="120535"/>
                </a:lnTo>
                <a:lnTo>
                  <a:pt x="139065" y="118478"/>
                </a:lnTo>
                <a:lnTo>
                  <a:pt x="138557" y="116433"/>
                </a:lnTo>
                <a:lnTo>
                  <a:pt x="137541" y="114897"/>
                </a:lnTo>
                <a:lnTo>
                  <a:pt x="136017" y="112865"/>
                </a:lnTo>
                <a:lnTo>
                  <a:pt x="32131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8662" y="3931259"/>
            <a:ext cx="829437" cy="719633"/>
          </a:xfrm>
          <a:custGeom>
            <a:avLst/>
            <a:gdLst/>
            <a:ahLst/>
            <a:cxnLst/>
            <a:rect l="l" t="t" r="r" b="b"/>
            <a:pathLst>
              <a:path w="829437" h="719633">
                <a:moveTo>
                  <a:pt x="4763" y="359817"/>
                </a:moveTo>
                <a:lnTo>
                  <a:pt x="208407" y="714871"/>
                </a:lnTo>
                <a:lnTo>
                  <a:pt x="620967" y="714871"/>
                </a:lnTo>
                <a:lnTo>
                  <a:pt x="824675" y="359817"/>
                </a:lnTo>
                <a:lnTo>
                  <a:pt x="620967" y="4763"/>
                </a:lnTo>
                <a:lnTo>
                  <a:pt x="208407" y="4763"/>
                </a:lnTo>
                <a:close/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8517" y="100838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88" y="371094"/>
                </a:lnTo>
                <a:lnTo>
                  <a:pt x="428701" y="185547"/>
                </a:lnTo>
                <a:lnTo>
                  <a:pt x="322288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8480"/>
            <a:ext cx="890981" cy="995019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0" y="0"/>
            <a:ext cx="377850" cy="254762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1019352" y="4167060"/>
            <a:ext cx="248043" cy="248056"/>
          </a:xfrm>
          <a:custGeom>
            <a:avLst/>
            <a:gdLst/>
            <a:ahLst/>
            <a:cxnLst/>
            <a:rect l="l" t="t" r="r" b="b"/>
            <a:pathLst>
              <a:path w="248043" h="248056">
                <a:moveTo>
                  <a:pt x="127953" y="83757"/>
                </a:moveTo>
                <a:lnTo>
                  <a:pt x="131852" y="84455"/>
                </a:lnTo>
                <a:lnTo>
                  <a:pt x="135433" y="85535"/>
                </a:lnTo>
                <a:lnTo>
                  <a:pt x="139345" y="86602"/>
                </a:lnTo>
                <a:lnTo>
                  <a:pt x="142901" y="88380"/>
                </a:lnTo>
                <a:lnTo>
                  <a:pt x="146114" y="90526"/>
                </a:lnTo>
                <a:lnTo>
                  <a:pt x="149327" y="92660"/>
                </a:lnTo>
                <a:lnTo>
                  <a:pt x="152540" y="95517"/>
                </a:lnTo>
                <a:lnTo>
                  <a:pt x="155385" y="98717"/>
                </a:lnTo>
                <a:lnTo>
                  <a:pt x="157531" y="101930"/>
                </a:lnTo>
                <a:lnTo>
                  <a:pt x="159652" y="105131"/>
                </a:lnTo>
                <a:lnTo>
                  <a:pt x="161443" y="108700"/>
                </a:lnTo>
                <a:lnTo>
                  <a:pt x="162522" y="112624"/>
                </a:lnTo>
                <a:lnTo>
                  <a:pt x="163576" y="116180"/>
                </a:lnTo>
                <a:lnTo>
                  <a:pt x="164300" y="120104"/>
                </a:lnTo>
                <a:lnTo>
                  <a:pt x="164300" y="124016"/>
                </a:lnTo>
                <a:lnTo>
                  <a:pt x="164300" y="127940"/>
                </a:lnTo>
                <a:lnTo>
                  <a:pt x="163576" y="131864"/>
                </a:lnTo>
                <a:lnTo>
                  <a:pt x="162522" y="135433"/>
                </a:lnTo>
                <a:lnTo>
                  <a:pt x="161443" y="139357"/>
                </a:lnTo>
                <a:lnTo>
                  <a:pt x="159652" y="142913"/>
                </a:lnTo>
                <a:lnTo>
                  <a:pt x="157531" y="146127"/>
                </a:lnTo>
                <a:lnTo>
                  <a:pt x="155385" y="149327"/>
                </a:lnTo>
                <a:lnTo>
                  <a:pt x="152540" y="152527"/>
                </a:lnTo>
                <a:lnTo>
                  <a:pt x="149327" y="155397"/>
                </a:lnTo>
                <a:lnTo>
                  <a:pt x="146114" y="157518"/>
                </a:lnTo>
                <a:lnTo>
                  <a:pt x="142901" y="159665"/>
                </a:lnTo>
                <a:lnTo>
                  <a:pt x="139345" y="161443"/>
                </a:lnTo>
                <a:lnTo>
                  <a:pt x="135433" y="162510"/>
                </a:lnTo>
                <a:lnTo>
                  <a:pt x="131852" y="163576"/>
                </a:lnTo>
                <a:lnTo>
                  <a:pt x="127953" y="164287"/>
                </a:lnTo>
                <a:lnTo>
                  <a:pt x="120092" y="164287"/>
                </a:lnTo>
                <a:lnTo>
                  <a:pt x="116180" y="163576"/>
                </a:lnTo>
                <a:lnTo>
                  <a:pt x="112624" y="162510"/>
                </a:lnTo>
                <a:lnTo>
                  <a:pt x="108700" y="161443"/>
                </a:lnTo>
                <a:lnTo>
                  <a:pt x="105144" y="159665"/>
                </a:lnTo>
                <a:lnTo>
                  <a:pt x="101931" y="157518"/>
                </a:lnTo>
                <a:lnTo>
                  <a:pt x="98717" y="155397"/>
                </a:lnTo>
                <a:lnTo>
                  <a:pt x="95504" y="152527"/>
                </a:lnTo>
                <a:lnTo>
                  <a:pt x="92660" y="149327"/>
                </a:lnTo>
                <a:lnTo>
                  <a:pt x="90513" y="146127"/>
                </a:lnTo>
                <a:lnTo>
                  <a:pt x="88392" y="142913"/>
                </a:lnTo>
                <a:lnTo>
                  <a:pt x="86602" y="139357"/>
                </a:lnTo>
                <a:lnTo>
                  <a:pt x="85522" y="135433"/>
                </a:lnTo>
                <a:lnTo>
                  <a:pt x="84455" y="131864"/>
                </a:lnTo>
                <a:lnTo>
                  <a:pt x="83744" y="127940"/>
                </a:lnTo>
                <a:lnTo>
                  <a:pt x="83744" y="124016"/>
                </a:lnTo>
                <a:lnTo>
                  <a:pt x="83744" y="120104"/>
                </a:lnTo>
                <a:lnTo>
                  <a:pt x="84455" y="116180"/>
                </a:lnTo>
                <a:lnTo>
                  <a:pt x="85522" y="112624"/>
                </a:lnTo>
                <a:lnTo>
                  <a:pt x="86602" y="108700"/>
                </a:lnTo>
                <a:lnTo>
                  <a:pt x="88392" y="105131"/>
                </a:lnTo>
                <a:lnTo>
                  <a:pt x="90513" y="101930"/>
                </a:lnTo>
                <a:lnTo>
                  <a:pt x="92660" y="98717"/>
                </a:lnTo>
                <a:lnTo>
                  <a:pt x="95504" y="95517"/>
                </a:lnTo>
                <a:lnTo>
                  <a:pt x="98717" y="92660"/>
                </a:lnTo>
                <a:lnTo>
                  <a:pt x="101931" y="90526"/>
                </a:lnTo>
                <a:lnTo>
                  <a:pt x="105144" y="88380"/>
                </a:lnTo>
                <a:lnTo>
                  <a:pt x="108700" y="86602"/>
                </a:lnTo>
                <a:lnTo>
                  <a:pt x="112624" y="85535"/>
                </a:lnTo>
                <a:lnTo>
                  <a:pt x="116180" y="84455"/>
                </a:lnTo>
                <a:lnTo>
                  <a:pt x="120092" y="83757"/>
                </a:lnTo>
                <a:close/>
                <a:moveTo>
                  <a:pt x="115469" y="0"/>
                </a:moveTo>
                <a:lnTo>
                  <a:pt x="112980" y="356"/>
                </a:lnTo>
                <a:lnTo>
                  <a:pt x="110833" y="1067"/>
                </a:lnTo>
                <a:lnTo>
                  <a:pt x="109055" y="2146"/>
                </a:lnTo>
                <a:lnTo>
                  <a:pt x="106922" y="3556"/>
                </a:lnTo>
                <a:lnTo>
                  <a:pt x="105487" y="4991"/>
                </a:lnTo>
                <a:lnTo>
                  <a:pt x="104064" y="7138"/>
                </a:lnTo>
                <a:lnTo>
                  <a:pt x="103353" y="9258"/>
                </a:lnTo>
                <a:lnTo>
                  <a:pt x="102642" y="11405"/>
                </a:lnTo>
                <a:lnTo>
                  <a:pt x="99784" y="37059"/>
                </a:lnTo>
                <a:lnTo>
                  <a:pt x="94793" y="38494"/>
                </a:lnTo>
                <a:lnTo>
                  <a:pt x="89446" y="40628"/>
                </a:lnTo>
                <a:lnTo>
                  <a:pt x="84455" y="42761"/>
                </a:lnTo>
                <a:lnTo>
                  <a:pt x="79477" y="45263"/>
                </a:lnTo>
                <a:lnTo>
                  <a:pt x="59513" y="29579"/>
                </a:lnTo>
                <a:lnTo>
                  <a:pt x="57379" y="28156"/>
                </a:lnTo>
                <a:lnTo>
                  <a:pt x="55233" y="27445"/>
                </a:lnTo>
                <a:lnTo>
                  <a:pt x="53099" y="26734"/>
                </a:lnTo>
                <a:lnTo>
                  <a:pt x="50953" y="26734"/>
                </a:lnTo>
                <a:lnTo>
                  <a:pt x="48464" y="27077"/>
                </a:lnTo>
                <a:lnTo>
                  <a:pt x="46330" y="27801"/>
                </a:lnTo>
                <a:lnTo>
                  <a:pt x="44184" y="28855"/>
                </a:lnTo>
                <a:lnTo>
                  <a:pt x="42406" y="30290"/>
                </a:lnTo>
                <a:lnTo>
                  <a:pt x="30290" y="42418"/>
                </a:lnTo>
                <a:lnTo>
                  <a:pt x="28867" y="44196"/>
                </a:lnTo>
                <a:lnTo>
                  <a:pt x="27801" y="46330"/>
                </a:lnTo>
                <a:lnTo>
                  <a:pt x="27089" y="48476"/>
                </a:lnTo>
                <a:lnTo>
                  <a:pt x="26734" y="50965"/>
                </a:lnTo>
                <a:lnTo>
                  <a:pt x="26734" y="53099"/>
                </a:lnTo>
                <a:lnTo>
                  <a:pt x="27432" y="55245"/>
                </a:lnTo>
                <a:lnTo>
                  <a:pt x="28144" y="57379"/>
                </a:lnTo>
                <a:lnTo>
                  <a:pt x="29579" y="59525"/>
                </a:lnTo>
                <a:lnTo>
                  <a:pt x="45263" y="79477"/>
                </a:lnTo>
                <a:lnTo>
                  <a:pt x="42774" y="84455"/>
                </a:lnTo>
                <a:lnTo>
                  <a:pt x="40628" y="89446"/>
                </a:lnTo>
                <a:lnTo>
                  <a:pt x="38494" y="94806"/>
                </a:lnTo>
                <a:lnTo>
                  <a:pt x="37059" y="99797"/>
                </a:lnTo>
                <a:lnTo>
                  <a:pt x="11392" y="102642"/>
                </a:lnTo>
                <a:lnTo>
                  <a:pt x="9271" y="103353"/>
                </a:lnTo>
                <a:lnTo>
                  <a:pt x="7125" y="104064"/>
                </a:lnTo>
                <a:lnTo>
                  <a:pt x="4991" y="105486"/>
                </a:lnTo>
                <a:lnTo>
                  <a:pt x="3556" y="106922"/>
                </a:lnTo>
                <a:lnTo>
                  <a:pt x="2134" y="109055"/>
                </a:lnTo>
                <a:lnTo>
                  <a:pt x="1067" y="110846"/>
                </a:lnTo>
                <a:lnTo>
                  <a:pt x="356" y="112967"/>
                </a:lnTo>
                <a:lnTo>
                  <a:pt x="0" y="115469"/>
                </a:lnTo>
                <a:lnTo>
                  <a:pt x="0" y="132588"/>
                </a:lnTo>
                <a:lnTo>
                  <a:pt x="356" y="135077"/>
                </a:lnTo>
                <a:lnTo>
                  <a:pt x="1067" y="137211"/>
                </a:lnTo>
                <a:lnTo>
                  <a:pt x="2134" y="138989"/>
                </a:lnTo>
                <a:lnTo>
                  <a:pt x="3556" y="141135"/>
                </a:lnTo>
                <a:lnTo>
                  <a:pt x="4991" y="142545"/>
                </a:lnTo>
                <a:lnTo>
                  <a:pt x="7125" y="143980"/>
                </a:lnTo>
                <a:lnTo>
                  <a:pt x="9271" y="144691"/>
                </a:lnTo>
                <a:lnTo>
                  <a:pt x="11392" y="145415"/>
                </a:lnTo>
                <a:lnTo>
                  <a:pt x="37059" y="148260"/>
                </a:lnTo>
                <a:lnTo>
                  <a:pt x="38494" y="153251"/>
                </a:lnTo>
                <a:lnTo>
                  <a:pt x="40628" y="158585"/>
                </a:lnTo>
                <a:lnTo>
                  <a:pt x="42774" y="163576"/>
                </a:lnTo>
                <a:lnTo>
                  <a:pt x="45263" y="168567"/>
                </a:lnTo>
                <a:lnTo>
                  <a:pt x="29579" y="188532"/>
                </a:lnTo>
                <a:lnTo>
                  <a:pt x="28144" y="190678"/>
                </a:lnTo>
                <a:lnTo>
                  <a:pt x="27432" y="192812"/>
                </a:lnTo>
                <a:lnTo>
                  <a:pt x="26734" y="194945"/>
                </a:lnTo>
                <a:lnTo>
                  <a:pt x="26734" y="197079"/>
                </a:lnTo>
                <a:lnTo>
                  <a:pt x="27089" y="199581"/>
                </a:lnTo>
                <a:lnTo>
                  <a:pt x="27801" y="201727"/>
                </a:lnTo>
                <a:lnTo>
                  <a:pt x="28867" y="203848"/>
                </a:lnTo>
                <a:lnTo>
                  <a:pt x="30290" y="205639"/>
                </a:lnTo>
                <a:lnTo>
                  <a:pt x="42406" y="217755"/>
                </a:lnTo>
                <a:lnTo>
                  <a:pt x="44184" y="219177"/>
                </a:lnTo>
                <a:lnTo>
                  <a:pt x="46330" y="220256"/>
                </a:lnTo>
                <a:lnTo>
                  <a:pt x="48464" y="220955"/>
                </a:lnTo>
                <a:lnTo>
                  <a:pt x="50953" y="221323"/>
                </a:lnTo>
                <a:lnTo>
                  <a:pt x="53099" y="221323"/>
                </a:lnTo>
                <a:lnTo>
                  <a:pt x="55233" y="220599"/>
                </a:lnTo>
                <a:lnTo>
                  <a:pt x="57379" y="219888"/>
                </a:lnTo>
                <a:lnTo>
                  <a:pt x="59513" y="218821"/>
                </a:lnTo>
                <a:lnTo>
                  <a:pt x="79477" y="202781"/>
                </a:lnTo>
                <a:lnTo>
                  <a:pt x="84455" y="205283"/>
                </a:lnTo>
                <a:lnTo>
                  <a:pt x="89446" y="207417"/>
                </a:lnTo>
                <a:lnTo>
                  <a:pt x="94793" y="209563"/>
                </a:lnTo>
                <a:lnTo>
                  <a:pt x="99784" y="210985"/>
                </a:lnTo>
                <a:lnTo>
                  <a:pt x="102642" y="236639"/>
                </a:lnTo>
                <a:lnTo>
                  <a:pt x="103353" y="238786"/>
                </a:lnTo>
                <a:lnTo>
                  <a:pt x="104064" y="240919"/>
                </a:lnTo>
                <a:lnTo>
                  <a:pt x="105487" y="243066"/>
                </a:lnTo>
                <a:lnTo>
                  <a:pt x="106922" y="244475"/>
                </a:lnTo>
                <a:lnTo>
                  <a:pt x="109055" y="245910"/>
                </a:lnTo>
                <a:lnTo>
                  <a:pt x="110833" y="246977"/>
                </a:lnTo>
                <a:lnTo>
                  <a:pt x="112980" y="247688"/>
                </a:lnTo>
                <a:lnTo>
                  <a:pt x="115469" y="248057"/>
                </a:lnTo>
                <a:lnTo>
                  <a:pt x="132576" y="248057"/>
                </a:lnTo>
                <a:lnTo>
                  <a:pt x="135065" y="247688"/>
                </a:lnTo>
                <a:lnTo>
                  <a:pt x="137211" y="246977"/>
                </a:lnTo>
                <a:lnTo>
                  <a:pt x="138989" y="245910"/>
                </a:lnTo>
                <a:lnTo>
                  <a:pt x="141123" y="244475"/>
                </a:lnTo>
                <a:lnTo>
                  <a:pt x="142558" y="243066"/>
                </a:lnTo>
                <a:lnTo>
                  <a:pt x="143980" y="240919"/>
                </a:lnTo>
                <a:lnTo>
                  <a:pt x="144704" y="238786"/>
                </a:lnTo>
                <a:lnTo>
                  <a:pt x="145403" y="236639"/>
                </a:lnTo>
                <a:lnTo>
                  <a:pt x="148260" y="210985"/>
                </a:lnTo>
                <a:lnTo>
                  <a:pt x="153251" y="209563"/>
                </a:lnTo>
                <a:lnTo>
                  <a:pt x="158585" y="207417"/>
                </a:lnTo>
                <a:lnTo>
                  <a:pt x="163576" y="205283"/>
                </a:lnTo>
                <a:lnTo>
                  <a:pt x="168567" y="202781"/>
                </a:lnTo>
                <a:lnTo>
                  <a:pt x="188532" y="218821"/>
                </a:lnTo>
                <a:lnTo>
                  <a:pt x="190665" y="219888"/>
                </a:lnTo>
                <a:lnTo>
                  <a:pt x="192812" y="220599"/>
                </a:lnTo>
                <a:lnTo>
                  <a:pt x="194945" y="221323"/>
                </a:lnTo>
                <a:lnTo>
                  <a:pt x="197092" y="221323"/>
                </a:lnTo>
                <a:lnTo>
                  <a:pt x="199581" y="220955"/>
                </a:lnTo>
                <a:lnTo>
                  <a:pt x="201715" y="220256"/>
                </a:lnTo>
                <a:lnTo>
                  <a:pt x="203861" y="219177"/>
                </a:lnTo>
                <a:lnTo>
                  <a:pt x="205639" y="217755"/>
                </a:lnTo>
                <a:lnTo>
                  <a:pt x="217755" y="205639"/>
                </a:lnTo>
                <a:lnTo>
                  <a:pt x="219177" y="203848"/>
                </a:lnTo>
                <a:lnTo>
                  <a:pt x="220244" y="201727"/>
                </a:lnTo>
                <a:lnTo>
                  <a:pt x="220955" y="199581"/>
                </a:lnTo>
                <a:lnTo>
                  <a:pt x="221323" y="197079"/>
                </a:lnTo>
                <a:lnTo>
                  <a:pt x="221323" y="194945"/>
                </a:lnTo>
                <a:lnTo>
                  <a:pt x="220612" y="192812"/>
                </a:lnTo>
                <a:lnTo>
                  <a:pt x="219888" y="190678"/>
                </a:lnTo>
                <a:lnTo>
                  <a:pt x="218834" y="188532"/>
                </a:lnTo>
                <a:lnTo>
                  <a:pt x="202794" y="168567"/>
                </a:lnTo>
                <a:lnTo>
                  <a:pt x="205270" y="163576"/>
                </a:lnTo>
                <a:lnTo>
                  <a:pt x="207417" y="158585"/>
                </a:lnTo>
                <a:lnTo>
                  <a:pt x="209563" y="153251"/>
                </a:lnTo>
                <a:lnTo>
                  <a:pt x="210973" y="148260"/>
                </a:lnTo>
                <a:lnTo>
                  <a:pt x="236652" y="145415"/>
                </a:lnTo>
                <a:lnTo>
                  <a:pt x="238773" y="144691"/>
                </a:lnTo>
                <a:lnTo>
                  <a:pt x="240919" y="143980"/>
                </a:lnTo>
                <a:lnTo>
                  <a:pt x="243053" y="142545"/>
                </a:lnTo>
                <a:lnTo>
                  <a:pt x="244488" y="141135"/>
                </a:lnTo>
                <a:lnTo>
                  <a:pt x="245910" y="138989"/>
                </a:lnTo>
                <a:lnTo>
                  <a:pt x="246977" y="137211"/>
                </a:lnTo>
                <a:lnTo>
                  <a:pt x="247688" y="135077"/>
                </a:lnTo>
                <a:lnTo>
                  <a:pt x="248044" y="132588"/>
                </a:lnTo>
                <a:lnTo>
                  <a:pt x="248044" y="115469"/>
                </a:lnTo>
                <a:lnTo>
                  <a:pt x="247688" y="112967"/>
                </a:lnTo>
                <a:lnTo>
                  <a:pt x="246977" y="110846"/>
                </a:lnTo>
                <a:lnTo>
                  <a:pt x="245910" y="109055"/>
                </a:lnTo>
                <a:lnTo>
                  <a:pt x="244488" y="106922"/>
                </a:lnTo>
                <a:lnTo>
                  <a:pt x="243053" y="105486"/>
                </a:lnTo>
                <a:lnTo>
                  <a:pt x="240919" y="104064"/>
                </a:lnTo>
                <a:lnTo>
                  <a:pt x="238773" y="103353"/>
                </a:lnTo>
                <a:lnTo>
                  <a:pt x="236652" y="102642"/>
                </a:lnTo>
                <a:lnTo>
                  <a:pt x="210973" y="99797"/>
                </a:lnTo>
                <a:lnTo>
                  <a:pt x="209563" y="94806"/>
                </a:lnTo>
                <a:lnTo>
                  <a:pt x="207417" y="89446"/>
                </a:lnTo>
                <a:lnTo>
                  <a:pt x="205270" y="84455"/>
                </a:lnTo>
                <a:lnTo>
                  <a:pt x="202794" y="79477"/>
                </a:lnTo>
                <a:lnTo>
                  <a:pt x="218834" y="59525"/>
                </a:lnTo>
                <a:lnTo>
                  <a:pt x="219888" y="57379"/>
                </a:lnTo>
                <a:lnTo>
                  <a:pt x="220612" y="55245"/>
                </a:lnTo>
                <a:lnTo>
                  <a:pt x="221323" y="53099"/>
                </a:lnTo>
                <a:lnTo>
                  <a:pt x="221323" y="50965"/>
                </a:lnTo>
                <a:lnTo>
                  <a:pt x="220955" y="48476"/>
                </a:lnTo>
                <a:lnTo>
                  <a:pt x="220244" y="46330"/>
                </a:lnTo>
                <a:lnTo>
                  <a:pt x="219177" y="44196"/>
                </a:lnTo>
                <a:lnTo>
                  <a:pt x="217755" y="42418"/>
                </a:lnTo>
                <a:lnTo>
                  <a:pt x="205639" y="30290"/>
                </a:lnTo>
                <a:lnTo>
                  <a:pt x="203861" y="28855"/>
                </a:lnTo>
                <a:lnTo>
                  <a:pt x="201715" y="27801"/>
                </a:lnTo>
                <a:lnTo>
                  <a:pt x="199581" y="27077"/>
                </a:lnTo>
                <a:lnTo>
                  <a:pt x="197092" y="26734"/>
                </a:lnTo>
                <a:lnTo>
                  <a:pt x="194945" y="26734"/>
                </a:lnTo>
                <a:lnTo>
                  <a:pt x="192812" y="27445"/>
                </a:lnTo>
                <a:lnTo>
                  <a:pt x="190665" y="28156"/>
                </a:lnTo>
                <a:lnTo>
                  <a:pt x="188532" y="29579"/>
                </a:lnTo>
                <a:lnTo>
                  <a:pt x="168567" y="45263"/>
                </a:lnTo>
                <a:lnTo>
                  <a:pt x="163576" y="42761"/>
                </a:lnTo>
                <a:lnTo>
                  <a:pt x="158585" y="40628"/>
                </a:lnTo>
                <a:lnTo>
                  <a:pt x="153251" y="38494"/>
                </a:lnTo>
                <a:lnTo>
                  <a:pt x="148260" y="37059"/>
                </a:lnTo>
                <a:lnTo>
                  <a:pt x="145403" y="11405"/>
                </a:lnTo>
                <a:lnTo>
                  <a:pt x="144704" y="9258"/>
                </a:lnTo>
                <a:lnTo>
                  <a:pt x="143980" y="7138"/>
                </a:lnTo>
                <a:lnTo>
                  <a:pt x="142558" y="4991"/>
                </a:lnTo>
                <a:lnTo>
                  <a:pt x="141123" y="3556"/>
                </a:lnTo>
                <a:lnTo>
                  <a:pt x="138989" y="2146"/>
                </a:lnTo>
                <a:lnTo>
                  <a:pt x="137211" y="1067"/>
                </a:lnTo>
                <a:lnTo>
                  <a:pt x="135065" y="356"/>
                </a:lnTo>
                <a:lnTo>
                  <a:pt x="1325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6321" y="1452753"/>
            <a:ext cx="186613" cy="206501"/>
          </a:xfrm>
          <a:custGeom>
            <a:avLst/>
            <a:gdLst/>
            <a:ahLst/>
            <a:cxnLst/>
            <a:rect l="l" t="t" r="r" b="b"/>
            <a:pathLst>
              <a:path w="186613" h="206501">
                <a:moveTo>
                  <a:pt x="134315" y="0"/>
                </a:moveTo>
                <a:lnTo>
                  <a:pt x="129362" y="762"/>
                </a:lnTo>
                <a:lnTo>
                  <a:pt x="124422" y="1397"/>
                </a:lnTo>
                <a:lnTo>
                  <a:pt x="119469" y="2921"/>
                </a:lnTo>
                <a:lnTo>
                  <a:pt x="114516" y="4318"/>
                </a:lnTo>
                <a:lnTo>
                  <a:pt x="109576" y="6350"/>
                </a:lnTo>
                <a:lnTo>
                  <a:pt x="105346" y="9271"/>
                </a:lnTo>
                <a:lnTo>
                  <a:pt x="101790" y="12065"/>
                </a:lnTo>
                <a:lnTo>
                  <a:pt x="98260" y="15621"/>
                </a:lnTo>
                <a:lnTo>
                  <a:pt x="94729" y="19177"/>
                </a:lnTo>
                <a:lnTo>
                  <a:pt x="91884" y="23368"/>
                </a:lnTo>
                <a:lnTo>
                  <a:pt x="89078" y="27559"/>
                </a:lnTo>
                <a:lnTo>
                  <a:pt x="86970" y="31877"/>
                </a:lnTo>
                <a:lnTo>
                  <a:pt x="84823" y="36830"/>
                </a:lnTo>
                <a:lnTo>
                  <a:pt x="84137" y="41783"/>
                </a:lnTo>
                <a:lnTo>
                  <a:pt x="83414" y="46736"/>
                </a:lnTo>
                <a:lnTo>
                  <a:pt x="82715" y="52324"/>
                </a:lnTo>
                <a:lnTo>
                  <a:pt x="83414" y="60071"/>
                </a:lnTo>
                <a:lnTo>
                  <a:pt x="85547" y="67945"/>
                </a:lnTo>
                <a:lnTo>
                  <a:pt x="88354" y="74930"/>
                </a:lnTo>
                <a:lnTo>
                  <a:pt x="91884" y="81280"/>
                </a:lnTo>
                <a:lnTo>
                  <a:pt x="0" y="189484"/>
                </a:lnTo>
                <a:lnTo>
                  <a:pt x="10630" y="197231"/>
                </a:lnTo>
                <a:lnTo>
                  <a:pt x="20523" y="206502"/>
                </a:lnTo>
                <a:lnTo>
                  <a:pt x="112408" y="98933"/>
                </a:lnTo>
                <a:lnTo>
                  <a:pt x="117361" y="101092"/>
                </a:lnTo>
                <a:lnTo>
                  <a:pt x="122999" y="102489"/>
                </a:lnTo>
                <a:lnTo>
                  <a:pt x="128638" y="103250"/>
                </a:lnTo>
                <a:lnTo>
                  <a:pt x="134315" y="103886"/>
                </a:lnTo>
                <a:lnTo>
                  <a:pt x="139954" y="103250"/>
                </a:lnTo>
                <a:lnTo>
                  <a:pt x="144907" y="102489"/>
                </a:lnTo>
                <a:lnTo>
                  <a:pt x="149860" y="101854"/>
                </a:lnTo>
                <a:lnTo>
                  <a:pt x="154800" y="99695"/>
                </a:lnTo>
                <a:lnTo>
                  <a:pt x="159055" y="97536"/>
                </a:lnTo>
                <a:lnTo>
                  <a:pt x="163284" y="94742"/>
                </a:lnTo>
                <a:lnTo>
                  <a:pt x="167538" y="91948"/>
                </a:lnTo>
                <a:lnTo>
                  <a:pt x="171069" y="88392"/>
                </a:lnTo>
                <a:lnTo>
                  <a:pt x="174600" y="84836"/>
                </a:lnTo>
                <a:lnTo>
                  <a:pt x="177432" y="81280"/>
                </a:lnTo>
                <a:lnTo>
                  <a:pt x="180238" y="76327"/>
                </a:lnTo>
                <a:lnTo>
                  <a:pt x="182385" y="72136"/>
                </a:lnTo>
                <a:lnTo>
                  <a:pt x="183769" y="67183"/>
                </a:lnTo>
                <a:lnTo>
                  <a:pt x="185191" y="62230"/>
                </a:lnTo>
                <a:lnTo>
                  <a:pt x="185915" y="57277"/>
                </a:lnTo>
                <a:lnTo>
                  <a:pt x="186614" y="52324"/>
                </a:lnTo>
                <a:lnTo>
                  <a:pt x="185915" y="46736"/>
                </a:lnTo>
                <a:lnTo>
                  <a:pt x="185191" y="41783"/>
                </a:lnTo>
                <a:lnTo>
                  <a:pt x="183769" y="36830"/>
                </a:lnTo>
                <a:lnTo>
                  <a:pt x="182385" y="31877"/>
                </a:lnTo>
                <a:lnTo>
                  <a:pt x="180238" y="27559"/>
                </a:lnTo>
                <a:lnTo>
                  <a:pt x="177432" y="23368"/>
                </a:lnTo>
                <a:lnTo>
                  <a:pt x="174600" y="19177"/>
                </a:lnTo>
                <a:lnTo>
                  <a:pt x="171069" y="15621"/>
                </a:lnTo>
                <a:lnTo>
                  <a:pt x="167538" y="12065"/>
                </a:lnTo>
                <a:lnTo>
                  <a:pt x="163284" y="9271"/>
                </a:lnTo>
                <a:lnTo>
                  <a:pt x="159055" y="6350"/>
                </a:lnTo>
                <a:lnTo>
                  <a:pt x="154800" y="4318"/>
                </a:lnTo>
                <a:lnTo>
                  <a:pt x="149860" y="2921"/>
                </a:lnTo>
                <a:lnTo>
                  <a:pt x="144907" y="1397"/>
                </a:lnTo>
                <a:lnTo>
                  <a:pt x="139954" y="762"/>
                </a:lnTo>
                <a:lnTo>
                  <a:pt x="13431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610" y="1483233"/>
            <a:ext cx="148433" cy="171704"/>
          </a:xfrm>
          <a:custGeom>
            <a:avLst/>
            <a:gdLst/>
            <a:ahLst/>
            <a:cxnLst/>
            <a:rect l="l" t="t" r="r" b="b"/>
            <a:pathLst>
              <a:path w="148433" h="171704">
                <a:moveTo>
                  <a:pt x="45234" y="0"/>
                </a:moveTo>
                <a:lnTo>
                  <a:pt x="40284" y="635"/>
                </a:lnTo>
                <a:lnTo>
                  <a:pt x="35336" y="2032"/>
                </a:lnTo>
                <a:lnTo>
                  <a:pt x="31111" y="4191"/>
                </a:lnTo>
                <a:lnTo>
                  <a:pt x="26162" y="6350"/>
                </a:lnTo>
                <a:lnTo>
                  <a:pt x="21908" y="9144"/>
                </a:lnTo>
                <a:lnTo>
                  <a:pt x="18377" y="11938"/>
                </a:lnTo>
                <a:lnTo>
                  <a:pt x="14846" y="15494"/>
                </a:lnTo>
                <a:lnTo>
                  <a:pt x="11316" y="19050"/>
                </a:lnTo>
                <a:lnTo>
                  <a:pt x="8480" y="23241"/>
                </a:lnTo>
                <a:lnTo>
                  <a:pt x="5673" y="27559"/>
                </a:lnTo>
                <a:lnTo>
                  <a:pt x="3531" y="31750"/>
                </a:lnTo>
                <a:lnTo>
                  <a:pt x="2143" y="36703"/>
                </a:lnTo>
                <a:lnTo>
                  <a:pt x="724" y="42418"/>
                </a:lnTo>
                <a:lnTo>
                  <a:pt x="0" y="47370"/>
                </a:lnTo>
                <a:lnTo>
                  <a:pt x="0" y="52324"/>
                </a:lnTo>
                <a:lnTo>
                  <a:pt x="0" y="57912"/>
                </a:lnTo>
                <a:lnTo>
                  <a:pt x="724" y="62865"/>
                </a:lnTo>
                <a:lnTo>
                  <a:pt x="2143" y="67818"/>
                </a:lnTo>
                <a:lnTo>
                  <a:pt x="4255" y="72009"/>
                </a:lnTo>
                <a:lnTo>
                  <a:pt x="6368" y="76962"/>
                </a:lnTo>
                <a:lnTo>
                  <a:pt x="9204" y="80518"/>
                </a:lnTo>
                <a:lnTo>
                  <a:pt x="12010" y="84709"/>
                </a:lnTo>
                <a:lnTo>
                  <a:pt x="15570" y="88265"/>
                </a:lnTo>
                <a:lnTo>
                  <a:pt x="19101" y="91820"/>
                </a:lnTo>
                <a:lnTo>
                  <a:pt x="23326" y="94615"/>
                </a:lnTo>
                <a:lnTo>
                  <a:pt x="27581" y="97536"/>
                </a:lnTo>
                <a:lnTo>
                  <a:pt x="31806" y="99568"/>
                </a:lnTo>
                <a:lnTo>
                  <a:pt x="36754" y="101092"/>
                </a:lnTo>
                <a:lnTo>
                  <a:pt x="42427" y="102488"/>
                </a:lnTo>
                <a:lnTo>
                  <a:pt x="49488" y="103124"/>
                </a:lnTo>
                <a:lnTo>
                  <a:pt x="57273" y="103124"/>
                </a:lnTo>
                <a:lnTo>
                  <a:pt x="64334" y="101726"/>
                </a:lnTo>
                <a:lnTo>
                  <a:pt x="71396" y="99568"/>
                </a:lnTo>
                <a:lnTo>
                  <a:pt x="127225" y="171704"/>
                </a:lnTo>
                <a:lnTo>
                  <a:pt x="137118" y="163195"/>
                </a:lnTo>
                <a:lnTo>
                  <a:pt x="148434" y="155448"/>
                </a:lnTo>
                <a:lnTo>
                  <a:pt x="92605" y="82676"/>
                </a:lnTo>
                <a:lnTo>
                  <a:pt x="96135" y="77724"/>
                </a:lnTo>
                <a:lnTo>
                  <a:pt x="98942" y="72770"/>
                </a:lnTo>
                <a:lnTo>
                  <a:pt x="101088" y="67056"/>
                </a:lnTo>
                <a:lnTo>
                  <a:pt x="102511" y="60706"/>
                </a:lnTo>
                <a:lnTo>
                  <a:pt x="103196" y="55753"/>
                </a:lnTo>
                <a:lnTo>
                  <a:pt x="103196" y="50165"/>
                </a:lnTo>
                <a:lnTo>
                  <a:pt x="103196" y="45212"/>
                </a:lnTo>
                <a:lnTo>
                  <a:pt x="101787" y="40259"/>
                </a:lnTo>
                <a:lnTo>
                  <a:pt x="100364" y="35306"/>
                </a:lnTo>
                <a:lnTo>
                  <a:pt x="98942" y="31115"/>
                </a:lnTo>
                <a:lnTo>
                  <a:pt x="96834" y="26162"/>
                </a:lnTo>
                <a:lnTo>
                  <a:pt x="94027" y="21844"/>
                </a:lnTo>
                <a:lnTo>
                  <a:pt x="91195" y="18288"/>
                </a:lnTo>
                <a:lnTo>
                  <a:pt x="87664" y="14732"/>
                </a:lnTo>
                <a:lnTo>
                  <a:pt x="84134" y="11303"/>
                </a:lnTo>
                <a:lnTo>
                  <a:pt x="79879" y="8509"/>
                </a:lnTo>
                <a:lnTo>
                  <a:pt x="75650" y="5588"/>
                </a:lnTo>
                <a:lnTo>
                  <a:pt x="70701" y="3556"/>
                </a:lnTo>
                <a:lnTo>
                  <a:pt x="65752" y="2032"/>
                </a:lnTo>
                <a:lnTo>
                  <a:pt x="60804" y="635"/>
                </a:lnTo>
                <a:lnTo>
                  <a:pt x="5585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396"/>
            <a:ext cx="158229" cy="126492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204876" y="1867027"/>
            <a:ext cx="103200" cy="185166"/>
          </a:xfrm>
          <a:custGeom>
            <a:avLst/>
            <a:gdLst/>
            <a:ahLst/>
            <a:cxnLst/>
            <a:rect l="l" t="t" r="r" b="b"/>
            <a:pathLst>
              <a:path w="103200" h="185166">
                <a:moveTo>
                  <a:pt x="43129" y="0"/>
                </a:moveTo>
                <a:lnTo>
                  <a:pt x="40284" y="82677"/>
                </a:lnTo>
                <a:lnTo>
                  <a:pt x="34646" y="84074"/>
                </a:lnTo>
                <a:lnTo>
                  <a:pt x="28969" y="86868"/>
                </a:lnTo>
                <a:lnTo>
                  <a:pt x="23330" y="89789"/>
                </a:lnTo>
                <a:lnTo>
                  <a:pt x="18377" y="93218"/>
                </a:lnTo>
                <a:lnTo>
                  <a:pt x="14122" y="96774"/>
                </a:lnTo>
                <a:lnTo>
                  <a:pt x="11316" y="101092"/>
                </a:lnTo>
                <a:lnTo>
                  <a:pt x="7760" y="105283"/>
                </a:lnTo>
                <a:lnTo>
                  <a:pt x="5651" y="109474"/>
                </a:lnTo>
                <a:lnTo>
                  <a:pt x="3531" y="113792"/>
                </a:lnTo>
                <a:lnTo>
                  <a:pt x="2121" y="118745"/>
                </a:lnTo>
                <a:lnTo>
                  <a:pt x="698" y="123698"/>
                </a:lnTo>
                <a:lnTo>
                  <a:pt x="0" y="128651"/>
                </a:lnTo>
                <a:lnTo>
                  <a:pt x="0" y="133604"/>
                </a:lnTo>
                <a:lnTo>
                  <a:pt x="0" y="138430"/>
                </a:lnTo>
                <a:lnTo>
                  <a:pt x="698" y="143383"/>
                </a:lnTo>
                <a:lnTo>
                  <a:pt x="2121" y="148336"/>
                </a:lnTo>
                <a:lnTo>
                  <a:pt x="3531" y="152654"/>
                </a:lnTo>
                <a:lnTo>
                  <a:pt x="5651" y="157607"/>
                </a:lnTo>
                <a:lnTo>
                  <a:pt x="8483" y="161798"/>
                </a:lnTo>
                <a:lnTo>
                  <a:pt x="12014" y="166116"/>
                </a:lnTo>
                <a:lnTo>
                  <a:pt x="15545" y="170307"/>
                </a:lnTo>
                <a:lnTo>
                  <a:pt x="19075" y="173863"/>
                </a:lnTo>
                <a:lnTo>
                  <a:pt x="23330" y="176657"/>
                </a:lnTo>
                <a:lnTo>
                  <a:pt x="27559" y="178816"/>
                </a:lnTo>
                <a:lnTo>
                  <a:pt x="32499" y="180848"/>
                </a:lnTo>
                <a:lnTo>
                  <a:pt x="36754" y="183007"/>
                </a:lnTo>
                <a:lnTo>
                  <a:pt x="41707" y="183769"/>
                </a:lnTo>
                <a:lnTo>
                  <a:pt x="46660" y="184404"/>
                </a:lnTo>
                <a:lnTo>
                  <a:pt x="51600" y="185166"/>
                </a:lnTo>
                <a:lnTo>
                  <a:pt x="56553" y="184404"/>
                </a:lnTo>
                <a:lnTo>
                  <a:pt x="61506" y="183769"/>
                </a:lnTo>
                <a:lnTo>
                  <a:pt x="66446" y="182245"/>
                </a:lnTo>
                <a:lnTo>
                  <a:pt x="71399" y="180848"/>
                </a:lnTo>
                <a:lnTo>
                  <a:pt x="75628" y="178816"/>
                </a:lnTo>
                <a:lnTo>
                  <a:pt x="80569" y="176022"/>
                </a:lnTo>
                <a:lnTo>
                  <a:pt x="84823" y="173101"/>
                </a:lnTo>
                <a:lnTo>
                  <a:pt x="88354" y="169545"/>
                </a:lnTo>
                <a:lnTo>
                  <a:pt x="91884" y="165354"/>
                </a:lnTo>
                <a:lnTo>
                  <a:pt x="94691" y="161163"/>
                </a:lnTo>
                <a:lnTo>
                  <a:pt x="97536" y="156845"/>
                </a:lnTo>
                <a:lnTo>
                  <a:pt x="99644" y="152654"/>
                </a:lnTo>
                <a:lnTo>
                  <a:pt x="101067" y="147701"/>
                </a:lnTo>
                <a:lnTo>
                  <a:pt x="102476" y="142748"/>
                </a:lnTo>
                <a:lnTo>
                  <a:pt x="103200" y="137795"/>
                </a:lnTo>
                <a:lnTo>
                  <a:pt x="103200" y="132842"/>
                </a:lnTo>
                <a:lnTo>
                  <a:pt x="103200" y="127889"/>
                </a:lnTo>
                <a:lnTo>
                  <a:pt x="102476" y="122936"/>
                </a:lnTo>
                <a:lnTo>
                  <a:pt x="101067" y="117983"/>
                </a:lnTo>
                <a:lnTo>
                  <a:pt x="98946" y="113030"/>
                </a:lnTo>
                <a:lnTo>
                  <a:pt x="96837" y="108839"/>
                </a:lnTo>
                <a:lnTo>
                  <a:pt x="94691" y="104521"/>
                </a:lnTo>
                <a:lnTo>
                  <a:pt x="91161" y="100330"/>
                </a:lnTo>
                <a:lnTo>
                  <a:pt x="86220" y="94615"/>
                </a:lnTo>
                <a:lnTo>
                  <a:pt x="79883" y="89789"/>
                </a:lnTo>
                <a:lnTo>
                  <a:pt x="73508" y="86233"/>
                </a:lnTo>
                <a:lnTo>
                  <a:pt x="67145" y="84074"/>
                </a:lnTo>
                <a:lnTo>
                  <a:pt x="69977" y="635"/>
                </a:lnTo>
                <a:lnTo>
                  <a:pt x="69977" y="635"/>
                </a:lnTo>
                <a:lnTo>
                  <a:pt x="61506" y="1397"/>
                </a:lnTo>
                <a:lnTo>
                  <a:pt x="52299" y="635"/>
                </a:lnTo>
                <a:lnTo>
                  <a:pt x="4312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7235" y="1724914"/>
            <a:ext cx="187299" cy="103886"/>
          </a:xfrm>
          <a:custGeom>
            <a:avLst/>
            <a:gdLst/>
            <a:ahLst/>
            <a:cxnLst/>
            <a:rect l="l" t="t" r="r" b="b"/>
            <a:pathLst>
              <a:path w="187299" h="103886">
                <a:moveTo>
                  <a:pt x="132855" y="0"/>
                </a:moveTo>
                <a:lnTo>
                  <a:pt x="127940" y="762"/>
                </a:lnTo>
                <a:lnTo>
                  <a:pt x="122987" y="2159"/>
                </a:lnTo>
                <a:lnTo>
                  <a:pt x="118047" y="3556"/>
                </a:lnTo>
                <a:lnTo>
                  <a:pt x="112370" y="5714"/>
                </a:lnTo>
                <a:lnTo>
                  <a:pt x="107417" y="8509"/>
                </a:lnTo>
                <a:lnTo>
                  <a:pt x="103200" y="11303"/>
                </a:lnTo>
                <a:lnTo>
                  <a:pt x="98946" y="14859"/>
                </a:lnTo>
                <a:lnTo>
                  <a:pt x="95415" y="19050"/>
                </a:lnTo>
                <a:lnTo>
                  <a:pt x="92571" y="23368"/>
                </a:lnTo>
                <a:lnTo>
                  <a:pt x="89764" y="27559"/>
                </a:lnTo>
                <a:lnTo>
                  <a:pt x="87630" y="32512"/>
                </a:lnTo>
                <a:lnTo>
                  <a:pt x="2832" y="21970"/>
                </a:lnTo>
                <a:lnTo>
                  <a:pt x="2108" y="35306"/>
                </a:lnTo>
                <a:lnTo>
                  <a:pt x="0" y="48132"/>
                </a:lnTo>
                <a:lnTo>
                  <a:pt x="84100" y="58674"/>
                </a:lnTo>
                <a:lnTo>
                  <a:pt x="84823" y="64389"/>
                </a:lnTo>
                <a:lnTo>
                  <a:pt x="86932" y="69976"/>
                </a:lnTo>
                <a:lnTo>
                  <a:pt x="89040" y="74295"/>
                </a:lnTo>
                <a:lnTo>
                  <a:pt x="91186" y="79120"/>
                </a:lnTo>
                <a:lnTo>
                  <a:pt x="93993" y="83439"/>
                </a:lnTo>
                <a:lnTo>
                  <a:pt x="97523" y="86995"/>
                </a:lnTo>
                <a:lnTo>
                  <a:pt x="101054" y="90424"/>
                </a:lnTo>
                <a:lnTo>
                  <a:pt x="104610" y="93980"/>
                </a:lnTo>
                <a:lnTo>
                  <a:pt x="108839" y="96774"/>
                </a:lnTo>
                <a:lnTo>
                  <a:pt x="113094" y="98932"/>
                </a:lnTo>
                <a:lnTo>
                  <a:pt x="118047" y="101092"/>
                </a:lnTo>
                <a:lnTo>
                  <a:pt x="122987" y="102489"/>
                </a:lnTo>
                <a:lnTo>
                  <a:pt x="127940" y="103251"/>
                </a:lnTo>
                <a:lnTo>
                  <a:pt x="132855" y="103886"/>
                </a:lnTo>
                <a:lnTo>
                  <a:pt x="137808" y="103886"/>
                </a:lnTo>
                <a:lnTo>
                  <a:pt x="142761" y="103251"/>
                </a:lnTo>
                <a:lnTo>
                  <a:pt x="147701" y="102489"/>
                </a:lnTo>
                <a:lnTo>
                  <a:pt x="152654" y="100330"/>
                </a:lnTo>
                <a:lnTo>
                  <a:pt x="157607" y="98932"/>
                </a:lnTo>
                <a:lnTo>
                  <a:pt x="162548" y="96139"/>
                </a:lnTo>
                <a:lnTo>
                  <a:pt x="166802" y="93345"/>
                </a:lnTo>
                <a:lnTo>
                  <a:pt x="170333" y="89789"/>
                </a:lnTo>
                <a:lnTo>
                  <a:pt x="173863" y="86232"/>
                </a:lnTo>
                <a:lnTo>
                  <a:pt x="177394" y="82676"/>
                </a:lnTo>
                <a:lnTo>
                  <a:pt x="179515" y="78486"/>
                </a:lnTo>
                <a:lnTo>
                  <a:pt x="182347" y="74295"/>
                </a:lnTo>
                <a:lnTo>
                  <a:pt x="183769" y="69342"/>
                </a:lnTo>
                <a:lnTo>
                  <a:pt x="185179" y="64389"/>
                </a:lnTo>
                <a:lnTo>
                  <a:pt x="186601" y="60070"/>
                </a:lnTo>
                <a:lnTo>
                  <a:pt x="187300" y="54482"/>
                </a:lnTo>
                <a:lnTo>
                  <a:pt x="187300" y="49530"/>
                </a:lnTo>
                <a:lnTo>
                  <a:pt x="186601" y="44576"/>
                </a:lnTo>
                <a:lnTo>
                  <a:pt x="185877" y="39624"/>
                </a:lnTo>
                <a:lnTo>
                  <a:pt x="183769" y="34670"/>
                </a:lnTo>
                <a:lnTo>
                  <a:pt x="181648" y="29718"/>
                </a:lnTo>
                <a:lnTo>
                  <a:pt x="179515" y="24764"/>
                </a:lnTo>
                <a:lnTo>
                  <a:pt x="176708" y="20447"/>
                </a:lnTo>
                <a:lnTo>
                  <a:pt x="173177" y="17018"/>
                </a:lnTo>
                <a:lnTo>
                  <a:pt x="169609" y="13462"/>
                </a:lnTo>
                <a:lnTo>
                  <a:pt x="166078" y="9906"/>
                </a:lnTo>
                <a:lnTo>
                  <a:pt x="161862" y="7747"/>
                </a:lnTo>
                <a:lnTo>
                  <a:pt x="157607" y="4953"/>
                </a:lnTo>
                <a:lnTo>
                  <a:pt x="152654" y="3556"/>
                </a:lnTo>
                <a:lnTo>
                  <a:pt x="147701" y="2159"/>
                </a:lnTo>
                <a:lnTo>
                  <a:pt x="142761" y="762"/>
                </a:lnTo>
                <a:lnTo>
                  <a:pt x="137808" y="762"/>
                </a:lnTo>
                <a:lnTo>
                  <a:pt x="13285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6806" y="1634490"/>
            <a:ext cx="219113" cy="219836"/>
          </a:xfrm>
          <a:custGeom>
            <a:avLst/>
            <a:gdLst/>
            <a:ahLst/>
            <a:cxnLst/>
            <a:rect l="l" t="t" r="r" b="b"/>
            <a:pathLst>
              <a:path w="219113" h="219836">
                <a:moveTo>
                  <a:pt x="109576" y="0"/>
                </a:moveTo>
                <a:lnTo>
                  <a:pt x="98260" y="635"/>
                </a:lnTo>
                <a:lnTo>
                  <a:pt x="87630" y="2031"/>
                </a:lnTo>
                <a:lnTo>
                  <a:pt x="77039" y="4953"/>
                </a:lnTo>
                <a:lnTo>
                  <a:pt x="67145" y="8381"/>
                </a:lnTo>
                <a:lnTo>
                  <a:pt x="57252" y="13335"/>
                </a:lnTo>
                <a:lnTo>
                  <a:pt x="48070" y="19050"/>
                </a:lnTo>
                <a:lnTo>
                  <a:pt x="40285" y="25400"/>
                </a:lnTo>
                <a:lnTo>
                  <a:pt x="32500" y="32512"/>
                </a:lnTo>
                <a:lnTo>
                  <a:pt x="25439" y="40259"/>
                </a:lnTo>
                <a:lnTo>
                  <a:pt x="19076" y="48768"/>
                </a:lnTo>
                <a:lnTo>
                  <a:pt x="13437" y="57150"/>
                </a:lnTo>
                <a:lnTo>
                  <a:pt x="8484" y="67056"/>
                </a:lnTo>
                <a:lnTo>
                  <a:pt x="4953" y="76962"/>
                </a:lnTo>
                <a:lnTo>
                  <a:pt x="2121" y="87630"/>
                </a:lnTo>
                <a:lnTo>
                  <a:pt x="699" y="98933"/>
                </a:lnTo>
                <a:lnTo>
                  <a:pt x="0" y="109474"/>
                </a:lnTo>
                <a:lnTo>
                  <a:pt x="699" y="120777"/>
                </a:lnTo>
                <a:lnTo>
                  <a:pt x="2121" y="132080"/>
                </a:lnTo>
                <a:lnTo>
                  <a:pt x="4953" y="142748"/>
                </a:lnTo>
                <a:lnTo>
                  <a:pt x="8484" y="152654"/>
                </a:lnTo>
                <a:lnTo>
                  <a:pt x="13437" y="161798"/>
                </a:lnTo>
                <a:lnTo>
                  <a:pt x="19076" y="170942"/>
                </a:lnTo>
                <a:lnTo>
                  <a:pt x="25439" y="179450"/>
                </a:lnTo>
                <a:lnTo>
                  <a:pt x="32500" y="187198"/>
                </a:lnTo>
                <a:lnTo>
                  <a:pt x="40285" y="194310"/>
                </a:lnTo>
                <a:lnTo>
                  <a:pt x="48070" y="200660"/>
                </a:lnTo>
                <a:lnTo>
                  <a:pt x="57252" y="206375"/>
                </a:lnTo>
                <a:lnTo>
                  <a:pt x="67145" y="210566"/>
                </a:lnTo>
                <a:lnTo>
                  <a:pt x="77039" y="214884"/>
                </a:lnTo>
                <a:lnTo>
                  <a:pt x="87630" y="216916"/>
                </a:lnTo>
                <a:lnTo>
                  <a:pt x="98260" y="219075"/>
                </a:lnTo>
                <a:lnTo>
                  <a:pt x="109576" y="219837"/>
                </a:lnTo>
                <a:lnTo>
                  <a:pt x="120854" y="219075"/>
                </a:lnTo>
                <a:lnTo>
                  <a:pt x="132169" y="216916"/>
                </a:lnTo>
                <a:lnTo>
                  <a:pt x="142075" y="214884"/>
                </a:lnTo>
                <a:lnTo>
                  <a:pt x="152667" y="210566"/>
                </a:lnTo>
                <a:lnTo>
                  <a:pt x="161862" y="206375"/>
                </a:lnTo>
                <a:lnTo>
                  <a:pt x="171044" y="200660"/>
                </a:lnTo>
                <a:lnTo>
                  <a:pt x="179515" y="194310"/>
                </a:lnTo>
                <a:lnTo>
                  <a:pt x="187300" y="187198"/>
                </a:lnTo>
                <a:lnTo>
                  <a:pt x="194361" y="179450"/>
                </a:lnTo>
                <a:lnTo>
                  <a:pt x="200737" y="170942"/>
                </a:lnTo>
                <a:lnTo>
                  <a:pt x="206401" y="161798"/>
                </a:lnTo>
                <a:lnTo>
                  <a:pt x="210630" y="152654"/>
                </a:lnTo>
                <a:lnTo>
                  <a:pt x="214884" y="142748"/>
                </a:lnTo>
                <a:lnTo>
                  <a:pt x="216993" y="132080"/>
                </a:lnTo>
                <a:lnTo>
                  <a:pt x="219114" y="120777"/>
                </a:lnTo>
                <a:lnTo>
                  <a:pt x="219114" y="109474"/>
                </a:lnTo>
                <a:lnTo>
                  <a:pt x="219114" y="98933"/>
                </a:lnTo>
                <a:lnTo>
                  <a:pt x="216993" y="87630"/>
                </a:lnTo>
                <a:lnTo>
                  <a:pt x="214884" y="76962"/>
                </a:lnTo>
                <a:lnTo>
                  <a:pt x="210630" y="67056"/>
                </a:lnTo>
                <a:lnTo>
                  <a:pt x="206401" y="57150"/>
                </a:lnTo>
                <a:lnTo>
                  <a:pt x="200737" y="48768"/>
                </a:lnTo>
                <a:lnTo>
                  <a:pt x="194361" y="40259"/>
                </a:lnTo>
                <a:lnTo>
                  <a:pt x="187300" y="32512"/>
                </a:lnTo>
                <a:lnTo>
                  <a:pt x="179515" y="25400"/>
                </a:lnTo>
                <a:lnTo>
                  <a:pt x="171044" y="19050"/>
                </a:lnTo>
                <a:lnTo>
                  <a:pt x="161862" y="13335"/>
                </a:lnTo>
                <a:lnTo>
                  <a:pt x="152667" y="8381"/>
                </a:lnTo>
                <a:lnTo>
                  <a:pt x="142075" y="4953"/>
                </a:lnTo>
                <a:lnTo>
                  <a:pt x="132169" y="2031"/>
                </a:lnTo>
                <a:lnTo>
                  <a:pt x="120854" y="635"/>
                </a:lnTo>
                <a:lnTo>
                  <a:pt x="1095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228" y="4430471"/>
            <a:ext cx="505170" cy="459562"/>
          </a:xfrm>
          <a:custGeom>
            <a:avLst/>
            <a:gdLst/>
            <a:ahLst/>
            <a:cxnLst/>
            <a:rect l="l" t="t" r="r" b="b"/>
            <a:pathLst>
              <a:path w="505170" h="459562">
                <a:moveTo>
                  <a:pt x="239652" y="0"/>
                </a:moveTo>
                <a:lnTo>
                  <a:pt x="226723" y="775"/>
                </a:lnTo>
                <a:lnTo>
                  <a:pt x="213769" y="2299"/>
                </a:lnTo>
                <a:lnTo>
                  <a:pt x="201615" y="3835"/>
                </a:lnTo>
                <a:lnTo>
                  <a:pt x="189436" y="6109"/>
                </a:lnTo>
                <a:lnTo>
                  <a:pt x="177257" y="9131"/>
                </a:lnTo>
                <a:lnTo>
                  <a:pt x="165852" y="12954"/>
                </a:lnTo>
                <a:lnTo>
                  <a:pt x="154422" y="16764"/>
                </a:lnTo>
                <a:lnTo>
                  <a:pt x="143018" y="20561"/>
                </a:lnTo>
                <a:lnTo>
                  <a:pt x="132362" y="25883"/>
                </a:lnTo>
                <a:lnTo>
                  <a:pt x="121720" y="30429"/>
                </a:lnTo>
                <a:lnTo>
                  <a:pt x="111064" y="36538"/>
                </a:lnTo>
                <a:lnTo>
                  <a:pt x="101184" y="42621"/>
                </a:lnTo>
                <a:lnTo>
                  <a:pt x="92052" y="48692"/>
                </a:lnTo>
                <a:lnTo>
                  <a:pt x="82934" y="55537"/>
                </a:lnTo>
                <a:lnTo>
                  <a:pt x="73801" y="62395"/>
                </a:lnTo>
                <a:lnTo>
                  <a:pt x="65421" y="70002"/>
                </a:lnTo>
                <a:lnTo>
                  <a:pt x="57820" y="77635"/>
                </a:lnTo>
                <a:lnTo>
                  <a:pt x="50187" y="85979"/>
                </a:lnTo>
                <a:lnTo>
                  <a:pt x="43364" y="94361"/>
                </a:lnTo>
                <a:lnTo>
                  <a:pt x="36511" y="102743"/>
                </a:lnTo>
                <a:lnTo>
                  <a:pt x="30405" y="111862"/>
                </a:lnTo>
                <a:lnTo>
                  <a:pt x="25109" y="120993"/>
                </a:lnTo>
                <a:lnTo>
                  <a:pt x="19783" y="130873"/>
                </a:lnTo>
                <a:lnTo>
                  <a:pt x="15203" y="140780"/>
                </a:lnTo>
                <a:lnTo>
                  <a:pt x="11402" y="150647"/>
                </a:lnTo>
                <a:lnTo>
                  <a:pt x="7602" y="160553"/>
                </a:lnTo>
                <a:lnTo>
                  <a:pt x="5328" y="171209"/>
                </a:lnTo>
                <a:lnTo>
                  <a:pt x="3023" y="181864"/>
                </a:lnTo>
                <a:lnTo>
                  <a:pt x="1496" y="192494"/>
                </a:lnTo>
                <a:lnTo>
                  <a:pt x="0" y="203149"/>
                </a:lnTo>
                <a:lnTo>
                  <a:pt x="0" y="214579"/>
                </a:lnTo>
                <a:lnTo>
                  <a:pt x="0" y="225984"/>
                </a:lnTo>
                <a:lnTo>
                  <a:pt x="1496" y="238163"/>
                </a:lnTo>
                <a:lnTo>
                  <a:pt x="3023" y="249555"/>
                </a:lnTo>
                <a:lnTo>
                  <a:pt x="6076" y="260210"/>
                </a:lnTo>
                <a:lnTo>
                  <a:pt x="9128" y="271615"/>
                </a:lnTo>
                <a:lnTo>
                  <a:pt x="12929" y="282270"/>
                </a:lnTo>
                <a:lnTo>
                  <a:pt x="17477" y="292925"/>
                </a:lnTo>
                <a:lnTo>
                  <a:pt x="22804" y="303581"/>
                </a:lnTo>
                <a:lnTo>
                  <a:pt x="28131" y="313487"/>
                </a:lnTo>
                <a:lnTo>
                  <a:pt x="34237" y="322618"/>
                </a:lnTo>
                <a:lnTo>
                  <a:pt x="41838" y="332486"/>
                </a:lnTo>
                <a:lnTo>
                  <a:pt x="48692" y="341617"/>
                </a:lnTo>
                <a:lnTo>
                  <a:pt x="57041" y="349999"/>
                </a:lnTo>
                <a:lnTo>
                  <a:pt x="65421" y="358381"/>
                </a:lnTo>
                <a:lnTo>
                  <a:pt x="74548" y="366725"/>
                </a:lnTo>
                <a:lnTo>
                  <a:pt x="83670" y="374358"/>
                </a:lnTo>
                <a:lnTo>
                  <a:pt x="77601" y="385762"/>
                </a:lnTo>
                <a:lnTo>
                  <a:pt x="70748" y="397167"/>
                </a:lnTo>
                <a:lnTo>
                  <a:pt x="63147" y="409346"/>
                </a:lnTo>
                <a:lnTo>
                  <a:pt x="53240" y="420738"/>
                </a:lnTo>
                <a:lnTo>
                  <a:pt x="42586" y="432181"/>
                </a:lnTo>
                <a:lnTo>
                  <a:pt x="36511" y="437502"/>
                </a:lnTo>
                <a:lnTo>
                  <a:pt x="29657" y="442049"/>
                </a:lnTo>
                <a:lnTo>
                  <a:pt x="22804" y="446634"/>
                </a:lnTo>
                <a:lnTo>
                  <a:pt x="15950" y="451180"/>
                </a:lnTo>
                <a:lnTo>
                  <a:pt x="8349" y="454228"/>
                </a:lnTo>
                <a:lnTo>
                  <a:pt x="0" y="458038"/>
                </a:lnTo>
                <a:lnTo>
                  <a:pt x="3801" y="458038"/>
                </a:lnTo>
                <a:lnTo>
                  <a:pt x="15203" y="459562"/>
                </a:lnTo>
                <a:lnTo>
                  <a:pt x="42586" y="459562"/>
                </a:lnTo>
                <a:lnTo>
                  <a:pt x="53240" y="458813"/>
                </a:lnTo>
                <a:lnTo>
                  <a:pt x="65421" y="456501"/>
                </a:lnTo>
                <a:lnTo>
                  <a:pt x="77601" y="454228"/>
                </a:lnTo>
                <a:lnTo>
                  <a:pt x="90528" y="450431"/>
                </a:lnTo>
                <a:lnTo>
                  <a:pt x="103457" y="445846"/>
                </a:lnTo>
                <a:lnTo>
                  <a:pt x="117160" y="439776"/>
                </a:lnTo>
                <a:lnTo>
                  <a:pt x="130089" y="432181"/>
                </a:lnTo>
                <a:lnTo>
                  <a:pt x="143018" y="423799"/>
                </a:lnTo>
                <a:lnTo>
                  <a:pt x="155197" y="412394"/>
                </a:lnTo>
                <a:lnTo>
                  <a:pt x="166601" y="416192"/>
                </a:lnTo>
                <a:lnTo>
                  <a:pt x="178031" y="420002"/>
                </a:lnTo>
                <a:lnTo>
                  <a:pt x="190185" y="422275"/>
                </a:lnTo>
                <a:lnTo>
                  <a:pt x="202365" y="424548"/>
                </a:lnTo>
                <a:lnTo>
                  <a:pt x="214544" y="426847"/>
                </a:lnTo>
                <a:lnTo>
                  <a:pt x="226723" y="428371"/>
                </a:lnTo>
                <a:lnTo>
                  <a:pt x="239652" y="429120"/>
                </a:lnTo>
                <a:lnTo>
                  <a:pt x="265509" y="429120"/>
                </a:lnTo>
                <a:lnTo>
                  <a:pt x="278438" y="428371"/>
                </a:lnTo>
                <a:lnTo>
                  <a:pt x="291404" y="426847"/>
                </a:lnTo>
                <a:lnTo>
                  <a:pt x="303546" y="424548"/>
                </a:lnTo>
                <a:lnTo>
                  <a:pt x="315725" y="422275"/>
                </a:lnTo>
                <a:lnTo>
                  <a:pt x="327917" y="419252"/>
                </a:lnTo>
                <a:lnTo>
                  <a:pt x="339309" y="416192"/>
                </a:lnTo>
                <a:lnTo>
                  <a:pt x="350751" y="412394"/>
                </a:lnTo>
                <a:lnTo>
                  <a:pt x="362143" y="407810"/>
                </a:lnTo>
                <a:lnTo>
                  <a:pt x="372799" y="403263"/>
                </a:lnTo>
                <a:lnTo>
                  <a:pt x="383454" y="397942"/>
                </a:lnTo>
                <a:lnTo>
                  <a:pt x="394109" y="392608"/>
                </a:lnTo>
                <a:lnTo>
                  <a:pt x="403990" y="386512"/>
                </a:lnTo>
                <a:lnTo>
                  <a:pt x="413108" y="380428"/>
                </a:lnTo>
                <a:lnTo>
                  <a:pt x="422240" y="373583"/>
                </a:lnTo>
                <a:lnTo>
                  <a:pt x="431371" y="365976"/>
                </a:lnTo>
                <a:lnTo>
                  <a:pt x="439753" y="359118"/>
                </a:lnTo>
                <a:lnTo>
                  <a:pt x="447348" y="350749"/>
                </a:lnTo>
                <a:lnTo>
                  <a:pt x="454980" y="343141"/>
                </a:lnTo>
                <a:lnTo>
                  <a:pt x="461800" y="334797"/>
                </a:lnTo>
                <a:lnTo>
                  <a:pt x="468658" y="325641"/>
                </a:lnTo>
                <a:lnTo>
                  <a:pt x="474767" y="316509"/>
                </a:lnTo>
                <a:lnTo>
                  <a:pt x="480088" y="307378"/>
                </a:lnTo>
                <a:lnTo>
                  <a:pt x="485384" y="298247"/>
                </a:lnTo>
                <a:lnTo>
                  <a:pt x="489969" y="288379"/>
                </a:lnTo>
                <a:lnTo>
                  <a:pt x="493766" y="278473"/>
                </a:lnTo>
                <a:lnTo>
                  <a:pt x="497563" y="267818"/>
                </a:lnTo>
                <a:lnTo>
                  <a:pt x="499875" y="257937"/>
                </a:lnTo>
                <a:lnTo>
                  <a:pt x="502148" y="247282"/>
                </a:lnTo>
                <a:lnTo>
                  <a:pt x="503672" y="236626"/>
                </a:lnTo>
                <a:lnTo>
                  <a:pt x="505171" y="225234"/>
                </a:lnTo>
                <a:lnTo>
                  <a:pt x="505171" y="214579"/>
                </a:lnTo>
                <a:lnTo>
                  <a:pt x="505171" y="203149"/>
                </a:lnTo>
                <a:lnTo>
                  <a:pt x="503672" y="192494"/>
                </a:lnTo>
                <a:lnTo>
                  <a:pt x="502148" y="181864"/>
                </a:lnTo>
                <a:lnTo>
                  <a:pt x="499875" y="171209"/>
                </a:lnTo>
                <a:lnTo>
                  <a:pt x="497563" y="160553"/>
                </a:lnTo>
                <a:lnTo>
                  <a:pt x="493766" y="150647"/>
                </a:lnTo>
                <a:lnTo>
                  <a:pt x="489969" y="140780"/>
                </a:lnTo>
                <a:lnTo>
                  <a:pt x="485384" y="130873"/>
                </a:lnTo>
                <a:lnTo>
                  <a:pt x="480088" y="120993"/>
                </a:lnTo>
                <a:lnTo>
                  <a:pt x="474767" y="111862"/>
                </a:lnTo>
                <a:lnTo>
                  <a:pt x="468658" y="102743"/>
                </a:lnTo>
                <a:lnTo>
                  <a:pt x="461800" y="94361"/>
                </a:lnTo>
                <a:lnTo>
                  <a:pt x="454980" y="85979"/>
                </a:lnTo>
                <a:lnTo>
                  <a:pt x="447348" y="77635"/>
                </a:lnTo>
                <a:lnTo>
                  <a:pt x="439753" y="70002"/>
                </a:lnTo>
                <a:lnTo>
                  <a:pt x="431371" y="62395"/>
                </a:lnTo>
                <a:lnTo>
                  <a:pt x="422240" y="55537"/>
                </a:lnTo>
                <a:lnTo>
                  <a:pt x="413108" y="48692"/>
                </a:lnTo>
                <a:lnTo>
                  <a:pt x="403990" y="42621"/>
                </a:lnTo>
                <a:lnTo>
                  <a:pt x="394109" y="36538"/>
                </a:lnTo>
                <a:lnTo>
                  <a:pt x="383454" y="30429"/>
                </a:lnTo>
                <a:lnTo>
                  <a:pt x="372799" y="25883"/>
                </a:lnTo>
                <a:lnTo>
                  <a:pt x="362143" y="20561"/>
                </a:lnTo>
                <a:lnTo>
                  <a:pt x="350751" y="16764"/>
                </a:lnTo>
                <a:lnTo>
                  <a:pt x="339309" y="12954"/>
                </a:lnTo>
                <a:lnTo>
                  <a:pt x="327917" y="9131"/>
                </a:lnTo>
                <a:lnTo>
                  <a:pt x="315725" y="6109"/>
                </a:lnTo>
                <a:lnTo>
                  <a:pt x="303546" y="3835"/>
                </a:lnTo>
                <a:lnTo>
                  <a:pt x="291404" y="2299"/>
                </a:lnTo>
                <a:lnTo>
                  <a:pt x="278438" y="775"/>
                </a:lnTo>
                <a:lnTo>
                  <a:pt x="26550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2606294" y="2269998"/>
            <a:ext cx="3217799" cy="5097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19BBD5"/>
                </a:solidFill>
                <a:latin typeface="Arial"/>
                <a:cs typeface="Arial"/>
              </a:rPr>
              <a:t>Amazon Echo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37183" y="2241274"/>
            <a:ext cx="382609" cy="680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00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606294" y="2965147"/>
            <a:ext cx="6214522" cy="1477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914781">
              <a:lnSpc>
                <a:spcPct val="100000"/>
              </a:lnSpc>
            </a:pPr>
            <a:r>
              <a:rPr sz="1600" b="1" spc="10" dirty="0">
                <a:solidFill>
                  <a:srgbClr val="C6DAEC"/>
                </a:solidFill>
                <a:latin typeface="Arial"/>
                <a:cs typeface="Arial"/>
              </a:rPr>
              <a:t>Amazon’s Echo</a:t>
            </a:r>
            <a:r>
              <a:rPr lang="en-US" sz="1600" b="1" spc="10" dirty="0">
                <a:solidFill>
                  <a:srgbClr val="C6DAEC"/>
                </a:solidFill>
                <a:latin typeface="Arial"/>
                <a:cs typeface="Arial"/>
              </a:rPr>
              <a:t> is a smart voice activated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b="1" spc="10" dirty="0">
                <a:solidFill>
                  <a:srgbClr val="C6DAEC"/>
                </a:solidFill>
                <a:latin typeface="Arial"/>
                <a:cs typeface="Arial"/>
              </a:rPr>
              <a:t>speaker</a:t>
            </a:r>
          </a:p>
          <a:p>
            <a:pPr marL="0">
              <a:lnSpc>
                <a:spcPct val="100000"/>
              </a:lnSpc>
            </a:pPr>
            <a:r>
              <a:rPr lang="en-US" sz="1600" b="1" spc="10" dirty="0">
                <a:solidFill>
                  <a:srgbClr val="C6DAEC"/>
                </a:solidFill>
                <a:latin typeface="Arial"/>
                <a:cs typeface="Arial"/>
              </a:rPr>
              <a:t>With built in web intelligence. It is always on and helps you to </a:t>
            </a:r>
          </a:p>
          <a:p>
            <a:pPr marL="0">
              <a:lnSpc>
                <a:spcPct val="100000"/>
              </a:lnSpc>
            </a:pPr>
            <a:r>
              <a:rPr lang="en-US" sz="1600" b="1" spc="10" dirty="0">
                <a:solidFill>
                  <a:srgbClr val="C6DAEC"/>
                </a:solidFill>
                <a:latin typeface="Arial"/>
                <a:cs typeface="Arial"/>
              </a:rPr>
              <a:t>Connect with the Alexa. it’s capable of doing many things just </a:t>
            </a:r>
          </a:p>
          <a:p>
            <a:pPr marL="0">
              <a:lnSpc>
                <a:spcPct val="100000"/>
              </a:lnSpc>
            </a:pPr>
            <a:r>
              <a:rPr lang="en-US" sz="1600" b="1" spc="10" dirty="0">
                <a:solidFill>
                  <a:srgbClr val="C6DAEC"/>
                </a:solidFill>
                <a:latin typeface="Arial"/>
                <a:cs typeface="Arial"/>
              </a:rPr>
              <a:t>using nothing but the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C6DAEC"/>
                </a:solidFill>
                <a:latin typeface="Arial"/>
                <a:cs typeface="Arial"/>
              </a:rPr>
              <a:t>sound of your voice, you can search the </a:t>
            </a:r>
            <a:endParaRPr lang="en-US" sz="1600" b="1" spc="10" dirty="0">
              <a:solidFill>
                <a:srgbClr val="C6DAEC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C6DAEC"/>
                </a:solidFill>
                <a:latin typeface="Arial"/>
                <a:cs typeface="Arial"/>
              </a:rPr>
              <a:t>Web, create to-do and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C6DAEC"/>
                </a:solidFill>
                <a:latin typeface="Arial"/>
                <a:cs typeface="Arial"/>
              </a:rPr>
              <a:t>shopping lists, shop online, get instant </a:t>
            </a:r>
            <a:endParaRPr lang="en-US" sz="1600" b="1" spc="10" dirty="0">
              <a:solidFill>
                <a:srgbClr val="C6DAEC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C6DAEC"/>
                </a:solidFill>
                <a:latin typeface="Arial"/>
                <a:cs typeface="Arial"/>
              </a:rPr>
              <a:t>weather reports, and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C6DAEC"/>
                </a:solidFill>
                <a:latin typeface="Arial"/>
                <a:cs typeface="Arial"/>
              </a:rPr>
              <a:t>control popular smart-home products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3850"/>
            <a:ext cx="3180842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97" y="4121454"/>
            <a:ext cx="685292" cy="593407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2" y="178308"/>
            <a:ext cx="1090193" cy="943991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089"/>
            <a:ext cx="555332" cy="59385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503110" y="1161415"/>
            <a:ext cx="352805" cy="305434"/>
          </a:xfrm>
          <a:custGeom>
            <a:avLst/>
            <a:gdLst/>
            <a:ahLst/>
            <a:cxnLst/>
            <a:rect l="l" t="t" r="r" b="b"/>
            <a:pathLst>
              <a:path w="352805" h="305434">
                <a:moveTo>
                  <a:pt x="0" y="152781"/>
                </a:moveTo>
                <a:lnTo>
                  <a:pt x="87592" y="305435"/>
                </a:lnTo>
                <a:lnTo>
                  <a:pt x="265227" y="305435"/>
                </a:lnTo>
                <a:lnTo>
                  <a:pt x="352806" y="152781"/>
                </a:lnTo>
                <a:lnTo>
                  <a:pt x="265227" y="0"/>
                </a:lnTo>
                <a:lnTo>
                  <a:pt x="8759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17" y="0"/>
            <a:ext cx="750557" cy="490728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247751" y="49657"/>
            <a:ext cx="295198" cy="255651"/>
          </a:xfrm>
          <a:custGeom>
            <a:avLst/>
            <a:gdLst/>
            <a:ahLst/>
            <a:cxnLst/>
            <a:rect l="l" t="t" r="r" b="b"/>
            <a:pathLst>
              <a:path w="295198" h="255651">
                <a:moveTo>
                  <a:pt x="0" y="127889"/>
                </a:moveTo>
                <a:lnTo>
                  <a:pt x="73305" y="255651"/>
                </a:lnTo>
                <a:lnTo>
                  <a:pt x="221895" y="255651"/>
                </a:lnTo>
                <a:lnTo>
                  <a:pt x="295199" y="127889"/>
                </a:lnTo>
                <a:lnTo>
                  <a:pt x="221895" y="0"/>
                </a:lnTo>
                <a:lnTo>
                  <a:pt x="73305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45" y="4481220"/>
            <a:ext cx="385255" cy="479920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8523859" y="4741100"/>
            <a:ext cx="284099" cy="245694"/>
          </a:xfrm>
          <a:custGeom>
            <a:avLst/>
            <a:gdLst/>
            <a:ahLst/>
            <a:cxnLst/>
            <a:rect l="l" t="t" r="r" b="b"/>
            <a:pathLst>
              <a:path w="284099" h="245694">
                <a:moveTo>
                  <a:pt x="0" y="122847"/>
                </a:moveTo>
                <a:lnTo>
                  <a:pt x="70358" y="245694"/>
                </a:lnTo>
                <a:lnTo>
                  <a:pt x="213614" y="245694"/>
                </a:lnTo>
                <a:lnTo>
                  <a:pt x="284099" y="122847"/>
                </a:lnTo>
                <a:lnTo>
                  <a:pt x="213614" y="0"/>
                </a:lnTo>
                <a:lnTo>
                  <a:pt x="70358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22818" y="3628009"/>
            <a:ext cx="542924" cy="470116"/>
          </a:xfrm>
          <a:custGeom>
            <a:avLst/>
            <a:gdLst/>
            <a:ahLst/>
            <a:cxnLst/>
            <a:rect l="l" t="t" r="r" b="b"/>
            <a:pathLst>
              <a:path w="542924" h="470116">
                <a:moveTo>
                  <a:pt x="0" y="235077"/>
                </a:moveTo>
                <a:lnTo>
                  <a:pt x="134747" y="470116"/>
                </a:lnTo>
                <a:lnTo>
                  <a:pt x="408178" y="470116"/>
                </a:lnTo>
                <a:lnTo>
                  <a:pt x="542925" y="235077"/>
                </a:lnTo>
                <a:lnTo>
                  <a:pt x="408178" y="0"/>
                </a:lnTo>
                <a:lnTo>
                  <a:pt x="13474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53983" y="4000360"/>
            <a:ext cx="256667" cy="224840"/>
          </a:xfrm>
          <a:custGeom>
            <a:avLst/>
            <a:gdLst/>
            <a:ahLst/>
            <a:cxnLst/>
            <a:rect l="l" t="t" r="r" b="b"/>
            <a:pathLst>
              <a:path w="256667" h="224840">
                <a:moveTo>
                  <a:pt x="9525" y="112420"/>
                </a:moveTo>
                <a:lnTo>
                  <a:pt x="68580" y="215316"/>
                </a:lnTo>
                <a:lnTo>
                  <a:pt x="188214" y="215316"/>
                </a:lnTo>
                <a:lnTo>
                  <a:pt x="247142" y="112420"/>
                </a:lnTo>
                <a:lnTo>
                  <a:pt x="188214" y="9525"/>
                </a:lnTo>
                <a:lnTo>
                  <a:pt x="68580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15734"/>
            <a:ext cx="1447800" cy="4627765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674866" y="147044"/>
            <a:ext cx="2286339" cy="8499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000" spc="10" dirty="0">
                <a:solidFill>
                  <a:srgbClr val="19BBD5"/>
                </a:solidFill>
                <a:latin typeface="Arial"/>
                <a:cs typeface="Arial"/>
              </a:rPr>
              <a:t>Alexa</a:t>
            </a:r>
            <a:endParaRPr sz="6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286000" y="438150"/>
            <a:ext cx="2133600" cy="1028700"/>
          </a:xfrm>
          <a:custGeom>
            <a:avLst/>
            <a:gdLst/>
            <a:ahLst/>
            <a:cxnLst/>
            <a:rect l="l" t="t" r="r" b="b"/>
            <a:pathLst>
              <a:path w="2133600" h="1028700">
                <a:moveTo>
                  <a:pt x="2133600" y="152400"/>
                </a:moveTo>
                <a:cubicBezTo>
                  <a:pt x="2133600" y="68199"/>
                  <a:pt x="2065401" y="0"/>
                  <a:pt x="1981200" y="0"/>
                </a:cubicBezTo>
                <a:cubicBezTo>
                  <a:pt x="1981200" y="0"/>
                  <a:pt x="1981200" y="0"/>
                  <a:pt x="1981200" y="0"/>
                </a:cubicBezTo>
                <a:lnTo>
                  <a:pt x="1981200" y="0"/>
                </a:lnTo>
                <a:lnTo>
                  <a:pt x="1778000" y="0"/>
                </a:lnTo>
                <a:lnTo>
                  <a:pt x="1778000" y="0"/>
                </a:lnTo>
                <a:lnTo>
                  <a:pt x="1244600" y="0"/>
                </a:lnTo>
                <a:lnTo>
                  <a:pt x="152400" y="0"/>
                </a:lnTo>
                <a:lnTo>
                  <a:pt x="152400" y="0"/>
                </a:lnTo>
                <a:cubicBezTo>
                  <a:pt x="68199" y="0"/>
                  <a:pt x="0" y="68199"/>
                  <a:pt x="0" y="152400"/>
                </a:cubicBezTo>
                <a:cubicBezTo>
                  <a:pt x="0" y="152400"/>
                  <a:pt x="0" y="152400"/>
                  <a:pt x="0" y="152400"/>
                </a:cubicBezTo>
                <a:lnTo>
                  <a:pt x="0" y="152400"/>
                </a:lnTo>
                <a:lnTo>
                  <a:pt x="0" y="533400"/>
                </a:lnTo>
                <a:lnTo>
                  <a:pt x="0" y="533400"/>
                </a:lnTo>
                <a:lnTo>
                  <a:pt x="0" y="762000"/>
                </a:lnTo>
                <a:lnTo>
                  <a:pt x="0" y="762000"/>
                </a:lnTo>
                <a:lnTo>
                  <a:pt x="0" y="762000"/>
                </a:lnTo>
                <a:cubicBezTo>
                  <a:pt x="0" y="846201"/>
                  <a:pt x="68199" y="914400"/>
                  <a:pt x="152400" y="914400"/>
                </a:cubicBezTo>
                <a:cubicBezTo>
                  <a:pt x="152400" y="914400"/>
                  <a:pt x="152400" y="914400"/>
                  <a:pt x="152400" y="914400"/>
                </a:cubicBezTo>
                <a:lnTo>
                  <a:pt x="152400" y="914400"/>
                </a:lnTo>
                <a:lnTo>
                  <a:pt x="1244600" y="914400"/>
                </a:lnTo>
                <a:lnTo>
                  <a:pt x="1511300" y="1028700"/>
                </a:lnTo>
                <a:lnTo>
                  <a:pt x="1778000" y="914400"/>
                </a:lnTo>
                <a:lnTo>
                  <a:pt x="1981200" y="914400"/>
                </a:lnTo>
                <a:lnTo>
                  <a:pt x="1981200" y="914400"/>
                </a:lnTo>
                <a:cubicBezTo>
                  <a:pt x="2065401" y="914400"/>
                  <a:pt x="2133600" y="846201"/>
                  <a:pt x="2133600" y="762000"/>
                </a:cubicBezTo>
                <a:cubicBezTo>
                  <a:pt x="2133600" y="762000"/>
                  <a:pt x="2133600" y="762000"/>
                  <a:pt x="2133600" y="762000"/>
                </a:cubicBezTo>
                <a:lnTo>
                  <a:pt x="2133600" y="762000"/>
                </a:lnTo>
                <a:lnTo>
                  <a:pt x="2133600" y="762000"/>
                </a:lnTo>
                <a:lnTo>
                  <a:pt x="2133600" y="533400"/>
                </a:lnTo>
                <a:lnTo>
                  <a:pt x="2133600" y="53340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73300" y="425450"/>
            <a:ext cx="2159000" cy="1054100"/>
          </a:xfrm>
          <a:custGeom>
            <a:avLst/>
            <a:gdLst/>
            <a:ahLst/>
            <a:cxnLst/>
            <a:rect l="l" t="t" r="r" b="b"/>
            <a:pathLst>
              <a:path w="2159000" h="1054100">
                <a:moveTo>
                  <a:pt x="2146300" y="165100"/>
                </a:moveTo>
                <a:cubicBezTo>
                  <a:pt x="2146300" y="80899"/>
                  <a:pt x="2078101" y="12700"/>
                  <a:pt x="1993900" y="12700"/>
                </a:cubicBezTo>
                <a:cubicBezTo>
                  <a:pt x="1993900" y="12700"/>
                  <a:pt x="1993900" y="12700"/>
                  <a:pt x="1993900" y="12700"/>
                </a:cubicBezTo>
                <a:lnTo>
                  <a:pt x="1993900" y="12700"/>
                </a:lnTo>
                <a:lnTo>
                  <a:pt x="1790700" y="12700"/>
                </a:lnTo>
                <a:lnTo>
                  <a:pt x="1790700" y="12700"/>
                </a:lnTo>
                <a:lnTo>
                  <a:pt x="1257300" y="12700"/>
                </a:lnTo>
                <a:lnTo>
                  <a:pt x="165100" y="12700"/>
                </a:lnTo>
                <a:lnTo>
                  <a:pt x="165100" y="12700"/>
                </a:lnTo>
                <a:cubicBezTo>
                  <a:pt x="80899" y="12700"/>
                  <a:pt x="12700" y="80899"/>
                  <a:pt x="12700" y="165100"/>
                </a:cubicBezTo>
                <a:cubicBezTo>
                  <a:pt x="12700" y="165100"/>
                  <a:pt x="12700" y="165100"/>
                  <a:pt x="12700" y="165100"/>
                </a:cubicBezTo>
                <a:lnTo>
                  <a:pt x="12700" y="165100"/>
                </a:lnTo>
                <a:lnTo>
                  <a:pt x="12700" y="546100"/>
                </a:lnTo>
                <a:lnTo>
                  <a:pt x="12700" y="546100"/>
                </a:lnTo>
                <a:lnTo>
                  <a:pt x="12700" y="774700"/>
                </a:lnTo>
                <a:lnTo>
                  <a:pt x="12700" y="774700"/>
                </a:lnTo>
                <a:lnTo>
                  <a:pt x="12700" y="774700"/>
                </a:lnTo>
                <a:cubicBezTo>
                  <a:pt x="12700" y="858901"/>
                  <a:pt x="80899" y="927100"/>
                  <a:pt x="165100" y="927100"/>
                </a:cubicBezTo>
                <a:cubicBezTo>
                  <a:pt x="165100" y="927100"/>
                  <a:pt x="165100" y="927100"/>
                  <a:pt x="165100" y="927100"/>
                </a:cubicBezTo>
                <a:lnTo>
                  <a:pt x="165100" y="927100"/>
                </a:lnTo>
                <a:lnTo>
                  <a:pt x="1257300" y="927100"/>
                </a:lnTo>
                <a:lnTo>
                  <a:pt x="1524000" y="1041400"/>
                </a:lnTo>
                <a:lnTo>
                  <a:pt x="1790700" y="927100"/>
                </a:lnTo>
                <a:lnTo>
                  <a:pt x="1993900" y="927100"/>
                </a:lnTo>
                <a:lnTo>
                  <a:pt x="1993900" y="927100"/>
                </a:lnTo>
                <a:cubicBezTo>
                  <a:pt x="2078101" y="927100"/>
                  <a:pt x="2146300" y="858901"/>
                  <a:pt x="2146300" y="774700"/>
                </a:cubicBezTo>
                <a:cubicBezTo>
                  <a:pt x="2146300" y="774700"/>
                  <a:pt x="2146300" y="774700"/>
                  <a:pt x="2146300" y="774700"/>
                </a:cubicBezTo>
                <a:lnTo>
                  <a:pt x="2146300" y="774700"/>
                </a:lnTo>
                <a:lnTo>
                  <a:pt x="2146300" y="774700"/>
                </a:lnTo>
                <a:lnTo>
                  <a:pt x="2146300" y="546100"/>
                </a:lnTo>
                <a:lnTo>
                  <a:pt x="2146300" y="546100"/>
                </a:lnTo>
                <a:close/>
              </a:path>
            </a:pathLst>
          </a:custGeom>
          <a:ln w="25400">
            <a:solidFill>
              <a:srgbClr val="285D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2438146" y="691436"/>
            <a:ext cx="1877910" cy="412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00583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“Alexa, What is my </a:t>
            </a:r>
            <a:endParaRPr sz="1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70" b="1" spc="10" dirty="0">
                <a:solidFill>
                  <a:srgbClr val="C6DAEC"/>
                </a:solidFill>
                <a:latin typeface="Arial"/>
                <a:cs typeface="Arial"/>
              </a:rPr>
              <a:t>Credit Card Balance “</a:t>
            </a:r>
            <a:endParaRPr sz="13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752600" y="1885950"/>
            <a:ext cx="1981200" cy="1028700"/>
          </a:xfrm>
          <a:custGeom>
            <a:avLst/>
            <a:gdLst/>
            <a:ahLst/>
            <a:cxnLst/>
            <a:rect l="l" t="t" r="r" b="b"/>
            <a:pathLst>
              <a:path w="1981200" h="1028700">
                <a:moveTo>
                  <a:pt x="1981200" y="152400"/>
                </a:moveTo>
                <a:cubicBezTo>
                  <a:pt x="1981200" y="68199"/>
                  <a:pt x="1913001" y="0"/>
                  <a:pt x="1828800" y="0"/>
                </a:cubicBezTo>
                <a:cubicBezTo>
                  <a:pt x="1828800" y="0"/>
                  <a:pt x="1828800" y="0"/>
                  <a:pt x="1828800" y="0"/>
                </a:cubicBezTo>
                <a:lnTo>
                  <a:pt x="1828800" y="0"/>
                </a:lnTo>
                <a:lnTo>
                  <a:pt x="1651000" y="0"/>
                </a:lnTo>
                <a:lnTo>
                  <a:pt x="1651000" y="0"/>
                </a:lnTo>
                <a:lnTo>
                  <a:pt x="1155700" y="0"/>
                </a:lnTo>
                <a:lnTo>
                  <a:pt x="152400" y="0"/>
                </a:lnTo>
                <a:lnTo>
                  <a:pt x="152400" y="0"/>
                </a:lnTo>
                <a:cubicBezTo>
                  <a:pt x="68199" y="0"/>
                  <a:pt x="0" y="68199"/>
                  <a:pt x="0" y="152400"/>
                </a:cubicBezTo>
                <a:cubicBezTo>
                  <a:pt x="0" y="152400"/>
                  <a:pt x="0" y="152400"/>
                  <a:pt x="0" y="152400"/>
                </a:cubicBezTo>
                <a:lnTo>
                  <a:pt x="0" y="152400"/>
                </a:lnTo>
                <a:lnTo>
                  <a:pt x="0" y="533400"/>
                </a:lnTo>
                <a:lnTo>
                  <a:pt x="0" y="533400"/>
                </a:lnTo>
                <a:lnTo>
                  <a:pt x="0" y="762000"/>
                </a:lnTo>
                <a:lnTo>
                  <a:pt x="0" y="762000"/>
                </a:lnTo>
                <a:lnTo>
                  <a:pt x="0" y="762000"/>
                </a:lnTo>
                <a:cubicBezTo>
                  <a:pt x="0" y="846201"/>
                  <a:pt x="68199" y="914400"/>
                  <a:pt x="152400" y="914400"/>
                </a:cubicBezTo>
                <a:cubicBezTo>
                  <a:pt x="152400" y="914400"/>
                  <a:pt x="152400" y="914400"/>
                  <a:pt x="152400" y="914400"/>
                </a:cubicBezTo>
                <a:lnTo>
                  <a:pt x="152400" y="914400"/>
                </a:lnTo>
                <a:lnTo>
                  <a:pt x="1155700" y="914400"/>
                </a:lnTo>
                <a:lnTo>
                  <a:pt x="1403350" y="1028700"/>
                </a:lnTo>
                <a:lnTo>
                  <a:pt x="1651000" y="914400"/>
                </a:lnTo>
                <a:lnTo>
                  <a:pt x="1828800" y="914400"/>
                </a:lnTo>
                <a:lnTo>
                  <a:pt x="1828800" y="914400"/>
                </a:lnTo>
                <a:cubicBezTo>
                  <a:pt x="1913001" y="914400"/>
                  <a:pt x="1981200" y="846201"/>
                  <a:pt x="1981200" y="762000"/>
                </a:cubicBezTo>
                <a:cubicBezTo>
                  <a:pt x="1981200" y="762000"/>
                  <a:pt x="1981200" y="762000"/>
                  <a:pt x="1981200" y="762000"/>
                </a:cubicBezTo>
                <a:lnTo>
                  <a:pt x="1981200" y="762000"/>
                </a:lnTo>
                <a:lnTo>
                  <a:pt x="1981200" y="762000"/>
                </a:lnTo>
                <a:lnTo>
                  <a:pt x="1981200" y="533400"/>
                </a:lnTo>
                <a:lnTo>
                  <a:pt x="1981200" y="53340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39900" y="1873250"/>
            <a:ext cx="2006600" cy="1054100"/>
          </a:xfrm>
          <a:custGeom>
            <a:avLst/>
            <a:gdLst/>
            <a:ahLst/>
            <a:cxnLst/>
            <a:rect l="l" t="t" r="r" b="b"/>
            <a:pathLst>
              <a:path w="2006600" h="1054100">
                <a:moveTo>
                  <a:pt x="1993900" y="165100"/>
                </a:moveTo>
                <a:cubicBezTo>
                  <a:pt x="1993900" y="80899"/>
                  <a:pt x="1925701" y="12700"/>
                  <a:pt x="1841500" y="12700"/>
                </a:cubicBezTo>
                <a:cubicBezTo>
                  <a:pt x="1841500" y="12700"/>
                  <a:pt x="1841500" y="12700"/>
                  <a:pt x="1841500" y="12700"/>
                </a:cubicBezTo>
                <a:lnTo>
                  <a:pt x="1841500" y="12700"/>
                </a:lnTo>
                <a:lnTo>
                  <a:pt x="1663700" y="12700"/>
                </a:lnTo>
                <a:lnTo>
                  <a:pt x="1663700" y="12700"/>
                </a:lnTo>
                <a:lnTo>
                  <a:pt x="1168400" y="12700"/>
                </a:lnTo>
                <a:lnTo>
                  <a:pt x="165100" y="12700"/>
                </a:lnTo>
                <a:lnTo>
                  <a:pt x="165100" y="12700"/>
                </a:lnTo>
                <a:cubicBezTo>
                  <a:pt x="80899" y="12700"/>
                  <a:pt x="12700" y="80899"/>
                  <a:pt x="12700" y="165100"/>
                </a:cubicBezTo>
                <a:cubicBezTo>
                  <a:pt x="12700" y="165100"/>
                  <a:pt x="12700" y="165100"/>
                  <a:pt x="12700" y="165100"/>
                </a:cubicBezTo>
                <a:lnTo>
                  <a:pt x="12700" y="165100"/>
                </a:lnTo>
                <a:lnTo>
                  <a:pt x="12700" y="546100"/>
                </a:lnTo>
                <a:lnTo>
                  <a:pt x="12700" y="546100"/>
                </a:lnTo>
                <a:lnTo>
                  <a:pt x="12700" y="774700"/>
                </a:lnTo>
                <a:lnTo>
                  <a:pt x="12700" y="774700"/>
                </a:lnTo>
                <a:lnTo>
                  <a:pt x="12700" y="774700"/>
                </a:lnTo>
                <a:cubicBezTo>
                  <a:pt x="12700" y="858901"/>
                  <a:pt x="80899" y="927100"/>
                  <a:pt x="165100" y="927100"/>
                </a:cubicBezTo>
                <a:cubicBezTo>
                  <a:pt x="165100" y="927100"/>
                  <a:pt x="165100" y="927100"/>
                  <a:pt x="165100" y="927100"/>
                </a:cubicBezTo>
                <a:lnTo>
                  <a:pt x="165100" y="927100"/>
                </a:lnTo>
                <a:lnTo>
                  <a:pt x="1168400" y="927100"/>
                </a:lnTo>
                <a:lnTo>
                  <a:pt x="1416050" y="1041400"/>
                </a:lnTo>
                <a:lnTo>
                  <a:pt x="1663700" y="927100"/>
                </a:lnTo>
                <a:lnTo>
                  <a:pt x="1841500" y="927100"/>
                </a:lnTo>
                <a:lnTo>
                  <a:pt x="1841500" y="927100"/>
                </a:lnTo>
                <a:cubicBezTo>
                  <a:pt x="1925701" y="927100"/>
                  <a:pt x="1993900" y="858901"/>
                  <a:pt x="1993900" y="774700"/>
                </a:cubicBezTo>
                <a:cubicBezTo>
                  <a:pt x="1993900" y="774700"/>
                  <a:pt x="1993900" y="774700"/>
                  <a:pt x="1993900" y="774700"/>
                </a:cubicBezTo>
                <a:lnTo>
                  <a:pt x="1993900" y="774700"/>
                </a:lnTo>
                <a:lnTo>
                  <a:pt x="1993900" y="774700"/>
                </a:lnTo>
                <a:lnTo>
                  <a:pt x="1993900" y="546100"/>
                </a:lnTo>
                <a:lnTo>
                  <a:pt x="1993900" y="546100"/>
                </a:lnTo>
                <a:close/>
              </a:path>
            </a:pathLst>
          </a:custGeom>
          <a:ln w="25400">
            <a:solidFill>
              <a:srgbClr val="285D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2069338" y="2139595"/>
            <a:ext cx="1397850" cy="412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9623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“Alexa, turn on</a:t>
            </a:r>
            <a:endParaRPr sz="1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70" b="1" spc="10" dirty="0">
                <a:solidFill>
                  <a:srgbClr val="C6DAEC"/>
                </a:solidFill>
                <a:latin typeface="Arial"/>
                <a:cs typeface="Arial"/>
              </a:rPr>
              <a:t>welcome home“</a:t>
            </a:r>
            <a:endParaRPr sz="13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905000" y="3333750"/>
            <a:ext cx="2057400" cy="1028700"/>
          </a:xfrm>
          <a:custGeom>
            <a:avLst/>
            <a:gdLst/>
            <a:ahLst/>
            <a:cxnLst/>
            <a:rect l="l" t="t" r="r" b="b"/>
            <a:pathLst>
              <a:path w="2057400" h="1028700">
                <a:moveTo>
                  <a:pt x="2057400" y="152400"/>
                </a:moveTo>
                <a:cubicBezTo>
                  <a:pt x="2057400" y="68199"/>
                  <a:pt x="1989201" y="0"/>
                  <a:pt x="1905000" y="0"/>
                </a:cubicBezTo>
                <a:cubicBezTo>
                  <a:pt x="1905000" y="0"/>
                  <a:pt x="1905000" y="0"/>
                  <a:pt x="1905000" y="0"/>
                </a:cubicBezTo>
                <a:lnTo>
                  <a:pt x="1905000" y="0"/>
                </a:lnTo>
                <a:lnTo>
                  <a:pt x="1714500" y="0"/>
                </a:lnTo>
                <a:lnTo>
                  <a:pt x="1714500" y="0"/>
                </a:lnTo>
                <a:lnTo>
                  <a:pt x="1200150" y="0"/>
                </a:lnTo>
                <a:lnTo>
                  <a:pt x="152400" y="0"/>
                </a:lnTo>
                <a:lnTo>
                  <a:pt x="152400" y="0"/>
                </a:lnTo>
                <a:cubicBezTo>
                  <a:pt x="68199" y="0"/>
                  <a:pt x="0" y="68199"/>
                  <a:pt x="0" y="152400"/>
                </a:cubicBezTo>
                <a:cubicBezTo>
                  <a:pt x="0" y="152400"/>
                  <a:pt x="0" y="152400"/>
                  <a:pt x="0" y="152400"/>
                </a:cubicBezTo>
                <a:lnTo>
                  <a:pt x="0" y="152400"/>
                </a:lnTo>
                <a:lnTo>
                  <a:pt x="0" y="533400"/>
                </a:lnTo>
                <a:lnTo>
                  <a:pt x="0" y="533400"/>
                </a:lnTo>
                <a:lnTo>
                  <a:pt x="0" y="762000"/>
                </a:lnTo>
                <a:lnTo>
                  <a:pt x="0" y="762000"/>
                </a:lnTo>
                <a:lnTo>
                  <a:pt x="0" y="762000"/>
                </a:lnTo>
                <a:cubicBezTo>
                  <a:pt x="0" y="846163"/>
                  <a:pt x="68199" y="914400"/>
                  <a:pt x="152400" y="914400"/>
                </a:cubicBezTo>
                <a:cubicBezTo>
                  <a:pt x="152400" y="914400"/>
                  <a:pt x="152400" y="914400"/>
                  <a:pt x="152400" y="914400"/>
                </a:cubicBezTo>
                <a:lnTo>
                  <a:pt x="152400" y="914400"/>
                </a:lnTo>
                <a:lnTo>
                  <a:pt x="1200150" y="914400"/>
                </a:lnTo>
                <a:lnTo>
                  <a:pt x="1457325" y="1028700"/>
                </a:lnTo>
                <a:lnTo>
                  <a:pt x="1714500" y="914400"/>
                </a:lnTo>
                <a:lnTo>
                  <a:pt x="1905000" y="914400"/>
                </a:lnTo>
                <a:lnTo>
                  <a:pt x="1905000" y="914400"/>
                </a:lnTo>
                <a:cubicBezTo>
                  <a:pt x="1989201" y="914400"/>
                  <a:pt x="2057400" y="846163"/>
                  <a:pt x="2057400" y="762000"/>
                </a:cubicBezTo>
                <a:cubicBezTo>
                  <a:pt x="2057400" y="762000"/>
                  <a:pt x="2057400" y="762000"/>
                  <a:pt x="2057400" y="762000"/>
                </a:cubicBezTo>
                <a:lnTo>
                  <a:pt x="2057400" y="762000"/>
                </a:lnTo>
                <a:lnTo>
                  <a:pt x="2057400" y="762000"/>
                </a:lnTo>
                <a:lnTo>
                  <a:pt x="2057400" y="533400"/>
                </a:lnTo>
                <a:lnTo>
                  <a:pt x="2057400" y="53340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92300" y="3321050"/>
            <a:ext cx="2082800" cy="1054100"/>
          </a:xfrm>
          <a:custGeom>
            <a:avLst/>
            <a:gdLst/>
            <a:ahLst/>
            <a:cxnLst/>
            <a:rect l="l" t="t" r="r" b="b"/>
            <a:pathLst>
              <a:path w="2082800" h="1054100">
                <a:moveTo>
                  <a:pt x="2070100" y="165100"/>
                </a:moveTo>
                <a:cubicBezTo>
                  <a:pt x="2070100" y="80899"/>
                  <a:pt x="2001901" y="12700"/>
                  <a:pt x="1917700" y="12700"/>
                </a:cubicBezTo>
                <a:cubicBezTo>
                  <a:pt x="1917700" y="12700"/>
                  <a:pt x="1917700" y="12700"/>
                  <a:pt x="1917700" y="12700"/>
                </a:cubicBezTo>
                <a:lnTo>
                  <a:pt x="1917700" y="12700"/>
                </a:lnTo>
                <a:lnTo>
                  <a:pt x="1727200" y="12700"/>
                </a:lnTo>
                <a:lnTo>
                  <a:pt x="1727200" y="12700"/>
                </a:lnTo>
                <a:lnTo>
                  <a:pt x="1212850" y="12700"/>
                </a:lnTo>
                <a:lnTo>
                  <a:pt x="165100" y="12700"/>
                </a:lnTo>
                <a:lnTo>
                  <a:pt x="165100" y="12700"/>
                </a:lnTo>
                <a:cubicBezTo>
                  <a:pt x="80899" y="12700"/>
                  <a:pt x="12700" y="80899"/>
                  <a:pt x="12700" y="165100"/>
                </a:cubicBezTo>
                <a:cubicBezTo>
                  <a:pt x="12700" y="165100"/>
                  <a:pt x="12700" y="165100"/>
                  <a:pt x="12700" y="165100"/>
                </a:cubicBezTo>
                <a:lnTo>
                  <a:pt x="12700" y="165100"/>
                </a:lnTo>
                <a:lnTo>
                  <a:pt x="12700" y="546100"/>
                </a:lnTo>
                <a:lnTo>
                  <a:pt x="12700" y="546100"/>
                </a:lnTo>
                <a:lnTo>
                  <a:pt x="12700" y="774700"/>
                </a:lnTo>
                <a:lnTo>
                  <a:pt x="12700" y="774700"/>
                </a:lnTo>
                <a:lnTo>
                  <a:pt x="12700" y="774700"/>
                </a:lnTo>
                <a:cubicBezTo>
                  <a:pt x="12700" y="858863"/>
                  <a:pt x="80899" y="927100"/>
                  <a:pt x="165100" y="927100"/>
                </a:cubicBezTo>
                <a:cubicBezTo>
                  <a:pt x="165100" y="927100"/>
                  <a:pt x="165100" y="927100"/>
                  <a:pt x="165100" y="927100"/>
                </a:cubicBezTo>
                <a:lnTo>
                  <a:pt x="165100" y="927100"/>
                </a:lnTo>
                <a:lnTo>
                  <a:pt x="1212850" y="927100"/>
                </a:lnTo>
                <a:lnTo>
                  <a:pt x="1470025" y="1041400"/>
                </a:lnTo>
                <a:lnTo>
                  <a:pt x="1727200" y="927100"/>
                </a:lnTo>
                <a:lnTo>
                  <a:pt x="1917700" y="927100"/>
                </a:lnTo>
                <a:lnTo>
                  <a:pt x="1917700" y="927100"/>
                </a:lnTo>
                <a:cubicBezTo>
                  <a:pt x="2001901" y="927100"/>
                  <a:pt x="2070100" y="858863"/>
                  <a:pt x="2070100" y="774700"/>
                </a:cubicBezTo>
                <a:cubicBezTo>
                  <a:pt x="2070100" y="774700"/>
                  <a:pt x="2070100" y="774700"/>
                  <a:pt x="2070100" y="774700"/>
                </a:cubicBezTo>
                <a:lnTo>
                  <a:pt x="2070100" y="774700"/>
                </a:lnTo>
                <a:lnTo>
                  <a:pt x="2070100" y="774700"/>
                </a:lnTo>
                <a:lnTo>
                  <a:pt x="2070100" y="546100"/>
                </a:lnTo>
                <a:lnTo>
                  <a:pt x="2070100" y="546100"/>
                </a:lnTo>
                <a:close/>
              </a:path>
            </a:pathLst>
          </a:custGeom>
          <a:ln w="25400">
            <a:solidFill>
              <a:srgbClr val="285D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220214" y="3587925"/>
            <a:ext cx="1476569" cy="4124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solidFill>
                  <a:srgbClr val="C6DAEC"/>
                </a:solidFill>
                <a:latin typeface="Arial"/>
                <a:cs typeface="Arial"/>
              </a:rPr>
              <a:t>“Alexa, my last 5</a:t>
            </a:r>
            <a:endParaRPr sz="1300">
              <a:latin typeface="Arial"/>
              <a:cs typeface="Arial"/>
            </a:endParaRPr>
          </a:p>
          <a:p>
            <a:pPr marL="188975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transaction“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91200" y="1733550"/>
            <a:ext cx="2133600" cy="942975"/>
          </a:xfrm>
          <a:custGeom>
            <a:avLst/>
            <a:gdLst/>
            <a:ahLst/>
            <a:cxnLst/>
            <a:rect l="l" t="t" r="r" b="b"/>
            <a:pathLst>
              <a:path w="2133600" h="942975">
                <a:moveTo>
                  <a:pt x="0" y="139700"/>
                </a:moveTo>
                <a:cubicBezTo>
                  <a:pt x="0" y="62484"/>
                  <a:pt x="62484" y="0"/>
                  <a:pt x="139700" y="0"/>
                </a:cubicBezTo>
                <a:cubicBezTo>
                  <a:pt x="139700" y="0"/>
                  <a:pt x="139700" y="0"/>
                  <a:pt x="139700" y="0"/>
                </a:cubicBezTo>
                <a:lnTo>
                  <a:pt x="139700" y="0"/>
                </a:ln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93900" y="0"/>
                </a:lnTo>
                <a:lnTo>
                  <a:pt x="1993900" y="0"/>
                </a:lnTo>
                <a:cubicBezTo>
                  <a:pt x="2071116" y="0"/>
                  <a:pt x="2133600" y="62484"/>
                  <a:pt x="2133600" y="139700"/>
                </a:cubicBezTo>
                <a:cubicBezTo>
                  <a:pt x="2133600" y="139700"/>
                  <a:pt x="2133600" y="139700"/>
                  <a:pt x="2133600" y="139700"/>
                </a:cubicBezTo>
                <a:lnTo>
                  <a:pt x="2133600" y="139700"/>
                </a:lnTo>
                <a:lnTo>
                  <a:pt x="2133600" y="488950"/>
                </a:lnTo>
                <a:lnTo>
                  <a:pt x="2133600" y="488950"/>
                </a:lnTo>
                <a:lnTo>
                  <a:pt x="2133600" y="698500"/>
                </a:lnTo>
                <a:lnTo>
                  <a:pt x="2133600" y="698500"/>
                </a:lnTo>
                <a:lnTo>
                  <a:pt x="2133600" y="698500"/>
                </a:lnTo>
                <a:cubicBezTo>
                  <a:pt x="2133600" y="775589"/>
                  <a:pt x="2071116" y="838200"/>
                  <a:pt x="1993900" y="838200"/>
                </a:cubicBezTo>
                <a:cubicBezTo>
                  <a:pt x="1993900" y="838200"/>
                  <a:pt x="1993900" y="838200"/>
                  <a:pt x="1993900" y="838200"/>
                </a:cubicBezTo>
                <a:lnTo>
                  <a:pt x="1993900" y="838200"/>
                </a:lnTo>
                <a:lnTo>
                  <a:pt x="889000" y="838200"/>
                </a:lnTo>
                <a:lnTo>
                  <a:pt x="622300" y="942975"/>
                </a:lnTo>
                <a:lnTo>
                  <a:pt x="355600" y="838200"/>
                </a:lnTo>
                <a:lnTo>
                  <a:pt x="139700" y="838200"/>
                </a:lnTo>
                <a:lnTo>
                  <a:pt x="139700" y="838200"/>
                </a:lnTo>
                <a:cubicBezTo>
                  <a:pt x="62484" y="838200"/>
                  <a:pt x="0" y="775589"/>
                  <a:pt x="0" y="698500"/>
                </a:cubicBezTo>
                <a:cubicBezTo>
                  <a:pt x="0" y="698500"/>
                  <a:pt x="0" y="698500"/>
                  <a:pt x="0" y="698500"/>
                </a:cubicBezTo>
                <a:lnTo>
                  <a:pt x="0" y="698500"/>
                </a:lnTo>
                <a:lnTo>
                  <a:pt x="0" y="698500"/>
                </a:lnTo>
                <a:lnTo>
                  <a:pt x="0" y="488950"/>
                </a:lnTo>
                <a:lnTo>
                  <a:pt x="0" y="48895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78500" y="1720850"/>
            <a:ext cx="2159000" cy="968375"/>
          </a:xfrm>
          <a:custGeom>
            <a:avLst/>
            <a:gdLst/>
            <a:ahLst/>
            <a:cxnLst/>
            <a:rect l="l" t="t" r="r" b="b"/>
            <a:pathLst>
              <a:path w="2159000" h="968375">
                <a:moveTo>
                  <a:pt x="12700" y="152400"/>
                </a:moveTo>
                <a:cubicBezTo>
                  <a:pt x="12700" y="75184"/>
                  <a:pt x="75184" y="12700"/>
                  <a:pt x="152400" y="12700"/>
                </a:cubicBezTo>
                <a:cubicBezTo>
                  <a:pt x="152400" y="12700"/>
                  <a:pt x="152400" y="12700"/>
                  <a:pt x="152400" y="12700"/>
                </a:cubicBezTo>
                <a:lnTo>
                  <a:pt x="152400" y="12700"/>
                </a:lnTo>
                <a:lnTo>
                  <a:pt x="368300" y="12700"/>
                </a:lnTo>
                <a:lnTo>
                  <a:pt x="368300" y="12700"/>
                </a:lnTo>
                <a:lnTo>
                  <a:pt x="901700" y="12700"/>
                </a:lnTo>
                <a:lnTo>
                  <a:pt x="2006600" y="12700"/>
                </a:lnTo>
                <a:lnTo>
                  <a:pt x="2006600" y="12700"/>
                </a:lnTo>
                <a:cubicBezTo>
                  <a:pt x="2083816" y="12700"/>
                  <a:pt x="2146300" y="75184"/>
                  <a:pt x="2146300" y="152400"/>
                </a:cubicBezTo>
                <a:cubicBezTo>
                  <a:pt x="2146300" y="152400"/>
                  <a:pt x="2146300" y="152400"/>
                  <a:pt x="2146300" y="152400"/>
                </a:cubicBezTo>
                <a:lnTo>
                  <a:pt x="2146300" y="152400"/>
                </a:lnTo>
                <a:lnTo>
                  <a:pt x="2146300" y="501650"/>
                </a:lnTo>
                <a:lnTo>
                  <a:pt x="2146300" y="501650"/>
                </a:lnTo>
                <a:lnTo>
                  <a:pt x="2146300" y="711200"/>
                </a:lnTo>
                <a:lnTo>
                  <a:pt x="2146300" y="711200"/>
                </a:lnTo>
                <a:lnTo>
                  <a:pt x="2146300" y="711200"/>
                </a:lnTo>
                <a:cubicBezTo>
                  <a:pt x="2146300" y="788289"/>
                  <a:pt x="2083816" y="850900"/>
                  <a:pt x="2006600" y="850900"/>
                </a:cubicBezTo>
                <a:cubicBezTo>
                  <a:pt x="2006600" y="850900"/>
                  <a:pt x="2006600" y="850900"/>
                  <a:pt x="2006600" y="850900"/>
                </a:cubicBezTo>
                <a:lnTo>
                  <a:pt x="2006600" y="850900"/>
                </a:lnTo>
                <a:lnTo>
                  <a:pt x="901700" y="850900"/>
                </a:lnTo>
                <a:lnTo>
                  <a:pt x="635000" y="955675"/>
                </a:lnTo>
                <a:lnTo>
                  <a:pt x="368300" y="850900"/>
                </a:lnTo>
                <a:lnTo>
                  <a:pt x="152400" y="850900"/>
                </a:lnTo>
                <a:lnTo>
                  <a:pt x="152400" y="850900"/>
                </a:lnTo>
                <a:cubicBezTo>
                  <a:pt x="75184" y="850900"/>
                  <a:pt x="12700" y="788289"/>
                  <a:pt x="12700" y="711200"/>
                </a:cubicBezTo>
                <a:cubicBezTo>
                  <a:pt x="12700" y="711200"/>
                  <a:pt x="12700" y="711200"/>
                  <a:pt x="12700" y="711200"/>
                </a:cubicBezTo>
                <a:lnTo>
                  <a:pt x="12700" y="711200"/>
                </a:lnTo>
                <a:lnTo>
                  <a:pt x="12700" y="711200"/>
                </a:lnTo>
                <a:lnTo>
                  <a:pt x="12700" y="501650"/>
                </a:lnTo>
                <a:lnTo>
                  <a:pt x="12700" y="501650"/>
                </a:lnTo>
                <a:close/>
              </a:path>
            </a:pathLst>
          </a:custGeom>
          <a:ln w="25400">
            <a:solidFill>
              <a:srgbClr val="285D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5950585" y="1949117"/>
            <a:ext cx="1862782" cy="4126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19" b="1" spc="10" dirty="0">
                <a:solidFill>
                  <a:srgbClr val="C6DAEC"/>
                </a:solidFill>
                <a:latin typeface="Arial"/>
                <a:cs typeface="Arial"/>
              </a:rPr>
              <a:t>“Alexa,  nearest bank</a:t>
            </a:r>
            <a:endParaRPr sz="900">
              <a:latin typeface="Arial"/>
              <a:cs typeface="Arial"/>
            </a:endParaRPr>
          </a:p>
          <a:p>
            <a:pPr marL="629412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to me“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715000" y="3257550"/>
            <a:ext cx="2133600" cy="942975"/>
          </a:xfrm>
          <a:custGeom>
            <a:avLst/>
            <a:gdLst/>
            <a:ahLst/>
            <a:cxnLst/>
            <a:rect l="l" t="t" r="r" b="b"/>
            <a:pathLst>
              <a:path w="2133600" h="942975">
                <a:moveTo>
                  <a:pt x="0" y="139700"/>
                </a:moveTo>
                <a:cubicBezTo>
                  <a:pt x="0" y="62484"/>
                  <a:pt x="62484" y="0"/>
                  <a:pt x="139700" y="0"/>
                </a:cubicBezTo>
                <a:cubicBezTo>
                  <a:pt x="139700" y="0"/>
                  <a:pt x="139700" y="0"/>
                  <a:pt x="139700" y="0"/>
                </a:cubicBezTo>
                <a:lnTo>
                  <a:pt x="139700" y="0"/>
                </a:ln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93900" y="0"/>
                </a:lnTo>
                <a:lnTo>
                  <a:pt x="1993900" y="0"/>
                </a:lnTo>
                <a:cubicBezTo>
                  <a:pt x="2071116" y="0"/>
                  <a:pt x="2133600" y="62484"/>
                  <a:pt x="2133600" y="139700"/>
                </a:cubicBezTo>
                <a:cubicBezTo>
                  <a:pt x="2133600" y="139700"/>
                  <a:pt x="2133600" y="139700"/>
                  <a:pt x="2133600" y="139700"/>
                </a:cubicBezTo>
                <a:lnTo>
                  <a:pt x="2133600" y="139700"/>
                </a:lnTo>
                <a:lnTo>
                  <a:pt x="2133600" y="488950"/>
                </a:lnTo>
                <a:lnTo>
                  <a:pt x="2133600" y="488950"/>
                </a:lnTo>
                <a:lnTo>
                  <a:pt x="2133600" y="698500"/>
                </a:lnTo>
                <a:lnTo>
                  <a:pt x="2133600" y="698500"/>
                </a:lnTo>
                <a:lnTo>
                  <a:pt x="2133600" y="698500"/>
                </a:lnTo>
                <a:cubicBezTo>
                  <a:pt x="2133600" y="775652"/>
                  <a:pt x="2071116" y="838200"/>
                  <a:pt x="1993900" y="838200"/>
                </a:cubicBezTo>
                <a:cubicBezTo>
                  <a:pt x="1993900" y="838200"/>
                  <a:pt x="1993900" y="838200"/>
                  <a:pt x="1993900" y="838200"/>
                </a:cubicBezTo>
                <a:lnTo>
                  <a:pt x="1993900" y="838200"/>
                </a:lnTo>
                <a:lnTo>
                  <a:pt x="889000" y="838200"/>
                </a:lnTo>
                <a:lnTo>
                  <a:pt x="622300" y="942975"/>
                </a:lnTo>
                <a:lnTo>
                  <a:pt x="355600" y="838200"/>
                </a:lnTo>
                <a:lnTo>
                  <a:pt x="139700" y="838200"/>
                </a:lnTo>
                <a:lnTo>
                  <a:pt x="139700" y="838200"/>
                </a:lnTo>
                <a:cubicBezTo>
                  <a:pt x="62484" y="838200"/>
                  <a:pt x="0" y="775652"/>
                  <a:pt x="0" y="698500"/>
                </a:cubicBezTo>
                <a:cubicBezTo>
                  <a:pt x="0" y="698500"/>
                  <a:pt x="0" y="698500"/>
                  <a:pt x="0" y="698500"/>
                </a:cubicBezTo>
                <a:lnTo>
                  <a:pt x="0" y="698500"/>
                </a:lnTo>
                <a:lnTo>
                  <a:pt x="0" y="698500"/>
                </a:lnTo>
                <a:lnTo>
                  <a:pt x="0" y="488950"/>
                </a:lnTo>
                <a:lnTo>
                  <a:pt x="0" y="48895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02300" y="3244850"/>
            <a:ext cx="2159000" cy="968375"/>
          </a:xfrm>
          <a:custGeom>
            <a:avLst/>
            <a:gdLst/>
            <a:ahLst/>
            <a:cxnLst/>
            <a:rect l="l" t="t" r="r" b="b"/>
            <a:pathLst>
              <a:path w="2159000" h="968375">
                <a:moveTo>
                  <a:pt x="12700" y="152400"/>
                </a:moveTo>
                <a:cubicBezTo>
                  <a:pt x="12700" y="75184"/>
                  <a:pt x="75184" y="12700"/>
                  <a:pt x="152400" y="12700"/>
                </a:cubicBezTo>
                <a:cubicBezTo>
                  <a:pt x="152400" y="12700"/>
                  <a:pt x="152400" y="12700"/>
                  <a:pt x="152400" y="12700"/>
                </a:cubicBezTo>
                <a:lnTo>
                  <a:pt x="152400" y="12700"/>
                </a:lnTo>
                <a:lnTo>
                  <a:pt x="368300" y="12700"/>
                </a:lnTo>
                <a:lnTo>
                  <a:pt x="368300" y="12700"/>
                </a:lnTo>
                <a:lnTo>
                  <a:pt x="901700" y="12700"/>
                </a:lnTo>
                <a:lnTo>
                  <a:pt x="2006600" y="12700"/>
                </a:lnTo>
                <a:lnTo>
                  <a:pt x="2006600" y="12700"/>
                </a:lnTo>
                <a:cubicBezTo>
                  <a:pt x="2083816" y="12700"/>
                  <a:pt x="2146300" y="75184"/>
                  <a:pt x="2146300" y="152400"/>
                </a:cubicBezTo>
                <a:cubicBezTo>
                  <a:pt x="2146300" y="152400"/>
                  <a:pt x="2146300" y="152400"/>
                  <a:pt x="2146300" y="152400"/>
                </a:cubicBezTo>
                <a:lnTo>
                  <a:pt x="2146300" y="152400"/>
                </a:lnTo>
                <a:lnTo>
                  <a:pt x="2146300" y="501650"/>
                </a:lnTo>
                <a:lnTo>
                  <a:pt x="2146300" y="501650"/>
                </a:lnTo>
                <a:lnTo>
                  <a:pt x="2146300" y="711200"/>
                </a:lnTo>
                <a:lnTo>
                  <a:pt x="2146300" y="711200"/>
                </a:lnTo>
                <a:lnTo>
                  <a:pt x="2146300" y="711200"/>
                </a:lnTo>
                <a:cubicBezTo>
                  <a:pt x="2146300" y="788352"/>
                  <a:pt x="2083816" y="850900"/>
                  <a:pt x="2006600" y="850900"/>
                </a:cubicBezTo>
                <a:cubicBezTo>
                  <a:pt x="2006600" y="850900"/>
                  <a:pt x="2006600" y="850900"/>
                  <a:pt x="2006600" y="850900"/>
                </a:cubicBezTo>
                <a:lnTo>
                  <a:pt x="2006600" y="850900"/>
                </a:lnTo>
                <a:lnTo>
                  <a:pt x="901700" y="850900"/>
                </a:lnTo>
                <a:lnTo>
                  <a:pt x="635000" y="955675"/>
                </a:lnTo>
                <a:lnTo>
                  <a:pt x="368300" y="850900"/>
                </a:lnTo>
                <a:lnTo>
                  <a:pt x="152400" y="850900"/>
                </a:lnTo>
                <a:lnTo>
                  <a:pt x="152400" y="850900"/>
                </a:lnTo>
                <a:cubicBezTo>
                  <a:pt x="75184" y="850900"/>
                  <a:pt x="12700" y="788352"/>
                  <a:pt x="12700" y="711200"/>
                </a:cubicBezTo>
                <a:cubicBezTo>
                  <a:pt x="12700" y="711200"/>
                  <a:pt x="12700" y="711200"/>
                  <a:pt x="12700" y="711200"/>
                </a:cubicBezTo>
                <a:lnTo>
                  <a:pt x="12700" y="711200"/>
                </a:lnTo>
                <a:lnTo>
                  <a:pt x="12700" y="711200"/>
                </a:lnTo>
                <a:lnTo>
                  <a:pt x="12700" y="501650"/>
                </a:lnTo>
                <a:lnTo>
                  <a:pt x="12700" y="501650"/>
                </a:lnTo>
                <a:close/>
              </a:path>
            </a:pathLst>
          </a:custGeom>
          <a:ln w="25400">
            <a:solidFill>
              <a:srgbClr val="285D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987161" y="3473625"/>
            <a:ext cx="1637937" cy="4123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89" b="1" spc="10" dirty="0">
                <a:solidFill>
                  <a:srgbClr val="C6DAEC"/>
                </a:solidFill>
                <a:latin typeface="Arial"/>
                <a:cs typeface="Arial"/>
              </a:rPr>
              <a:t>“Alexa, turn on the</a:t>
            </a:r>
            <a:endParaRPr sz="800">
              <a:latin typeface="Arial"/>
              <a:cs typeface="Arial"/>
            </a:endParaRPr>
          </a:p>
          <a:p>
            <a:pPr marL="637032">
              <a:lnSpc>
                <a:spcPct val="100000"/>
              </a:lnSpc>
            </a:pPr>
            <a:r>
              <a:rPr sz="1400" b="1" spc="10" dirty="0">
                <a:solidFill>
                  <a:srgbClr val="C6DAEC"/>
                </a:solidFill>
                <a:latin typeface="Arial"/>
                <a:cs typeface="Arial"/>
              </a:rPr>
              <a:t>TV“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8" y="3684778"/>
            <a:ext cx="1034669" cy="895832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245745"/>
            <a:ext cx="1323238" cy="1146048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63"/>
            <a:ext cx="700836" cy="719708"/>
          </a:xfrm>
          <a:prstGeom prst="rect">
            <a:avLst/>
          </a:prstGeom>
        </p:spPr>
      </p:pic>
      <p:sp>
        <p:nvSpPr>
          <p:cNvPr id="151" name="object 151"/>
          <p:cNvSpPr/>
          <p:nvPr/>
        </p:nvSpPr>
        <p:spPr>
          <a:xfrm>
            <a:off x="638175" y="1440053"/>
            <a:ext cx="428701" cy="371093"/>
          </a:xfrm>
          <a:custGeom>
            <a:avLst/>
            <a:gdLst/>
            <a:ahLst/>
            <a:cxnLst/>
            <a:rect l="l" t="t" r="r" b="b"/>
            <a:pathLst>
              <a:path w="428701" h="371093">
                <a:moveTo>
                  <a:pt x="0" y="185547"/>
                </a:moveTo>
                <a:lnTo>
                  <a:pt x="106426" y="371093"/>
                </a:lnTo>
                <a:lnTo>
                  <a:pt x="322275" y="371093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896112" cy="616585"/>
          </a:xfrm>
          <a:prstGeom prst="rect">
            <a:avLst/>
          </a:prstGeom>
        </p:spPr>
      </p:pic>
      <p:sp>
        <p:nvSpPr>
          <p:cNvPr id="152" name="object 152"/>
          <p:cNvSpPr/>
          <p:nvPr/>
        </p:nvSpPr>
        <p:spPr>
          <a:xfrm>
            <a:off x="327799" y="88900"/>
            <a:ext cx="358800" cy="310515"/>
          </a:xfrm>
          <a:custGeom>
            <a:avLst/>
            <a:gdLst/>
            <a:ahLst/>
            <a:cxnLst/>
            <a:rect l="l" t="t" r="r" b="b"/>
            <a:pathLst>
              <a:path w="358800" h="310515">
                <a:moveTo>
                  <a:pt x="0" y="155321"/>
                </a:moveTo>
                <a:lnTo>
                  <a:pt x="89040" y="310515"/>
                </a:lnTo>
                <a:lnTo>
                  <a:pt x="269748" y="310515"/>
                </a:lnTo>
                <a:lnTo>
                  <a:pt x="358801" y="155321"/>
                </a:lnTo>
                <a:lnTo>
                  <a:pt x="269748" y="0"/>
                </a:lnTo>
                <a:lnTo>
                  <a:pt x="89040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29867" y="184150"/>
            <a:ext cx="82168" cy="184150"/>
          </a:xfrm>
          <a:custGeom>
            <a:avLst/>
            <a:gdLst/>
            <a:ahLst/>
            <a:cxnLst/>
            <a:rect l="l" t="t" r="r" b="b"/>
            <a:pathLst>
              <a:path w="82168" h="184150">
                <a:moveTo>
                  <a:pt x="50418" y="20828"/>
                </a:moveTo>
                <a:lnTo>
                  <a:pt x="53467" y="21336"/>
                </a:lnTo>
                <a:lnTo>
                  <a:pt x="56134" y="22352"/>
                </a:lnTo>
                <a:lnTo>
                  <a:pt x="58674" y="23368"/>
                </a:lnTo>
                <a:lnTo>
                  <a:pt x="60706" y="25527"/>
                </a:lnTo>
                <a:lnTo>
                  <a:pt x="62737" y="27559"/>
                </a:lnTo>
                <a:lnTo>
                  <a:pt x="64262" y="30099"/>
                </a:lnTo>
                <a:lnTo>
                  <a:pt x="64770" y="32639"/>
                </a:lnTo>
                <a:lnTo>
                  <a:pt x="65278" y="35687"/>
                </a:lnTo>
                <a:lnTo>
                  <a:pt x="64770" y="38735"/>
                </a:lnTo>
                <a:lnTo>
                  <a:pt x="64262" y="41275"/>
                </a:lnTo>
                <a:lnTo>
                  <a:pt x="62737" y="43815"/>
                </a:lnTo>
                <a:lnTo>
                  <a:pt x="60706" y="46355"/>
                </a:lnTo>
                <a:lnTo>
                  <a:pt x="58674" y="47879"/>
                </a:lnTo>
                <a:lnTo>
                  <a:pt x="56134" y="49530"/>
                </a:lnTo>
                <a:lnTo>
                  <a:pt x="53467" y="49911"/>
                </a:lnTo>
                <a:lnTo>
                  <a:pt x="50418" y="50546"/>
                </a:lnTo>
                <a:lnTo>
                  <a:pt x="47371" y="49911"/>
                </a:lnTo>
                <a:lnTo>
                  <a:pt x="44831" y="49530"/>
                </a:lnTo>
                <a:lnTo>
                  <a:pt x="42290" y="47879"/>
                </a:lnTo>
                <a:lnTo>
                  <a:pt x="40259" y="46355"/>
                </a:lnTo>
                <a:lnTo>
                  <a:pt x="38227" y="43815"/>
                </a:lnTo>
                <a:lnTo>
                  <a:pt x="36703" y="41275"/>
                </a:lnTo>
                <a:lnTo>
                  <a:pt x="36195" y="38735"/>
                </a:lnTo>
                <a:lnTo>
                  <a:pt x="35687" y="35687"/>
                </a:lnTo>
                <a:lnTo>
                  <a:pt x="36195" y="32639"/>
                </a:lnTo>
                <a:lnTo>
                  <a:pt x="36703" y="30099"/>
                </a:lnTo>
                <a:lnTo>
                  <a:pt x="38227" y="27559"/>
                </a:lnTo>
                <a:lnTo>
                  <a:pt x="40259" y="25527"/>
                </a:lnTo>
                <a:lnTo>
                  <a:pt x="42290" y="23368"/>
                </a:lnTo>
                <a:lnTo>
                  <a:pt x="44831" y="22352"/>
                </a:lnTo>
                <a:lnTo>
                  <a:pt x="47371" y="21336"/>
                </a:lnTo>
                <a:lnTo>
                  <a:pt x="50418" y="20828"/>
                </a:lnTo>
                <a:close/>
                <a:moveTo>
                  <a:pt x="0" y="0"/>
                </a:moveTo>
                <a:lnTo>
                  <a:pt x="0" y="184150"/>
                </a:lnTo>
                <a:lnTo>
                  <a:pt x="82168" y="184150"/>
                </a:lnTo>
                <a:lnTo>
                  <a:pt x="8216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24228" y="610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207" y="0"/>
                </a:moveTo>
                <a:lnTo>
                  <a:pt x="124587" y="508"/>
                </a:lnTo>
                <a:lnTo>
                  <a:pt x="119507" y="1524"/>
                </a:lnTo>
                <a:lnTo>
                  <a:pt x="115316" y="3048"/>
                </a:lnTo>
                <a:lnTo>
                  <a:pt x="112268" y="4572"/>
                </a:lnTo>
                <a:lnTo>
                  <a:pt x="104140" y="30607"/>
                </a:lnTo>
                <a:lnTo>
                  <a:pt x="100076" y="42418"/>
                </a:lnTo>
                <a:lnTo>
                  <a:pt x="96012" y="53086"/>
                </a:lnTo>
                <a:lnTo>
                  <a:pt x="91821" y="62738"/>
                </a:lnTo>
                <a:lnTo>
                  <a:pt x="87757" y="70993"/>
                </a:lnTo>
                <a:lnTo>
                  <a:pt x="84201" y="77089"/>
                </a:lnTo>
                <a:lnTo>
                  <a:pt x="81153" y="82169"/>
                </a:lnTo>
                <a:lnTo>
                  <a:pt x="76581" y="86741"/>
                </a:lnTo>
                <a:lnTo>
                  <a:pt x="69469" y="93980"/>
                </a:lnTo>
                <a:lnTo>
                  <a:pt x="52578" y="109728"/>
                </a:lnTo>
                <a:lnTo>
                  <a:pt x="30098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23" y="280670"/>
                </a:lnTo>
                <a:lnTo>
                  <a:pt x="41910" y="285877"/>
                </a:lnTo>
                <a:lnTo>
                  <a:pt x="56134" y="291973"/>
                </a:lnTo>
                <a:lnTo>
                  <a:pt x="74548" y="299085"/>
                </a:lnTo>
                <a:lnTo>
                  <a:pt x="94996" y="306832"/>
                </a:lnTo>
                <a:lnTo>
                  <a:pt x="116840" y="313436"/>
                </a:lnTo>
                <a:lnTo>
                  <a:pt x="128143" y="316484"/>
                </a:lnTo>
                <a:lnTo>
                  <a:pt x="139319" y="319024"/>
                </a:lnTo>
                <a:lnTo>
                  <a:pt x="150114" y="321564"/>
                </a:lnTo>
                <a:lnTo>
                  <a:pt x="160782" y="323088"/>
                </a:lnTo>
                <a:lnTo>
                  <a:pt x="170434" y="324104"/>
                </a:lnTo>
                <a:lnTo>
                  <a:pt x="180213" y="324612"/>
                </a:lnTo>
                <a:lnTo>
                  <a:pt x="196469" y="324612"/>
                </a:lnTo>
                <a:lnTo>
                  <a:pt x="205232" y="324104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468"/>
                </a:lnTo>
                <a:lnTo>
                  <a:pt x="232282" y="313436"/>
                </a:lnTo>
                <a:lnTo>
                  <a:pt x="233298" y="310896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8" y="289433"/>
                </a:lnTo>
                <a:lnTo>
                  <a:pt x="231267" y="286385"/>
                </a:lnTo>
                <a:lnTo>
                  <a:pt x="228219" y="283845"/>
                </a:lnTo>
                <a:lnTo>
                  <a:pt x="230759" y="283337"/>
                </a:lnTo>
                <a:lnTo>
                  <a:pt x="233298" y="282321"/>
                </a:lnTo>
                <a:lnTo>
                  <a:pt x="235839" y="281305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4" y="234823"/>
                </a:lnTo>
                <a:lnTo>
                  <a:pt x="239395" y="234315"/>
                </a:lnTo>
                <a:lnTo>
                  <a:pt x="241426" y="233299"/>
                </a:lnTo>
                <a:lnTo>
                  <a:pt x="243459" y="231775"/>
                </a:lnTo>
                <a:lnTo>
                  <a:pt x="245491" y="229743"/>
                </a:lnTo>
                <a:lnTo>
                  <a:pt x="247015" y="227584"/>
                </a:lnTo>
                <a:lnTo>
                  <a:pt x="248031" y="225679"/>
                </a:lnTo>
                <a:lnTo>
                  <a:pt x="249047" y="223012"/>
                </a:lnTo>
                <a:lnTo>
                  <a:pt x="249554" y="219964"/>
                </a:lnTo>
                <a:lnTo>
                  <a:pt x="251079" y="202184"/>
                </a:lnTo>
                <a:lnTo>
                  <a:pt x="251079" y="199517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4" y="192405"/>
                </a:lnTo>
                <a:lnTo>
                  <a:pt x="248539" y="190373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293"/>
                </a:lnTo>
                <a:lnTo>
                  <a:pt x="247523" y="183769"/>
                </a:lnTo>
                <a:lnTo>
                  <a:pt x="249554" y="182245"/>
                </a:lnTo>
                <a:lnTo>
                  <a:pt x="251079" y="180721"/>
                </a:lnTo>
                <a:lnTo>
                  <a:pt x="252603" y="178689"/>
                </a:lnTo>
                <a:lnTo>
                  <a:pt x="253746" y="176657"/>
                </a:lnTo>
                <a:lnTo>
                  <a:pt x="254126" y="174117"/>
                </a:lnTo>
                <a:lnTo>
                  <a:pt x="254762" y="171450"/>
                </a:lnTo>
                <a:lnTo>
                  <a:pt x="256794" y="153162"/>
                </a:lnTo>
                <a:lnTo>
                  <a:pt x="256286" y="150622"/>
                </a:lnTo>
                <a:lnTo>
                  <a:pt x="255778" y="147955"/>
                </a:lnTo>
                <a:lnTo>
                  <a:pt x="254762" y="146050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5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79" y="130175"/>
                </a:lnTo>
                <a:lnTo>
                  <a:pt x="206756" y="128143"/>
                </a:lnTo>
                <a:lnTo>
                  <a:pt x="184785" y="126111"/>
                </a:lnTo>
                <a:lnTo>
                  <a:pt x="158750" y="124587"/>
                </a:lnTo>
                <a:lnTo>
                  <a:pt x="132207" y="123063"/>
                </a:lnTo>
                <a:lnTo>
                  <a:pt x="135763" y="116840"/>
                </a:lnTo>
                <a:lnTo>
                  <a:pt x="138811" y="109728"/>
                </a:lnTo>
                <a:lnTo>
                  <a:pt x="141859" y="102108"/>
                </a:lnTo>
                <a:lnTo>
                  <a:pt x="143891" y="93980"/>
                </a:lnTo>
                <a:lnTo>
                  <a:pt x="146050" y="85725"/>
                </a:lnTo>
                <a:lnTo>
                  <a:pt x="147954" y="77089"/>
                </a:lnTo>
                <a:lnTo>
                  <a:pt x="150114" y="60198"/>
                </a:lnTo>
                <a:lnTo>
                  <a:pt x="151638" y="44958"/>
                </a:lnTo>
                <a:lnTo>
                  <a:pt x="152654" y="32131"/>
                </a:lnTo>
                <a:lnTo>
                  <a:pt x="152654" y="20447"/>
                </a:lnTo>
                <a:lnTo>
                  <a:pt x="152654" y="16891"/>
                </a:lnTo>
                <a:lnTo>
                  <a:pt x="151129" y="12700"/>
                </a:lnTo>
                <a:lnTo>
                  <a:pt x="149606" y="9652"/>
                </a:lnTo>
                <a:lnTo>
                  <a:pt x="147066" y="6604"/>
                </a:lnTo>
                <a:lnTo>
                  <a:pt x="143891" y="3556"/>
                </a:lnTo>
                <a:lnTo>
                  <a:pt x="140335" y="2032"/>
                </a:lnTo>
                <a:lnTo>
                  <a:pt x="136271" y="508"/>
                </a:lnTo>
                <a:lnTo>
                  <a:pt x="13220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3098" y="12701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6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6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8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8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7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7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13430" y="1038192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13430" y="1003648"/>
            <a:ext cx="164638" cy="45743"/>
          </a:xfrm>
          <a:custGeom>
            <a:avLst/>
            <a:gdLst/>
            <a:ahLst/>
            <a:cxnLst/>
            <a:rect l="l" t="t" r="r" b="b"/>
            <a:pathLst>
              <a:path w="164638" h="45743">
                <a:moveTo>
                  <a:pt x="6087" y="39657"/>
                </a:moveTo>
                <a:lnTo>
                  <a:pt x="6087" y="6088"/>
                </a:lnTo>
                <a:lnTo>
                  <a:pt x="158551" y="6088"/>
                </a:lnTo>
                <a:lnTo>
                  <a:pt x="158551" y="39657"/>
                </a:lnTo>
                <a:lnTo>
                  <a:pt x="6087" y="39657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13430" y="1071761"/>
            <a:ext cx="164651" cy="56625"/>
          </a:xfrm>
          <a:custGeom>
            <a:avLst/>
            <a:gdLst/>
            <a:ahLst/>
            <a:cxnLst/>
            <a:rect l="l" t="t" r="r" b="b"/>
            <a:pathLst>
              <a:path w="164651" h="56625">
                <a:moveTo>
                  <a:pt x="6087" y="6088"/>
                </a:moveTo>
                <a:lnTo>
                  <a:pt x="6087" y="12438"/>
                </a:lnTo>
                <a:lnTo>
                  <a:pt x="6087" y="12438"/>
                </a:lnTo>
                <a:lnTo>
                  <a:pt x="6989" y="17898"/>
                </a:lnTo>
                <a:lnTo>
                  <a:pt x="9745" y="23360"/>
                </a:lnTo>
                <a:lnTo>
                  <a:pt x="13352" y="27804"/>
                </a:lnTo>
                <a:lnTo>
                  <a:pt x="18800" y="30598"/>
                </a:lnTo>
                <a:lnTo>
                  <a:pt x="75950" y="49648"/>
                </a:lnTo>
                <a:lnTo>
                  <a:pt x="75950" y="49648"/>
                </a:lnTo>
                <a:lnTo>
                  <a:pt x="82326" y="50538"/>
                </a:lnTo>
                <a:lnTo>
                  <a:pt x="82326" y="50538"/>
                </a:lnTo>
                <a:lnTo>
                  <a:pt x="88663" y="49648"/>
                </a:lnTo>
                <a:lnTo>
                  <a:pt x="145851" y="30598"/>
                </a:lnTo>
                <a:lnTo>
                  <a:pt x="145851" y="30598"/>
                </a:lnTo>
                <a:lnTo>
                  <a:pt x="151287" y="27804"/>
                </a:lnTo>
                <a:lnTo>
                  <a:pt x="154906" y="23360"/>
                </a:lnTo>
                <a:lnTo>
                  <a:pt x="157624" y="17898"/>
                </a:lnTo>
                <a:lnTo>
                  <a:pt x="158564" y="12438"/>
                </a:lnTo>
                <a:lnTo>
                  <a:pt x="158564" y="6088"/>
                </a:lnTo>
                <a:lnTo>
                  <a:pt x="6087" y="6088"/>
                </a:lnTo>
                <a:close/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971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4" y="254754"/>
                </a:moveTo>
                <a:lnTo>
                  <a:pt x="58704" y="254754"/>
                </a:lnTo>
                <a:lnTo>
                  <a:pt x="27856" y="112260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98190" y="509151"/>
            <a:ext cx="395168" cy="470391"/>
          </a:xfrm>
          <a:custGeom>
            <a:avLst/>
            <a:gdLst/>
            <a:ahLst/>
            <a:cxnLst/>
            <a:rect l="l" t="t" r="r" b="b"/>
            <a:pathLst>
              <a:path w="395168" h="470391">
                <a:moveTo>
                  <a:pt x="273804" y="464304"/>
                </a:moveTo>
                <a:lnTo>
                  <a:pt x="273804" y="464304"/>
                </a:lnTo>
                <a:lnTo>
                  <a:pt x="278350" y="444364"/>
                </a:lnTo>
                <a:lnTo>
                  <a:pt x="284675" y="425315"/>
                </a:lnTo>
                <a:lnTo>
                  <a:pt x="291939" y="407154"/>
                </a:lnTo>
                <a:lnTo>
                  <a:pt x="300105" y="390771"/>
                </a:lnTo>
                <a:lnTo>
                  <a:pt x="309199" y="375404"/>
                </a:lnTo>
                <a:lnTo>
                  <a:pt x="318254" y="359910"/>
                </a:lnTo>
                <a:lnTo>
                  <a:pt x="338218" y="330954"/>
                </a:lnTo>
                <a:lnTo>
                  <a:pt x="348200" y="316349"/>
                </a:lnTo>
                <a:lnTo>
                  <a:pt x="357255" y="301871"/>
                </a:lnTo>
                <a:lnTo>
                  <a:pt x="365460" y="287393"/>
                </a:lnTo>
                <a:lnTo>
                  <a:pt x="373588" y="271010"/>
                </a:lnTo>
                <a:lnTo>
                  <a:pt x="379938" y="254754"/>
                </a:lnTo>
                <a:lnTo>
                  <a:pt x="384510" y="236593"/>
                </a:lnTo>
                <a:lnTo>
                  <a:pt x="387177" y="217543"/>
                </a:lnTo>
                <a:lnTo>
                  <a:pt x="388066" y="207510"/>
                </a:lnTo>
                <a:lnTo>
                  <a:pt x="389082" y="197604"/>
                </a:lnTo>
                <a:lnTo>
                  <a:pt x="389082" y="197604"/>
                </a:lnTo>
                <a:lnTo>
                  <a:pt x="387177" y="177538"/>
                </a:lnTo>
                <a:lnTo>
                  <a:pt x="384510" y="158488"/>
                </a:lnTo>
                <a:lnTo>
                  <a:pt x="379938" y="140327"/>
                </a:lnTo>
                <a:lnTo>
                  <a:pt x="373588" y="123182"/>
                </a:lnTo>
                <a:lnTo>
                  <a:pt x="365460" y="105910"/>
                </a:lnTo>
                <a:lnTo>
                  <a:pt x="356366" y="90416"/>
                </a:lnTo>
                <a:lnTo>
                  <a:pt x="344555" y="75938"/>
                </a:lnTo>
                <a:lnTo>
                  <a:pt x="332782" y="62349"/>
                </a:lnTo>
                <a:lnTo>
                  <a:pt x="319143" y="49649"/>
                </a:lnTo>
                <a:lnTo>
                  <a:pt x="304652" y="38727"/>
                </a:lnTo>
                <a:lnTo>
                  <a:pt x="288294" y="29710"/>
                </a:lnTo>
                <a:lnTo>
                  <a:pt x="271975" y="21455"/>
                </a:lnTo>
                <a:lnTo>
                  <a:pt x="254716" y="15105"/>
                </a:lnTo>
                <a:lnTo>
                  <a:pt x="235678" y="9644"/>
                </a:lnTo>
                <a:lnTo>
                  <a:pt x="217530" y="6977"/>
                </a:lnTo>
                <a:lnTo>
                  <a:pt x="197566" y="6088"/>
                </a:lnTo>
                <a:lnTo>
                  <a:pt x="197566" y="6088"/>
                </a:lnTo>
                <a:lnTo>
                  <a:pt x="177588" y="6977"/>
                </a:lnTo>
                <a:lnTo>
                  <a:pt x="159453" y="9644"/>
                </a:lnTo>
                <a:lnTo>
                  <a:pt x="140403" y="15105"/>
                </a:lnTo>
                <a:lnTo>
                  <a:pt x="123156" y="21455"/>
                </a:lnTo>
                <a:lnTo>
                  <a:pt x="106799" y="29710"/>
                </a:lnTo>
                <a:lnTo>
                  <a:pt x="90479" y="38727"/>
                </a:lnTo>
                <a:lnTo>
                  <a:pt x="75950" y="49649"/>
                </a:lnTo>
                <a:lnTo>
                  <a:pt x="62349" y="62349"/>
                </a:lnTo>
                <a:lnTo>
                  <a:pt x="50538" y="75938"/>
                </a:lnTo>
                <a:lnTo>
                  <a:pt x="38765" y="90416"/>
                </a:lnTo>
                <a:lnTo>
                  <a:pt x="29672" y="105910"/>
                </a:lnTo>
                <a:lnTo>
                  <a:pt x="21505" y="123182"/>
                </a:lnTo>
                <a:lnTo>
                  <a:pt x="15181" y="140327"/>
                </a:lnTo>
                <a:lnTo>
                  <a:pt x="10634" y="158488"/>
                </a:lnTo>
                <a:lnTo>
                  <a:pt x="7916" y="177538"/>
                </a:lnTo>
                <a:lnTo>
                  <a:pt x="6088" y="197604"/>
                </a:lnTo>
                <a:lnTo>
                  <a:pt x="6088" y="197604"/>
                </a:lnTo>
                <a:lnTo>
                  <a:pt x="6977" y="207510"/>
                </a:lnTo>
                <a:lnTo>
                  <a:pt x="7916" y="217543"/>
                </a:lnTo>
                <a:lnTo>
                  <a:pt x="10634" y="236593"/>
                </a:lnTo>
                <a:lnTo>
                  <a:pt x="15181" y="254754"/>
                </a:lnTo>
                <a:lnTo>
                  <a:pt x="21505" y="271010"/>
                </a:lnTo>
                <a:lnTo>
                  <a:pt x="29672" y="287393"/>
                </a:lnTo>
                <a:lnTo>
                  <a:pt x="37825" y="301871"/>
                </a:lnTo>
                <a:lnTo>
                  <a:pt x="46918" y="316349"/>
                </a:lnTo>
                <a:lnTo>
                  <a:pt x="56913" y="330954"/>
                </a:lnTo>
                <a:lnTo>
                  <a:pt x="76877" y="359910"/>
                </a:lnTo>
                <a:lnTo>
                  <a:pt x="85933" y="375404"/>
                </a:lnTo>
                <a:lnTo>
                  <a:pt x="95026" y="390771"/>
                </a:lnTo>
                <a:lnTo>
                  <a:pt x="103179" y="407154"/>
                </a:lnTo>
                <a:lnTo>
                  <a:pt x="110456" y="425315"/>
                </a:lnTo>
                <a:lnTo>
                  <a:pt x="116781" y="444364"/>
                </a:lnTo>
                <a:lnTo>
                  <a:pt x="121327" y="46430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29610" y="718701"/>
            <a:ext cx="64791" cy="260841"/>
          </a:xfrm>
          <a:custGeom>
            <a:avLst/>
            <a:gdLst/>
            <a:ahLst/>
            <a:cxnLst/>
            <a:rect l="l" t="t" r="r" b="b"/>
            <a:pathLst>
              <a:path w="64791" h="260841">
                <a:moveTo>
                  <a:pt x="58703" y="6088"/>
                </a:moveTo>
                <a:lnTo>
                  <a:pt x="58703" y="6088"/>
                </a:lnTo>
                <a:lnTo>
                  <a:pt x="36935" y="112260"/>
                </a:lnTo>
                <a:lnTo>
                  <a:pt x="6087" y="25475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22523" y="709684"/>
            <a:ext cx="146464" cy="41258"/>
          </a:xfrm>
          <a:custGeom>
            <a:avLst/>
            <a:gdLst/>
            <a:ahLst/>
            <a:cxnLst/>
            <a:rect l="l" t="t" r="r" b="b"/>
            <a:pathLst>
              <a:path w="146464" h="41258">
                <a:moveTo>
                  <a:pt x="6088" y="8755"/>
                </a:moveTo>
                <a:lnTo>
                  <a:pt x="36936" y="35171"/>
                </a:lnTo>
                <a:lnTo>
                  <a:pt x="67797" y="8755"/>
                </a:lnTo>
                <a:lnTo>
                  <a:pt x="67797" y="8755"/>
                </a:lnTo>
                <a:lnTo>
                  <a:pt x="70515" y="6977"/>
                </a:lnTo>
                <a:lnTo>
                  <a:pt x="73233" y="6088"/>
                </a:lnTo>
                <a:lnTo>
                  <a:pt x="75950" y="6977"/>
                </a:lnTo>
                <a:lnTo>
                  <a:pt x="78668" y="8755"/>
                </a:lnTo>
                <a:lnTo>
                  <a:pt x="109516" y="35171"/>
                </a:lnTo>
                <a:lnTo>
                  <a:pt x="140377" y="8755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13430" y="971050"/>
            <a:ext cx="164651" cy="12175"/>
          </a:xfrm>
          <a:custGeom>
            <a:avLst/>
            <a:gdLst/>
            <a:ahLst/>
            <a:cxnLst/>
            <a:rect l="l" t="t" r="r" b="b"/>
            <a:pathLst>
              <a:path w="164651" h="12175">
                <a:moveTo>
                  <a:pt x="6087" y="6088"/>
                </a:moveTo>
                <a:lnTo>
                  <a:pt x="158564" y="6088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6237" y="1831086"/>
            <a:ext cx="283629" cy="283591"/>
          </a:xfrm>
          <a:custGeom>
            <a:avLst/>
            <a:gdLst/>
            <a:ahLst/>
            <a:cxnLst/>
            <a:rect l="l" t="t" r="r" b="b"/>
            <a:pathLst>
              <a:path w="283629" h="283591">
                <a:moveTo>
                  <a:pt x="141567" y="9525"/>
                </a:moveTo>
                <a:lnTo>
                  <a:pt x="141567" y="9525"/>
                </a:lnTo>
                <a:lnTo>
                  <a:pt x="134900" y="9906"/>
                </a:lnTo>
                <a:lnTo>
                  <a:pt x="128257" y="10414"/>
                </a:lnTo>
                <a:lnTo>
                  <a:pt x="121603" y="11048"/>
                </a:lnTo>
                <a:lnTo>
                  <a:pt x="114935" y="12573"/>
                </a:lnTo>
                <a:lnTo>
                  <a:pt x="108801" y="14097"/>
                </a:lnTo>
                <a:lnTo>
                  <a:pt x="102667" y="15621"/>
                </a:lnTo>
                <a:lnTo>
                  <a:pt x="96533" y="17653"/>
                </a:lnTo>
                <a:lnTo>
                  <a:pt x="90373" y="20192"/>
                </a:lnTo>
                <a:lnTo>
                  <a:pt x="84239" y="22733"/>
                </a:lnTo>
                <a:lnTo>
                  <a:pt x="78613" y="25781"/>
                </a:lnTo>
                <a:lnTo>
                  <a:pt x="72974" y="28956"/>
                </a:lnTo>
                <a:lnTo>
                  <a:pt x="67869" y="32004"/>
                </a:lnTo>
                <a:lnTo>
                  <a:pt x="57645" y="39623"/>
                </a:lnTo>
                <a:lnTo>
                  <a:pt x="48413" y="48387"/>
                </a:lnTo>
                <a:lnTo>
                  <a:pt x="39713" y="57531"/>
                </a:lnTo>
                <a:lnTo>
                  <a:pt x="32042" y="67818"/>
                </a:lnTo>
                <a:lnTo>
                  <a:pt x="28448" y="73406"/>
                </a:lnTo>
                <a:lnTo>
                  <a:pt x="25387" y="79121"/>
                </a:lnTo>
                <a:lnTo>
                  <a:pt x="22314" y="84709"/>
                </a:lnTo>
                <a:lnTo>
                  <a:pt x="19749" y="90297"/>
                </a:lnTo>
                <a:lnTo>
                  <a:pt x="17717" y="96393"/>
                </a:lnTo>
                <a:lnTo>
                  <a:pt x="15659" y="102616"/>
                </a:lnTo>
                <a:lnTo>
                  <a:pt x="13615" y="108712"/>
                </a:lnTo>
                <a:lnTo>
                  <a:pt x="12091" y="115443"/>
                </a:lnTo>
                <a:lnTo>
                  <a:pt x="11049" y="121539"/>
                </a:lnTo>
                <a:lnTo>
                  <a:pt x="10046" y="128143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590"/>
                </a:lnTo>
                <a:lnTo>
                  <a:pt x="10046" y="155321"/>
                </a:lnTo>
                <a:lnTo>
                  <a:pt x="11049" y="161925"/>
                </a:lnTo>
                <a:lnTo>
                  <a:pt x="12091" y="168656"/>
                </a:lnTo>
                <a:lnTo>
                  <a:pt x="13615" y="174752"/>
                </a:lnTo>
                <a:lnTo>
                  <a:pt x="15659" y="181356"/>
                </a:lnTo>
                <a:lnTo>
                  <a:pt x="17717" y="187579"/>
                </a:lnTo>
                <a:lnTo>
                  <a:pt x="19749" y="193167"/>
                </a:lnTo>
                <a:lnTo>
                  <a:pt x="22314" y="199263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646"/>
                </a:lnTo>
                <a:lnTo>
                  <a:pt x="39713" y="225933"/>
                </a:lnTo>
                <a:lnTo>
                  <a:pt x="48413" y="235077"/>
                </a:lnTo>
                <a:lnTo>
                  <a:pt x="57645" y="243840"/>
                </a:lnTo>
                <a:lnTo>
                  <a:pt x="67869" y="251460"/>
                </a:lnTo>
                <a:lnTo>
                  <a:pt x="72974" y="255143"/>
                </a:lnTo>
                <a:lnTo>
                  <a:pt x="78613" y="258191"/>
                </a:lnTo>
                <a:lnTo>
                  <a:pt x="84239" y="261239"/>
                </a:lnTo>
                <a:lnTo>
                  <a:pt x="90373" y="263779"/>
                </a:lnTo>
                <a:lnTo>
                  <a:pt x="96533" y="265811"/>
                </a:lnTo>
                <a:lnTo>
                  <a:pt x="102667" y="267843"/>
                </a:lnTo>
                <a:lnTo>
                  <a:pt x="108801" y="269875"/>
                </a:lnTo>
                <a:lnTo>
                  <a:pt x="114935" y="271526"/>
                </a:lnTo>
                <a:lnTo>
                  <a:pt x="121603" y="272542"/>
                </a:lnTo>
                <a:lnTo>
                  <a:pt x="128257" y="273558"/>
                </a:lnTo>
                <a:lnTo>
                  <a:pt x="134900" y="274066"/>
                </a:lnTo>
                <a:lnTo>
                  <a:pt x="141567" y="274066"/>
                </a:lnTo>
                <a:lnTo>
                  <a:pt x="141567" y="274066"/>
                </a:lnTo>
                <a:lnTo>
                  <a:pt x="148730" y="274066"/>
                </a:lnTo>
                <a:lnTo>
                  <a:pt x="155372" y="273558"/>
                </a:lnTo>
                <a:lnTo>
                  <a:pt x="162027" y="272542"/>
                </a:lnTo>
                <a:lnTo>
                  <a:pt x="168161" y="271526"/>
                </a:lnTo>
                <a:lnTo>
                  <a:pt x="174828" y="269875"/>
                </a:lnTo>
                <a:lnTo>
                  <a:pt x="180962" y="267843"/>
                </a:lnTo>
                <a:lnTo>
                  <a:pt x="187096" y="265811"/>
                </a:lnTo>
                <a:lnTo>
                  <a:pt x="193256" y="263779"/>
                </a:lnTo>
                <a:lnTo>
                  <a:pt x="198882" y="261239"/>
                </a:lnTo>
                <a:lnTo>
                  <a:pt x="204496" y="258191"/>
                </a:lnTo>
                <a:lnTo>
                  <a:pt x="210122" y="255143"/>
                </a:lnTo>
                <a:lnTo>
                  <a:pt x="215760" y="251460"/>
                </a:lnTo>
                <a:lnTo>
                  <a:pt x="225997" y="243840"/>
                </a:lnTo>
                <a:lnTo>
                  <a:pt x="235217" y="235077"/>
                </a:lnTo>
                <a:lnTo>
                  <a:pt x="243916" y="225933"/>
                </a:lnTo>
                <a:lnTo>
                  <a:pt x="251587" y="215646"/>
                </a:lnTo>
                <a:lnTo>
                  <a:pt x="254648" y="210566"/>
                </a:lnTo>
                <a:lnTo>
                  <a:pt x="257721" y="204978"/>
                </a:lnTo>
                <a:lnTo>
                  <a:pt x="260795" y="199263"/>
                </a:lnTo>
                <a:lnTo>
                  <a:pt x="263347" y="193167"/>
                </a:lnTo>
                <a:lnTo>
                  <a:pt x="265913" y="187579"/>
                </a:lnTo>
                <a:lnTo>
                  <a:pt x="267957" y="181356"/>
                </a:lnTo>
                <a:lnTo>
                  <a:pt x="270015" y="174752"/>
                </a:lnTo>
                <a:lnTo>
                  <a:pt x="271044" y="168656"/>
                </a:lnTo>
                <a:lnTo>
                  <a:pt x="272580" y="161925"/>
                </a:lnTo>
                <a:lnTo>
                  <a:pt x="273076" y="155321"/>
                </a:lnTo>
                <a:lnTo>
                  <a:pt x="273584" y="148590"/>
                </a:lnTo>
                <a:lnTo>
                  <a:pt x="274104" y="141986"/>
                </a:lnTo>
                <a:lnTo>
                  <a:pt x="274104" y="141986"/>
                </a:lnTo>
                <a:lnTo>
                  <a:pt x="273584" y="134874"/>
                </a:lnTo>
                <a:lnTo>
                  <a:pt x="273076" y="128143"/>
                </a:lnTo>
                <a:lnTo>
                  <a:pt x="272580" y="121539"/>
                </a:lnTo>
                <a:lnTo>
                  <a:pt x="271044" y="115443"/>
                </a:lnTo>
                <a:lnTo>
                  <a:pt x="270015" y="108712"/>
                </a:lnTo>
                <a:lnTo>
                  <a:pt x="267957" y="102616"/>
                </a:lnTo>
                <a:lnTo>
                  <a:pt x="265913" y="96393"/>
                </a:lnTo>
                <a:lnTo>
                  <a:pt x="263347" y="90297"/>
                </a:lnTo>
                <a:lnTo>
                  <a:pt x="260795" y="84709"/>
                </a:lnTo>
                <a:lnTo>
                  <a:pt x="257721" y="79121"/>
                </a:lnTo>
                <a:lnTo>
                  <a:pt x="254648" y="73406"/>
                </a:lnTo>
                <a:lnTo>
                  <a:pt x="251587" y="67818"/>
                </a:lnTo>
                <a:lnTo>
                  <a:pt x="243916" y="57531"/>
                </a:lnTo>
                <a:lnTo>
                  <a:pt x="235217" y="48387"/>
                </a:lnTo>
                <a:lnTo>
                  <a:pt x="225997" y="39623"/>
                </a:lnTo>
                <a:lnTo>
                  <a:pt x="215760" y="32004"/>
                </a:lnTo>
                <a:lnTo>
                  <a:pt x="210122" y="28956"/>
                </a:lnTo>
                <a:lnTo>
                  <a:pt x="204496" y="25781"/>
                </a:lnTo>
                <a:lnTo>
                  <a:pt x="198882" y="22733"/>
                </a:lnTo>
                <a:lnTo>
                  <a:pt x="193256" y="20192"/>
                </a:lnTo>
                <a:lnTo>
                  <a:pt x="187096" y="17653"/>
                </a:lnTo>
                <a:lnTo>
                  <a:pt x="180962" y="15621"/>
                </a:lnTo>
                <a:lnTo>
                  <a:pt x="174828" y="14097"/>
                </a:lnTo>
                <a:lnTo>
                  <a:pt x="168161" y="12573"/>
                </a:lnTo>
                <a:lnTo>
                  <a:pt x="162027" y="11048"/>
                </a:lnTo>
                <a:lnTo>
                  <a:pt x="155372" y="10414"/>
                </a:lnTo>
                <a:lnTo>
                  <a:pt x="148730" y="9906"/>
                </a:lnTo>
                <a:lnTo>
                  <a:pt x="141567" y="9525"/>
                </a:lnTo>
                <a:lnTo>
                  <a:pt x="141567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6958" y="1861693"/>
            <a:ext cx="222199" cy="222250"/>
          </a:xfrm>
          <a:custGeom>
            <a:avLst/>
            <a:gdLst/>
            <a:ahLst/>
            <a:cxnLst/>
            <a:rect l="l" t="t" r="r" b="b"/>
            <a:pathLst>
              <a:path w="222199" h="222250">
                <a:moveTo>
                  <a:pt x="110846" y="9525"/>
                </a:moveTo>
                <a:lnTo>
                  <a:pt x="110846" y="9525"/>
                </a:lnTo>
                <a:lnTo>
                  <a:pt x="100610" y="10033"/>
                </a:lnTo>
                <a:lnTo>
                  <a:pt x="90374" y="11557"/>
                </a:lnTo>
                <a:lnTo>
                  <a:pt x="80645" y="14097"/>
                </a:lnTo>
                <a:lnTo>
                  <a:pt x="71425" y="17780"/>
                </a:lnTo>
                <a:lnTo>
                  <a:pt x="62726" y="21844"/>
                </a:lnTo>
                <a:lnTo>
                  <a:pt x="54547" y="26924"/>
                </a:lnTo>
                <a:lnTo>
                  <a:pt x="46355" y="33147"/>
                </a:lnTo>
                <a:lnTo>
                  <a:pt x="39193" y="39751"/>
                </a:lnTo>
                <a:lnTo>
                  <a:pt x="32525" y="46863"/>
                </a:lnTo>
                <a:lnTo>
                  <a:pt x="26924" y="54610"/>
                </a:lnTo>
                <a:lnTo>
                  <a:pt x="21794" y="62738"/>
                </a:lnTo>
                <a:lnTo>
                  <a:pt x="17692" y="72009"/>
                </a:lnTo>
                <a:lnTo>
                  <a:pt x="14123" y="81153"/>
                </a:lnTo>
                <a:lnTo>
                  <a:pt x="11557" y="90932"/>
                </a:lnTo>
                <a:lnTo>
                  <a:pt x="10021" y="100584"/>
                </a:lnTo>
                <a:lnTo>
                  <a:pt x="9525" y="111379"/>
                </a:lnTo>
                <a:lnTo>
                  <a:pt x="9525" y="111379"/>
                </a:lnTo>
                <a:lnTo>
                  <a:pt x="10021" y="121666"/>
                </a:lnTo>
                <a:lnTo>
                  <a:pt x="11557" y="131826"/>
                </a:lnTo>
                <a:lnTo>
                  <a:pt x="14123" y="141605"/>
                </a:lnTo>
                <a:lnTo>
                  <a:pt x="17692" y="150749"/>
                </a:lnTo>
                <a:lnTo>
                  <a:pt x="21794" y="159512"/>
                </a:lnTo>
                <a:lnTo>
                  <a:pt x="26924" y="167640"/>
                </a:lnTo>
                <a:lnTo>
                  <a:pt x="32525" y="175895"/>
                </a:lnTo>
                <a:lnTo>
                  <a:pt x="39193" y="183007"/>
                </a:lnTo>
                <a:lnTo>
                  <a:pt x="46355" y="189738"/>
                </a:lnTo>
                <a:lnTo>
                  <a:pt x="54547" y="195326"/>
                </a:lnTo>
                <a:lnTo>
                  <a:pt x="62726" y="200406"/>
                </a:lnTo>
                <a:lnTo>
                  <a:pt x="71425" y="204470"/>
                </a:lnTo>
                <a:lnTo>
                  <a:pt x="80645" y="208153"/>
                </a:lnTo>
                <a:lnTo>
                  <a:pt x="90374" y="210693"/>
                </a:lnTo>
                <a:lnTo>
                  <a:pt x="100610" y="212217"/>
                </a:lnTo>
                <a:lnTo>
                  <a:pt x="110846" y="212725"/>
                </a:lnTo>
                <a:lnTo>
                  <a:pt x="110846" y="212725"/>
                </a:lnTo>
                <a:lnTo>
                  <a:pt x="121578" y="212217"/>
                </a:lnTo>
                <a:lnTo>
                  <a:pt x="131306" y="210693"/>
                </a:lnTo>
                <a:lnTo>
                  <a:pt x="141034" y="208153"/>
                </a:lnTo>
                <a:lnTo>
                  <a:pt x="150241" y="204470"/>
                </a:lnTo>
                <a:lnTo>
                  <a:pt x="159449" y="200406"/>
                </a:lnTo>
                <a:lnTo>
                  <a:pt x="167640" y="195326"/>
                </a:lnTo>
                <a:lnTo>
                  <a:pt x="175324" y="189738"/>
                </a:lnTo>
                <a:lnTo>
                  <a:pt x="182474" y="183007"/>
                </a:lnTo>
                <a:lnTo>
                  <a:pt x="189129" y="175895"/>
                </a:lnTo>
                <a:lnTo>
                  <a:pt x="195276" y="167640"/>
                </a:lnTo>
                <a:lnTo>
                  <a:pt x="200394" y="159512"/>
                </a:lnTo>
                <a:lnTo>
                  <a:pt x="204496" y="150749"/>
                </a:lnTo>
                <a:lnTo>
                  <a:pt x="208065" y="141605"/>
                </a:lnTo>
                <a:lnTo>
                  <a:pt x="210630" y="131826"/>
                </a:lnTo>
                <a:lnTo>
                  <a:pt x="212167" y="121666"/>
                </a:lnTo>
                <a:lnTo>
                  <a:pt x="212675" y="111379"/>
                </a:lnTo>
                <a:lnTo>
                  <a:pt x="212675" y="111379"/>
                </a:lnTo>
                <a:lnTo>
                  <a:pt x="212167" y="100584"/>
                </a:lnTo>
                <a:lnTo>
                  <a:pt x="210630" y="90932"/>
                </a:lnTo>
                <a:lnTo>
                  <a:pt x="208065" y="81153"/>
                </a:lnTo>
                <a:lnTo>
                  <a:pt x="204496" y="72009"/>
                </a:lnTo>
                <a:lnTo>
                  <a:pt x="200394" y="62738"/>
                </a:lnTo>
                <a:lnTo>
                  <a:pt x="195276" y="54610"/>
                </a:lnTo>
                <a:lnTo>
                  <a:pt x="189129" y="46863"/>
                </a:lnTo>
                <a:lnTo>
                  <a:pt x="182474" y="39751"/>
                </a:lnTo>
                <a:lnTo>
                  <a:pt x="175324" y="33147"/>
                </a:lnTo>
                <a:lnTo>
                  <a:pt x="167640" y="26924"/>
                </a:lnTo>
                <a:lnTo>
                  <a:pt x="159449" y="21844"/>
                </a:lnTo>
                <a:lnTo>
                  <a:pt x="150241" y="17780"/>
                </a:lnTo>
                <a:lnTo>
                  <a:pt x="141034" y="14097"/>
                </a:lnTo>
                <a:lnTo>
                  <a:pt x="131306" y="11557"/>
                </a:lnTo>
                <a:lnTo>
                  <a:pt x="121578" y="10033"/>
                </a:lnTo>
                <a:lnTo>
                  <a:pt x="110846" y="9525"/>
                </a:lnTo>
                <a:lnTo>
                  <a:pt x="110846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7134" y="1892427"/>
            <a:ext cx="90195" cy="90170"/>
          </a:xfrm>
          <a:custGeom>
            <a:avLst/>
            <a:gdLst/>
            <a:ahLst/>
            <a:cxnLst/>
            <a:rect l="l" t="t" r="r" b="b"/>
            <a:pathLst>
              <a:path w="90195" h="90170">
                <a:moveTo>
                  <a:pt x="9525" y="80645"/>
                </a:moveTo>
                <a:lnTo>
                  <a:pt x="9525" y="80645"/>
                </a:lnTo>
                <a:lnTo>
                  <a:pt x="10045" y="73025"/>
                </a:lnTo>
                <a:lnTo>
                  <a:pt x="11074" y="66294"/>
                </a:lnTo>
                <a:lnTo>
                  <a:pt x="12611" y="59182"/>
                </a:lnTo>
                <a:lnTo>
                  <a:pt x="15151" y="52959"/>
                </a:lnTo>
                <a:lnTo>
                  <a:pt x="18211" y="46355"/>
                </a:lnTo>
                <a:lnTo>
                  <a:pt x="21806" y="40767"/>
                </a:lnTo>
                <a:lnTo>
                  <a:pt x="25908" y="35052"/>
                </a:lnTo>
                <a:lnTo>
                  <a:pt x="30505" y="29972"/>
                </a:lnTo>
                <a:lnTo>
                  <a:pt x="35636" y="25400"/>
                </a:lnTo>
                <a:lnTo>
                  <a:pt x="41249" y="21336"/>
                </a:lnTo>
                <a:lnTo>
                  <a:pt x="46875" y="17780"/>
                </a:lnTo>
                <a:lnTo>
                  <a:pt x="53035" y="14605"/>
                </a:lnTo>
                <a:lnTo>
                  <a:pt x="59677" y="12573"/>
                </a:lnTo>
                <a:lnTo>
                  <a:pt x="66332" y="10541"/>
                </a:lnTo>
                <a:lnTo>
                  <a:pt x="73507" y="9525"/>
                </a:lnTo>
                <a:lnTo>
                  <a:pt x="80670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39635" y="2052066"/>
            <a:ext cx="148526" cy="148082"/>
          </a:xfrm>
          <a:custGeom>
            <a:avLst/>
            <a:gdLst/>
            <a:ahLst/>
            <a:cxnLst/>
            <a:rect l="l" t="t" r="r" b="b"/>
            <a:pathLst>
              <a:path w="148526" h="148082">
                <a:moveTo>
                  <a:pt x="9525" y="31115"/>
                </a:moveTo>
                <a:lnTo>
                  <a:pt x="113932" y="135382"/>
                </a:lnTo>
                <a:lnTo>
                  <a:pt x="113932" y="135382"/>
                </a:lnTo>
                <a:lnTo>
                  <a:pt x="115469" y="136525"/>
                </a:lnTo>
                <a:lnTo>
                  <a:pt x="117005" y="137541"/>
                </a:lnTo>
                <a:lnTo>
                  <a:pt x="119037" y="138049"/>
                </a:lnTo>
                <a:lnTo>
                  <a:pt x="121107" y="138557"/>
                </a:lnTo>
                <a:lnTo>
                  <a:pt x="123139" y="138049"/>
                </a:lnTo>
                <a:lnTo>
                  <a:pt x="124676" y="137541"/>
                </a:lnTo>
                <a:lnTo>
                  <a:pt x="126708" y="136525"/>
                </a:lnTo>
                <a:lnTo>
                  <a:pt x="128270" y="135382"/>
                </a:lnTo>
                <a:lnTo>
                  <a:pt x="135941" y="127762"/>
                </a:lnTo>
                <a:lnTo>
                  <a:pt x="135941" y="127762"/>
                </a:lnTo>
                <a:lnTo>
                  <a:pt x="137465" y="126238"/>
                </a:lnTo>
                <a:lnTo>
                  <a:pt x="138506" y="124206"/>
                </a:lnTo>
                <a:lnTo>
                  <a:pt x="139002" y="122174"/>
                </a:lnTo>
                <a:lnTo>
                  <a:pt x="139002" y="120650"/>
                </a:lnTo>
                <a:lnTo>
                  <a:pt x="139002" y="118491"/>
                </a:lnTo>
                <a:lnTo>
                  <a:pt x="138506" y="116459"/>
                </a:lnTo>
                <a:lnTo>
                  <a:pt x="137465" y="114935"/>
                </a:lnTo>
                <a:lnTo>
                  <a:pt x="135941" y="112903"/>
                </a:lnTo>
                <a:lnTo>
                  <a:pt x="32055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2" y="4226014"/>
            <a:ext cx="661988" cy="719620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124825" y="4615701"/>
            <a:ext cx="428752" cy="371093"/>
          </a:xfrm>
          <a:custGeom>
            <a:avLst/>
            <a:gdLst/>
            <a:ahLst/>
            <a:cxnLst/>
            <a:rect l="l" t="t" r="r" b="b"/>
            <a:pathLst>
              <a:path w="428752" h="371093">
                <a:moveTo>
                  <a:pt x="0" y="185546"/>
                </a:moveTo>
                <a:lnTo>
                  <a:pt x="106426" y="371093"/>
                </a:lnTo>
                <a:lnTo>
                  <a:pt x="322326" y="371093"/>
                </a:lnTo>
                <a:lnTo>
                  <a:pt x="428752" y="185546"/>
                </a:lnTo>
                <a:lnTo>
                  <a:pt x="322326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21294" y="2935351"/>
            <a:ext cx="819912" cy="709803"/>
          </a:xfrm>
          <a:custGeom>
            <a:avLst/>
            <a:gdLst/>
            <a:ahLst/>
            <a:cxnLst/>
            <a:rect l="l" t="t" r="r" b="b"/>
            <a:pathLst>
              <a:path w="819912" h="709803">
                <a:moveTo>
                  <a:pt x="0" y="354965"/>
                </a:moveTo>
                <a:lnTo>
                  <a:pt x="203582" y="709803"/>
                </a:lnTo>
                <a:lnTo>
                  <a:pt x="616459" y="709803"/>
                </a:lnTo>
                <a:lnTo>
                  <a:pt x="819913" y="354965"/>
                </a:lnTo>
                <a:lnTo>
                  <a:pt x="616459" y="0"/>
                </a:lnTo>
                <a:lnTo>
                  <a:pt x="2035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77250" y="3502660"/>
            <a:ext cx="377825" cy="329565"/>
          </a:xfrm>
          <a:custGeom>
            <a:avLst/>
            <a:gdLst/>
            <a:ahLst/>
            <a:cxnLst/>
            <a:rect l="l" t="t" r="r" b="b"/>
            <a:pathLst>
              <a:path w="377825" h="329565">
                <a:moveTo>
                  <a:pt x="9525" y="164719"/>
                </a:moveTo>
                <a:lnTo>
                  <a:pt x="98552" y="320040"/>
                </a:lnTo>
                <a:lnTo>
                  <a:pt x="279273" y="320040"/>
                </a:lnTo>
                <a:lnTo>
                  <a:pt x="368300" y="164719"/>
                </a:lnTo>
                <a:lnTo>
                  <a:pt x="279273" y="9525"/>
                </a:lnTo>
                <a:lnTo>
                  <a:pt x="98552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72652" y="4461802"/>
            <a:ext cx="248031" cy="248056"/>
          </a:xfrm>
          <a:custGeom>
            <a:avLst/>
            <a:gdLst/>
            <a:ahLst/>
            <a:cxnLst/>
            <a:rect l="l" t="t" r="r" b="b"/>
            <a:pathLst>
              <a:path w="248031" h="248056">
                <a:moveTo>
                  <a:pt x="128016" y="83769"/>
                </a:moveTo>
                <a:lnTo>
                  <a:pt x="131953" y="84468"/>
                </a:lnTo>
                <a:lnTo>
                  <a:pt x="135509" y="85547"/>
                </a:lnTo>
                <a:lnTo>
                  <a:pt x="139446" y="86614"/>
                </a:lnTo>
                <a:lnTo>
                  <a:pt x="143002" y="88392"/>
                </a:lnTo>
                <a:lnTo>
                  <a:pt x="146177" y="90538"/>
                </a:lnTo>
                <a:lnTo>
                  <a:pt x="149352" y="92672"/>
                </a:lnTo>
                <a:lnTo>
                  <a:pt x="152527" y="95529"/>
                </a:lnTo>
                <a:lnTo>
                  <a:pt x="155448" y="98717"/>
                </a:lnTo>
                <a:lnTo>
                  <a:pt x="157607" y="101930"/>
                </a:lnTo>
                <a:lnTo>
                  <a:pt x="159766" y="105143"/>
                </a:lnTo>
                <a:lnTo>
                  <a:pt x="161544" y="108699"/>
                </a:lnTo>
                <a:lnTo>
                  <a:pt x="162560" y="112624"/>
                </a:lnTo>
                <a:lnTo>
                  <a:pt x="163576" y="116192"/>
                </a:lnTo>
                <a:lnTo>
                  <a:pt x="164338" y="120116"/>
                </a:lnTo>
                <a:lnTo>
                  <a:pt x="164338" y="124028"/>
                </a:lnTo>
                <a:lnTo>
                  <a:pt x="164338" y="127952"/>
                </a:lnTo>
                <a:lnTo>
                  <a:pt x="163576" y="131877"/>
                </a:lnTo>
                <a:lnTo>
                  <a:pt x="162560" y="135433"/>
                </a:lnTo>
                <a:lnTo>
                  <a:pt x="161544" y="139357"/>
                </a:lnTo>
                <a:lnTo>
                  <a:pt x="159766" y="142926"/>
                </a:lnTo>
                <a:lnTo>
                  <a:pt x="157607" y="146139"/>
                </a:lnTo>
                <a:lnTo>
                  <a:pt x="155448" y="149326"/>
                </a:lnTo>
                <a:lnTo>
                  <a:pt x="152527" y="152540"/>
                </a:lnTo>
                <a:lnTo>
                  <a:pt x="149352" y="155397"/>
                </a:lnTo>
                <a:lnTo>
                  <a:pt x="146177" y="157531"/>
                </a:lnTo>
                <a:lnTo>
                  <a:pt x="143002" y="159677"/>
                </a:lnTo>
                <a:lnTo>
                  <a:pt x="139446" y="161455"/>
                </a:lnTo>
                <a:lnTo>
                  <a:pt x="135509" y="162522"/>
                </a:lnTo>
                <a:lnTo>
                  <a:pt x="131953" y="163589"/>
                </a:lnTo>
                <a:lnTo>
                  <a:pt x="128016" y="164300"/>
                </a:lnTo>
                <a:lnTo>
                  <a:pt x="120142" y="164300"/>
                </a:lnTo>
                <a:lnTo>
                  <a:pt x="116205" y="163589"/>
                </a:lnTo>
                <a:lnTo>
                  <a:pt x="112649" y="162522"/>
                </a:lnTo>
                <a:lnTo>
                  <a:pt x="108712" y="161455"/>
                </a:lnTo>
                <a:lnTo>
                  <a:pt x="105156" y="159677"/>
                </a:lnTo>
                <a:lnTo>
                  <a:pt x="101981" y="157531"/>
                </a:lnTo>
                <a:lnTo>
                  <a:pt x="98806" y="155397"/>
                </a:lnTo>
                <a:lnTo>
                  <a:pt x="95504" y="152540"/>
                </a:lnTo>
                <a:lnTo>
                  <a:pt x="92710" y="149326"/>
                </a:lnTo>
                <a:lnTo>
                  <a:pt x="90551" y="146139"/>
                </a:lnTo>
                <a:lnTo>
                  <a:pt x="88392" y="142926"/>
                </a:lnTo>
                <a:lnTo>
                  <a:pt x="86614" y="139357"/>
                </a:lnTo>
                <a:lnTo>
                  <a:pt x="85598" y="135433"/>
                </a:lnTo>
                <a:lnTo>
                  <a:pt x="84455" y="131877"/>
                </a:lnTo>
                <a:lnTo>
                  <a:pt x="83820" y="127952"/>
                </a:lnTo>
                <a:lnTo>
                  <a:pt x="83820" y="124028"/>
                </a:lnTo>
                <a:lnTo>
                  <a:pt x="83820" y="120116"/>
                </a:lnTo>
                <a:lnTo>
                  <a:pt x="84455" y="116192"/>
                </a:lnTo>
                <a:lnTo>
                  <a:pt x="85598" y="112624"/>
                </a:lnTo>
                <a:lnTo>
                  <a:pt x="86614" y="108699"/>
                </a:lnTo>
                <a:lnTo>
                  <a:pt x="88392" y="105143"/>
                </a:lnTo>
                <a:lnTo>
                  <a:pt x="90551" y="101930"/>
                </a:lnTo>
                <a:lnTo>
                  <a:pt x="92710" y="98717"/>
                </a:lnTo>
                <a:lnTo>
                  <a:pt x="95504" y="95529"/>
                </a:lnTo>
                <a:lnTo>
                  <a:pt x="98806" y="92672"/>
                </a:lnTo>
                <a:lnTo>
                  <a:pt x="101981" y="90538"/>
                </a:lnTo>
                <a:lnTo>
                  <a:pt x="105156" y="88392"/>
                </a:lnTo>
                <a:lnTo>
                  <a:pt x="108712" y="86614"/>
                </a:lnTo>
                <a:lnTo>
                  <a:pt x="112649" y="85547"/>
                </a:lnTo>
                <a:lnTo>
                  <a:pt x="116205" y="84468"/>
                </a:lnTo>
                <a:lnTo>
                  <a:pt x="120142" y="83769"/>
                </a:lnTo>
                <a:close/>
                <a:moveTo>
                  <a:pt x="115570" y="0"/>
                </a:moveTo>
                <a:lnTo>
                  <a:pt x="113030" y="368"/>
                </a:lnTo>
                <a:lnTo>
                  <a:pt x="110871" y="1067"/>
                </a:lnTo>
                <a:lnTo>
                  <a:pt x="109093" y="2146"/>
                </a:lnTo>
                <a:lnTo>
                  <a:pt x="106934" y="3569"/>
                </a:lnTo>
                <a:lnTo>
                  <a:pt x="105537" y="4991"/>
                </a:lnTo>
                <a:lnTo>
                  <a:pt x="104140" y="7137"/>
                </a:lnTo>
                <a:lnTo>
                  <a:pt x="103378" y="9271"/>
                </a:lnTo>
                <a:lnTo>
                  <a:pt x="102743" y="11417"/>
                </a:lnTo>
                <a:lnTo>
                  <a:pt x="99822" y="37071"/>
                </a:lnTo>
                <a:lnTo>
                  <a:pt x="94869" y="38494"/>
                </a:lnTo>
                <a:lnTo>
                  <a:pt x="89535" y="40627"/>
                </a:lnTo>
                <a:lnTo>
                  <a:pt x="84455" y="42774"/>
                </a:lnTo>
                <a:lnTo>
                  <a:pt x="79502" y="45275"/>
                </a:lnTo>
                <a:lnTo>
                  <a:pt x="59563" y="29578"/>
                </a:lnTo>
                <a:lnTo>
                  <a:pt x="57404" y="28168"/>
                </a:lnTo>
                <a:lnTo>
                  <a:pt x="55245" y="27457"/>
                </a:lnTo>
                <a:lnTo>
                  <a:pt x="53213" y="26733"/>
                </a:lnTo>
                <a:lnTo>
                  <a:pt x="51054" y="26733"/>
                </a:lnTo>
                <a:lnTo>
                  <a:pt x="48514" y="27089"/>
                </a:lnTo>
                <a:lnTo>
                  <a:pt x="46355" y="27800"/>
                </a:lnTo>
                <a:lnTo>
                  <a:pt x="44196" y="28867"/>
                </a:lnTo>
                <a:lnTo>
                  <a:pt x="42418" y="30302"/>
                </a:lnTo>
                <a:lnTo>
                  <a:pt x="30353" y="42431"/>
                </a:lnTo>
                <a:lnTo>
                  <a:pt x="28956" y="44209"/>
                </a:lnTo>
                <a:lnTo>
                  <a:pt x="27813" y="46329"/>
                </a:lnTo>
                <a:lnTo>
                  <a:pt x="27178" y="48476"/>
                </a:lnTo>
                <a:lnTo>
                  <a:pt x="26797" y="50978"/>
                </a:lnTo>
                <a:lnTo>
                  <a:pt x="26797" y="53111"/>
                </a:lnTo>
                <a:lnTo>
                  <a:pt x="27432" y="55258"/>
                </a:lnTo>
                <a:lnTo>
                  <a:pt x="28194" y="57378"/>
                </a:lnTo>
                <a:lnTo>
                  <a:pt x="29591" y="59525"/>
                </a:lnTo>
                <a:lnTo>
                  <a:pt x="45339" y="79489"/>
                </a:lnTo>
                <a:lnTo>
                  <a:pt x="42799" y="84468"/>
                </a:lnTo>
                <a:lnTo>
                  <a:pt x="40640" y="89459"/>
                </a:lnTo>
                <a:lnTo>
                  <a:pt x="38608" y="94805"/>
                </a:lnTo>
                <a:lnTo>
                  <a:pt x="37084" y="99796"/>
                </a:lnTo>
                <a:lnTo>
                  <a:pt x="11430" y="102654"/>
                </a:lnTo>
                <a:lnTo>
                  <a:pt x="9271" y="103365"/>
                </a:lnTo>
                <a:lnTo>
                  <a:pt x="7112" y="104076"/>
                </a:lnTo>
                <a:lnTo>
                  <a:pt x="5080" y="105499"/>
                </a:lnTo>
                <a:lnTo>
                  <a:pt x="3556" y="106921"/>
                </a:lnTo>
                <a:lnTo>
                  <a:pt x="2159" y="109067"/>
                </a:lnTo>
                <a:lnTo>
                  <a:pt x="1143" y="110845"/>
                </a:lnTo>
                <a:lnTo>
                  <a:pt x="381" y="112979"/>
                </a:lnTo>
                <a:lnTo>
                  <a:pt x="0" y="115468"/>
                </a:lnTo>
                <a:lnTo>
                  <a:pt x="0" y="132588"/>
                </a:lnTo>
                <a:lnTo>
                  <a:pt x="381" y="135090"/>
                </a:lnTo>
                <a:lnTo>
                  <a:pt x="1143" y="137223"/>
                </a:lnTo>
                <a:lnTo>
                  <a:pt x="2159" y="139001"/>
                </a:lnTo>
                <a:lnTo>
                  <a:pt x="3556" y="141148"/>
                </a:lnTo>
                <a:lnTo>
                  <a:pt x="5080" y="142557"/>
                </a:lnTo>
                <a:lnTo>
                  <a:pt x="7112" y="143992"/>
                </a:lnTo>
                <a:lnTo>
                  <a:pt x="9271" y="144704"/>
                </a:lnTo>
                <a:lnTo>
                  <a:pt x="11430" y="145415"/>
                </a:lnTo>
                <a:lnTo>
                  <a:pt x="37084" y="148260"/>
                </a:lnTo>
                <a:lnTo>
                  <a:pt x="38608" y="153251"/>
                </a:lnTo>
                <a:lnTo>
                  <a:pt x="40640" y="158597"/>
                </a:lnTo>
                <a:lnTo>
                  <a:pt x="42799" y="163589"/>
                </a:lnTo>
                <a:lnTo>
                  <a:pt x="45339" y="168580"/>
                </a:lnTo>
                <a:lnTo>
                  <a:pt x="29591" y="188544"/>
                </a:lnTo>
                <a:lnTo>
                  <a:pt x="28194" y="190678"/>
                </a:lnTo>
                <a:lnTo>
                  <a:pt x="27432" y="192811"/>
                </a:lnTo>
                <a:lnTo>
                  <a:pt x="26797" y="194958"/>
                </a:lnTo>
                <a:lnTo>
                  <a:pt x="26797" y="197091"/>
                </a:lnTo>
                <a:lnTo>
                  <a:pt x="27178" y="199580"/>
                </a:lnTo>
                <a:lnTo>
                  <a:pt x="27813" y="201727"/>
                </a:lnTo>
                <a:lnTo>
                  <a:pt x="28956" y="203860"/>
                </a:lnTo>
                <a:lnTo>
                  <a:pt x="30353" y="205638"/>
                </a:lnTo>
                <a:lnTo>
                  <a:pt x="42418" y="217767"/>
                </a:lnTo>
                <a:lnTo>
                  <a:pt x="44196" y="219189"/>
                </a:lnTo>
                <a:lnTo>
                  <a:pt x="46355" y="220269"/>
                </a:lnTo>
                <a:lnTo>
                  <a:pt x="48514" y="220967"/>
                </a:lnTo>
                <a:lnTo>
                  <a:pt x="51054" y="221323"/>
                </a:lnTo>
                <a:lnTo>
                  <a:pt x="53213" y="221323"/>
                </a:lnTo>
                <a:lnTo>
                  <a:pt x="55245" y="220612"/>
                </a:lnTo>
                <a:lnTo>
                  <a:pt x="57404" y="219900"/>
                </a:lnTo>
                <a:lnTo>
                  <a:pt x="59563" y="218834"/>
                </a:lnTo>
                <a:lnTo>
                  <a:pt x="79502" y="202793"/>
                </a:lnTo>
                <a:lnTo>
                  <a:pt x="84455" y="205295"/>
                </a:lnTo>
                <a:lnTo>
                  <a:pt x="89535" y="207416"/>
                </a:lnTo>
                <a:lnTo>
                  <a:pt x="94869" y="209563"/>
                </a:lnTo>
                <a:lnTo>
                  <a:pt x="99822" y="210998"/>
                </a:lnTo>
                <a:lnTo>
                  <a:pt x="102743" y="236652"/>
                </a:lnTo>
                <a:lnTo>
                  <a:pt x="103378" y="238798"/>
                </a:lnTo>
                <a:lnTo>
                  <a:pt x="104140" y="240932"/>
                </a:lnTo>
                <a:lnTo>
                  <a:pt x="105537" y="243065"/>
                </a:lnTo>
                <a:lnTo>
                  <a:pt x="106934" y="244488"/>
                </a:lnTo>
                <a:lnTo>
                  <a:pt x="109093" y="245910"/>
                </a:lnTo>
                <a:lnTo>
                  <a:pt x="110871" y="246977"/>
                </a:lnTo>
                <a:lnTo>
                  <a:pt x="113030" y="247701"/>
                </a:lnTo>
                <a:lnTo>
                  <a:pt x="115570" y="248056"/>
                </a:lnTo>
                <a:lnTo>
                  <a:pt x="132588" y="248056"/>
                </a:lnTo>
                <a:lnTo>
                  <a:pt x="135128" y="247701"/>
                </a:lnTo>
                <a:lnTo>
                  <a:pt x="137287" y="246977"/>
                </a:lnTo>
                <a:lnTo>
                  <a:pt x="139065" y="245910"/>
                </a:lnTo>
                <a:lnTo>
                  <a:pt x="141224" y="244488"/>
                </a:lnTo>
                <a:lnTo>
                  <a:pt x="142621" y="243065"/>
                </a:lnTo>
                <a:lnTo>
                  <a:pt x="144018" y="240932"/>
                </a:lnTo>
                <a:lnTo>
                  <a:pt x="144780" y="238798"/>
                </a:lnTo>
                <a:lnTo>
                  <a:pt x="145415" y="236652"/>
                </a:lnTo>
                <a:lnTo>
                  <a:pt x="148336" y="210998"/>
                </a:lnTo>
                <a:lnTo>
                  <a:pt x="153289" y="209563"/>
                </a:lnTo>
                <a:lnTo>
                  <a:pt x="158623" y="207416"/>
                </a:lnTo>
                <a:lnTo>
                  <a:pt x="163576" y="205295"/>
                </a:lnTo>
                <a:lnTo>
                  <a:pt x="168656" y="202793"/>
                </a:lnTo>
                <a:lnTo>
                  <a:pt x="188595" y="218834"/>
                </a:lnTo>
                <a:lnTo>
                  <a:pt x="190754" y="219900"/>
                </a:lnTo>
                <a:lnTo>
                  <a:pt x="192913" y="220612"/>
                </a:lnTo>
                <a:lnTo>
                  <a:pt x="194945" y="221323"/>
                </a:lnTo>
                <a:lnTo>
                  <a:pt x="197104" y="221323"/>
                </a:lnTo>
                <a:lnTo>
                  <a:pt x="199644" y="220967"/>
                </a:lnTo>
                <a:lnTo>
                  <a:pt x="201803" y="220269"/>
                </a:lnTo>
                <a:lnTo>
                  <a:pt x="203962" y="219189"/>
                </a:lnTo>
                <a:lnTo>
                  <a:pt x="205740" y="217767"/>
                </a:lnTo>
                <a:lnTo>
                  <a:pt x="217805" y="205638"/>
                </a:lnTo>
                <a:lnTo>
                  <a:pt x="219202" y="203860"/>
                </a:lnTo>
                <a:lnTo>
                  <a:pt x="220345" y="201727"/>
                </a:lnTo>
                <a:lnTo>
                  <a:pt x="220980" y="199580"/>
                </a:lnTo>
                <a:lnTo>
                  <a:pt x="221361" y="197091"/>
                </a:lnTo>
                <a:lnTo>
                  <a:pt x="221361" y="194958"/>
                </a:lnTo>
                <a:lnTo>
                  <a:pt x="220599" y="192811"/>
                </a:lnTo>
                <a:lnTo>
                  <a:pt x="219964" y="190678"/>
                </a:lnTo>
                <a:lnTo>
                  <a:pt x="218821" y="188544"/>
                </a:lnTo>
                <a:lnTo>
                  <a:pt x="202819" y="168580"/>
                </a:lnTo>
                <a:lnTo>
                  <a:pt x="205359" y="163589"/>
                </a:lnTo>
                <a:lnTo>
                  <a:pt x="207518" y="158597"/>
                </a:lnTo>
                <a:lnTo>
                  <a:pt x="209550" y="153251"/>
                </a:lnTo>
                <a:lnTo>
                  <a:pt x="211074" y="148260"/>
                </a:lnTo>
                <a:lnTo>
                  <a:pt x="236728" y="145415"/>
                </a:lnTo>
                <a:lnTo>
                  <a:pt x="238887" y="144704"/>
                </a:lnTo>
                <a:lnTo>
                  <a:pt x="240919" y="143992"/>
                </a:lnTo>
                <a:lnTo>
                  <a:pt x="243078" y="142557"/>
                </a:lnTo>
                <a:lnTo>
                  <a:pt x="244475" y="141148"/>
                </a:lnTo>
                <a:lnTo>
                  <a:pt x="245999" y="139001"/>
                </a:lnTo>
                <a:lnTo>
                  <a:pt x="247015" y="137223"/>
                </a:lnTo>
                <a:lnTo>
                  <a:pt x="247777" y="135090"/>
                </a:lnTo>
                <a:lnTo>
                  <a:pt x="248031" y="132588"/>
                </a:lnTo>
                <a:lnTo>
                  <a:pt x="248031" y="115468"/>
                </a:lnTo>
                <a:lnTo>
                  <a:pt x="247777" y="112979"/>
                </a:lnTo>
                <a:lnTo>
                  <a:pt x="247015" y="110845"/>
                </a:lnTo>
                <a:lnTo>
                  <a:pt x="245999" y="109067"/>
                </a:lnTo>
                <a:lnTo>
                  <a:pt x="244475" y="106921"/>
                </a:lnTo>
                <a:lnTo>
                  <a:pt x="243078" y="105499"/>
                </a:lnTo>
                <a:lnTo>
                  <a:pt x="240919" y="104076"/>
                </a:lnTo>
                <a:lnTo>
                  <a:pt x="238887" y="103365"/>
                </a:lnTo>
                <a:lnTo>
                  <a:pt x="236728" y="102654"/>
                </a:lnTo>
                <a:lnTo>
                  <a:pt x="211074" y="99796"/>
                </a:lnTo>
                <a:lnTo>
                  <a:pt x="209550" y="94805"/>
                </a:lnTo>
                <a:lnTo>
                  <a:pt x="207518" y="89459"/>
                </a:lnTo>
                <a:lnTo>
                  <a:pt x="205359" y="84468"/>
                </a:lnTo>
                <a:lnTo>
                  <a:pt x="202819" y="79489"/>
                </a:lnTo>
                <a:lnTo>
                  <a:pt x="218821" y="59525"/>
                </a:lnTo>
                <a:lnTo>
                  <a:pt x="219964" y="57378"/>
                </a:lnTo>
                <a:lnTo>
                  <a:pt x="220599" y="55258"/>
                </a:lnTo>
                <a:lnTo>
                  <a:pt x="221361" y="53111"/>
                </a:lnTo>
                <a:lnTo>
                  <a:pt x="221361" y="50978"/>
                </a:lnTo>
                <a:lnTo>
                  <a:pt x="220980" y="48476"/>
                </a:lnTo>
                <a:lnTo>
                  <a:pt x="220345" y="46329"/>
                </a:lnTo>
                <a:lnTo>
                  <a:pt x="219202" y="44209"/>
                </a:lnTo>
                <a:lnTo>
                  <a:pt x="217805" y="42431"/>
                </a:lnTo>
                <a:lnTo>
                  <a:pt x="205740" y="30302"/>
                </a:lnTo>
                <a:lnTo>
                  <a:pt x="203962" y="28867"/>
                </a:lnTo>
                <a:lnTo>
                  <a:pt x="201803" y="27800"/>
                </a:lnTo>
                <a:lnTo>
                  <a:pt x="199644" y="27089"/>
                </a:lnTo>
                <a:lnTo>
                  <a:pt x="197104" y="26733"/>
                </a:lnTo>
                <a:lnTo>
                  <a:pt x="194945" y="26733"/>
                </a:lnTo>
                <a:lnTo>
                  <a:pt x="192913" y="27457"/>
                </a:lnTo>
                <a:lnTo>
                  <a:pt x="190754" y="28168"/>
                </a:lnTo>
                <a:lnTo>
                  <a:pt x="188595" y="29578"/>
                </a:lnTo>
                <a:lnTo>
                  <a:pt x="168656" y="45275"/>
                </a:lnTo>
                <a:lnTo>
                  <a:pt x="163576" y="42774"/>
                </a:lnTo>
                <a:lnTo>
                  <a:pt x="158623" y="40627"/>
                </a:lnTo>
                <a:lnTo>
                  <a:pt x="153289" y="38494"/>
                </a:lnTo>
                <a:lnTo>
                  <a:pt x="148336" y="37071"/>
                </a:lnTo>
                <a:lnTo>
                  <a:pt x="145415" y="11417"/>
                </a:lnTo>
                <a:lnTo>
                  <a:pt x="144780" y="9271"/>
                </a:lnTo>
                <a:lnTo>
                  <a:pt x="144018" y="7137"/>
                </a:lnTo>
                <a:lnTo>
                  <a:pt x="142621" y="4991"/>
                </a:lnTo>
                <a:lnTo>
                  <a:pt x="141224" y="3569"/>
                </a:lnTo>
                <a:lnTo>
                  <a:pt x="139065" y="2146"/>
                </a:lnTo>
                <a:lnTo>
                  <a:pt x="137287" y="1067"/>
                </a:lnTo>
                <a:lnTo>
                  <a:pt x="135128" y="368"/>
                </a:lnTo>
                <a:lnTo>
                  <a:pt x="13258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636002" y="3426714"/>
            <a:ext cx="136016" cy="150495"/>
          </a:xfrm>
          <a:custGeom>
            <a:avLst/>
            <a:gdLst/>
            <a:ahLst/>
            <a:cxnLst/>
            <a:rect l="l" t="t" r="r" b="b"/>
            <a:pathLst>
              <a:path w="136016" h="150495">
                <a:moveTo>
                  <a:pt x="97916" y="0"/>
                </a:moveTo>
                <a:lnTo>
                  <a:pt x="94361" y="508"/>
                </a:lnTo>
                <a:lnTo>
                  <a:pt x="90678" y="1016"/>
                </a:lnTo>
                <a:lnTo>
                  <a:pt x="87122" y="2032"/>
                </a:lnTo>
                <a:lnTo>
                  <a:pt x="83439" y="3048"/>
                </a:lnTo>
                <a:lnTo>
                  <a:pt x="79883" y="4699"/>
                </a:lnTo>
                <a:lnTo>
                  <a:pt x="76835" y="6731"/>
                </a:lnTo>
                <a:lnTo>
                  <a:pt x="74167" y="8763"/>
                </a:lnTo>
                <a:lnTo>
                  <a:pt x="71628" y="11303"/>
                </a:lnTo>
                <a:lnTo>
                  <a:pt x="69088" y="13970"/>
                </a:lnTo>
                <a:lnTo>
                  <a:pt x="66929" y="17018"/>
                </a:lnTo>
                <a:lnTo>
                  <a:pt x="64897" y="20066"/>
                </a:lnTo>
                <a:lnTo>
                  <a:pt x="63373" y="23241"/>
                </a:lnTo>
                <a:lnTo>
                  <a:pt x="61849" y="26797"/>
                </a:lnTo>
                <a:lnTo>
                  <a:pt x="61341" y="30353"/>
                </a:lnTo>
                <a:lnTo>
                  <a:pt x="60833" y="34036"/>
                </a:lnTo>
                <a:lnTo>
                  <a:pt x="60325" y="38100"/>
                </a:lnTo>
                <a:lnTo>
                  <a:pt x="60833" y="43815"/>
                </a:lnTo>
                <a:lnTo>
                  <a:pt x="62357" y="49530"/>
                </a:lnTo>
                <a:lnTo>
                  <a:pt x="64389" y="54610"/>
                </a:lnTo>
                <a:lnTo>
                  <a:pt x="66929" y="59309"/>
                </a:lnTo>
                <a:lnTo>
                  <a:pt x="0" y="138176"/>
                </a:lnTo>
                <a:lnTo>
                  <a:pt x="7747" y="143764"/>
                </a:lnTo>
                <a:lnTo>
                  <a:pt x="14986" y="150495"/>
                </a:lnTo>
                <a:lnTo>
                  <a:pt x="81915" y="72136"/>
                </a:lnTo>
                <a:lnTo>
                  <a:pt x="85598" y="73660"/>
                </a:lnTo>
                <a:lnTo>
                  <a:pt x="89662" y="74803"/>
                </a:lnTo>
                <a:lnTo>
                  <a:pt x="93726" y="75311"/>
                </a:lnTo>
                <a:lnTo>
                  <a:pt x="97916" y="75819"/>
                </a:lnTo>
                <a:lnTo>
                  <a:pt x="101980" y="75311"/>
                </a:lnTo>
                <a:lnTo>
                  <a:pt x="105664" y="74803"/>
                </a:lnTo>
                <a:lnTo>
                  <a:pt x="109220" y="74168"/>
                </a:lnTo>
                <a:lnTo>
                  <a:pt x="112903" y="72644"/>
                </a:lnTo>
                <a:lnTo>
                  <a:pt x="115951" y="71120"/>
                </a:lnTo>
                <a:lnTo>
                  <a:pt x="118999" y="69088"/>
                </a:lnTo>
                <a:lnTo>
                  <a:pt x="122174" y="67056"/>
                </a:lnTo>
                <a:lnTo>
                  <a:pt x="124714" y="64389"/>
                </a:lnTo>
                <a:lnTo>
                  <a:pt x="127254" y="61849"/>
                </a:lnTo>
                <a:lnTo>
                  <a:pt x="129413" y="59309"/>
                </a:lnTo>
                <a:lnTo>
                  <a:pt x="131445" y="55626"/>
                </a:lnTo>
                <a:lnTo>
                  <a:pt x="132969" y="52578"/>
                </a:lnTo>
                <a:lnTo>
                  <a:pt x="133985" y="48895"/>
                </a:lnTo>
                <a:lnTo>
                  <a:pt x="135001" y="45339"/>
                </a:lnTo>
                <a:lnTo>
                  <a:pt x="135509" y="41783"/>
                </a:lnTo>
                <a:lnTo>
                  <a:pt x="136016" y="38100"/>
                </a:lnTo>
                <a:lnTo>
                  <a:pt x="135509" y="34036"/>
                </a:lnTo>
                <a:lnTo>
                  <a:pt x="135001" y="30353"/>
                </a:lnTo>
                <a:lnTo>
                  <a:pt x="133985" y="26797"/>
                </a:lnTo>
                <a:lnTo>
                  <a:pt x="132969" y="23241"/>
                </a:lnTo>
                <a:lnTo>
                  <a:pt x="131445" y="20066"/>
                </a:lnTo>
                <a:lnTo>
                  <a:pt x="129413" y="17018"/>
                </a:lnTo>
                <a:lnTo>
                  <a:pt x="127254" y="13970"/>
                </a:lnTo>
                <a:lnTo>
                  <a:pt x="124714" y="11303"/>
                </a:lnTo>
                <a:lnTo>
                  <a:pt x="122174" y="8763"/>
                </a:lnTo>
                <a:lnTo>
                  <a:pt x="118999" y="6731"/>
                </a:lnTo>
                <a:lnTo>
                  <a:pt x="115951" y="4699"/>
                </a:lnTo>
                <a:lnTo>
                  <a:pt x="112903" y="3048"/>
                </a:lnTo>
                <a:lnTo>
                  <a:pt x="109220" y="2032"/>
                </a:lnTo>
                <a:lnTo>
                  <a:pt x="105664" y="1016"/>
                </a:lnTo>
                <a:lnTo>
                  <a:pt x="101980" y="508"/>
                </a:lnTo>
                <a:lnTo>
                  <a:pt x="9791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29881" y="3448812"/>
            <a:ext cx="108203" cy="125349"/>
          </a:xfrm>
          <a:custGeom>
            <a:avLst/>
            <a:gdLst/>
            <a:ahLst/>
            <a:cxnLst/>
            <a:rect l="l" t="t" r="r" b="b"/>
            <a:pathLst>
              <a:path w="108203" h="125349">
                <a:moveTo>
                  <a:pt x="32893" y="0"/>
                </a:moveTo>
                <a:lnTo>
                  <a:pt x="29337" y="635"/>
                </a:lnTo>
                <a:lnTo>
                  <a:pt x="25654" y="1651"/>
                </a:lnTo>
                <a:lnTo>
                  <a:pt x="22606" y="3175"/>
                </a:lnTo>
                <a:lnTo>
                  <a:pt x="19050" y="4699"/>
                </a:lnTo>
                <a:lnTo>
                  <a:pt x="15875" y="6731"/>
                </a:lnTo>
                <a:lnTo>
                  <a:pt x="13335" y="8890"/>
                </a:lnTo>
                <a:lnTo>
                  <a:pt x="10795" y="11430"/>
                </a:lnTo>
                <a:lnTo>
                  <a:pt x="8255" y="13970"/>
                </a:lnTo>
                <a:lnTo>
                  <a:pt x="6096" y="17018"/>
                </a:lnTo>
                <a:lnTo>
                  <a:pt x="4063" y="20193"/>
                </a:lnTo>
                <a:lnTo>
                  <a:pt x="2540" y="23241"/>
                </a:lnTo>
                <a:lnTo>
                  <a:pt x="1524" y="26797"/>
                </a:lnTo>
                <a:lnTo>
                  <a:pt x="508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08" y="45974"/>
                </a:lnTo>
                <a:lnTo>
                  <a:pt x="1524" y="49530"/>
                </a:lnTo>
                <a:lnTo>
                  <a:pt x="3048" y="52705"/>
                </a:lnTo>
                <a:lnTo>
                  <a:pt x="4572" y="56261"/>
                </a:lnTo>
                <a:lnTo>
                  <a:pt x="6604" y="58801"/>
                </a:lnTo>
                <a:lnTo>
                  <a:pt x="8762" y="61849"/>
                </a:lnTo>
                <a:lnTo>
                  <a:pt x="11303" y="64516"/>
                </a:lnTo>
                <a:lnTo>
                  <a:pt x="13843" y="67056"/>
                </a:lnTo>
                <a:lnTo>
                  <a:pt x="16891" y="69088"/>
                </a:lnTo>
                <a:lnTo>
                  <a:pt x="20066" y="71247"/>
                </a:lnTo>
                <a:lnTo>
                  <a:pt x="23113" y="72771"/>
                </a:lnTo>
                <a:lnTo>
                  <a:pt x="26797" y="73787"/>
                </a:lnTo>
                <a:lnTo>
                  <a:pt x="30861" y="74803"/>
                </a:lnTo>
                <a:lnTo>
                  <a:pt x="36068" y="75311"/>
                </a:lnTo>
                <a:lnTo>
                  <a:pt x="41656" y="75311"/>
                </a:lnTo>
                <a:lnTo>
                  <a:pt x="46862" y="74295"/>
                </a:lnTo>
                <a:lnTo>
                  <a:pt x="51943" y="72771"/>
                </a:lnTo>
                <a:lnTo>
                  <a:pt x="92710" y="125349"/>
                </a:lnTo>
                <a:lnTo>
                  <a:pt x="99949" y="119126"/>
                </a:lnTo>
                <a:lnTo>
                  <a:pt x="108204" y="113411"/>
                </a:lnTo>
                <a:lnTo>
                  <a:pt x="67437" y="60325"/>
                </a:lnTo>
                <a:lnTo>
                  <a:pt x="70104" y="56769"/>
                </a:lnTo>
                <a:lnTo>
                  <a:pt x="72136" y="53213"/>
                </a:lnTo>
                <a:lnTo>
                  <a:pt x="73660" y="49022"/>
                </a:lnTo>
                <a:lnTo>
                  <a:pt x="74675" y="44450"/>
                </a:lnTo>
                <a:lnTo>
                  <a:pt x="75184" y="40767"/>
                </a:lnTo>
                <a:lnTo>
                  <a:pt x="75184" y="36703"/>
                </a:lnTo>
                <a:lnTo>
                  <a:pt x="75184" y="33020"/>
                </a:lnTo>
                <a:lnTo>
                  <a:pt x="74168" y="29464"/>
                </a:lnTo>
                <a:lnTo>
                  <a:pt x="73151" y="25908"/>
                </a:lnTo>
                <a:lnTo>
                  <a:pt x="72136" y="22733"/>
                </a:lnTo>
                <a:lnTo>
                  <a:pt x="70612" y="19177"/>
                </a:lnTo>
                <a:lnTo>
                  <a:pt x="68453" y="16002"/>
                </a:lnTo>
                <a:lnTo>
                  <a:pt x="66421" y="13462"/>
                </a:lnTo>
                <a:lnTo>
                  <a:pt x="63881" y="10922"/>
                </a:lnTo>
                <a:lnTo>
                  <a:pt x="61341" y="8255"/>
                </a:lnTo>
                <a:lnTo>
                  <a:pt x="58166" y="6223"/>
                </a:lnTo>
                <a:lnTo>
                  <a:pt x="55118" y="4191"/>
                </a:lnTo>
                <a:lnTo>
                  <a:pt x="51435" y="2667"/>
                </a:lnTo>
                <a:lnTo>
                  <a:pt x="47879" y="1651"/>
                </a:lnTo>
                <a:lnTo>
                  <a:pt x="44323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354062" y="3664839"/>
            <a:ext cx="152019" cy="92202"/>
          </a:xfrm>
          <a:custGeom>
            <a:avLst/>
            <a:gdLst/>
            <a:ahLst/>
            <a:cxnLst/>
            <a:rect l="l" t="t" r="r" b="b"/>
            <a:pathLst>
              <a:path w="152019" h="92202">
                <a:moveTo>
                  <a:pt x="144272" y="0"/>
                </a:moveTo>
                <a:lnTo>
                  <a:pt x="68072" y="31496"/>
                </a:lnTo>
                <a:lnTo>
                  <a:pt x="65405" y="28829"/>
                </a:lnTo>
                <a:lnTo>
                  <a:pt x="62865" y="26289"/>
                </a:lnTo>
                <a:lnTo>
                  <a:pt x="60325" y="23749"/>
                </a:lnTo>
                <a:lnTo>
                  <a:pt x="56769" y="21590"/>
                </a:lnTo>
                <a:lnTo>
                  <a:pt x="53594" y="20066"/>
                </a:lnTo>
                <a:lnTo>
                  <a:pt x="50038" y="18542"/>
                </a:lnTo>
                <a:lnTo>
                  <a:pt x="46355" y="17526"/>
                </a:lnTo>
                <a:lnTo>
                  <a:pt x="42799" y="17018"/>
                </a:lnTo>
                <a:lnTo>
                  <a:pt x="39116" y="16510"/>
                </a:lnTo>
                <a:lnTo>
                  <a:pt x="35560" y="17018"/>
                </a:lnTo>
                <a:lnTo>
                  <a:pt x="32004" y="17018"/>
                </a:lnTo>
                <a:lnTo>
                  <a:pt x="28320" y="18034"/>
                </a:lnTo>
                <a:lnTo>
                  <a:pt x="24765" y="19050"/>
                </a:lnTo>
                <a:lnTo>
                  <a:pt x="21717" y="20574"/>
                </a:lnTo>
                <a:lnTo>
                  <a:pt x="18542" y="22098"/>
                </a:lnTo>
                <a:lnTo>
                  <a:pt x="15494" y="24257"/>
                </a:lnTo>
                <a:lnTo>
                  <a:pt x="12319" y="26797"/>
                </a:lnTo>
                <a:lnTo>
                  <a:pt x="9779" y="29337"/>
                </a:lnTo>
                <a:lnTo>
                  <a:pt x="7239" y="32004"/>
                </a:lnTo>
                <a:lnTo>
                  <a:pt x="5206" y="35560"/>
                </a:lnTo>
                <a:lnTo>
                  <a:pt x="3556" y="38608"/>
                </a:lnTo>
                <a:lnTo>
                  <a:pt x="2031" y="42291"/>
                </a:lnTo>
                <a:lnTo>
                  <a:pt x="1016" y="45847"/>
                </a:lnTo>
                <a:lnTo>
                  <a:pt x="507" y="49403"/>
                </a:lnTo>
                <a:lnTo>
                  <a:pt x="0" y="53086"/>
                </a:lnTo>
                <a:lnTo>
                  <a:pt x="0" y="56642"/>
                </a:lnTo>
                <a:lnTo>
                  <a:pt x="507" y="60325"/>
                </a:lnTo>
                <a:lnTo>
                  <a:pt x="1524" y="63881"/>
                </a:lnTo>
                <a:lnTo>
                  <a:pt x="2540" y="67564"/>
                </a:lnTo>
                <a:lnTo>
                  <a:pt x="4064" y="70612"/>
                </a:lnTo>
                <a:lnTo>
                  <a:pt x="5715" y="74168"/>
                </a:lnTo>
                <a:lnTo>
                  <a:pt x="7747" y="76835"/>
                </a:lnTo>
                <a:lnTo>
                  <a:pt x="9779" y="79883"/>
                </a:lnTo>
                <a:lnTo>
                  <a:pt x="12954" y="82423"/>
                </a:lnTo>
                <a:lnTo>
                  <a:pt x="15494" y="85090"/>
                </a:lnTo>
                <a:lnTo>
                  <a:pt x="19050" y="87122"/>
                </a:lnTo>
                <a:lnTo>
                  <a:pt x="22225" y="88646"/>
                </a:lnTo>
                <a:lnTo>
                  <a:pt x="25781" y="90170"/>
                </a:lnTo>
                <a:lnTo>
                  <a:pt x="29337" y="91186"/>
                </a:lnTo>
                <a:lnTo>
                  <a:pt x="33019" y="91694"/>
                </a:lnTo>
                <a:lnTo>
                  <a:pt x="36576" y="92202"/>
                </a:lnTo>
                <a:lnTo>
                  <a:pt x="40259" y="92202"/>
                </a:lnTo>
                <a:lnTo>
                  <a:pt x="43815" y="91694"/>
                </a:lnTo>
                <a:lnTo>
                  <a:pt x="47370" y="90678"/>
                </a:lnTo>
                <a:lnTo>
                  <a:pt x="51054" y="89662"/>
                </a:lnTo>
                <a:lnTo>
                  <a:pt x="54102" y="88646"/>
                </a:lnTo>
                <a:lnTo>
                  <a:pt x="57150" y="86614"/>
                </a:lnTo>
                <a:lnTo>
                  <a:pt x="60325" y="84455"/>
                </a:lnTo>
                <a:lnTo>
                  <a:pt x="63373" y="82423"/>
                </a:lnTo>
                <a:lnTo>
                  <a:pt x="65913" y="79883"/>
                </a:lnTo>
                <a:lnTo>
                  <a:pt x="68580" y="76835"/>
                </a:lnTo>
                <a:lnTo>
                  <a:pt x="70612" y="73660"/>
                </a:lnTo>
                <a:lnTo>
                  <a:pt x="73152" y="67564"/>
                </a:lnTo>
                <a:lnTo>
                  <a:pt x="74676" y="61849"/>
                </a:lnTo>
                <a:lnTo>
                  <a:pt x="75819" y="55626"/>
                </a:lnTo>
                <a:lnTo>
                  <a:pt x="75311" y="49403"/>
                </a:lnTo>
                <a:lnTo>
                  <a:pt x="152019" y="18034"/>
                </a:lnTo>
                <a:lnTo>
                  <a:pt x="147447" y="9271"/>
                </a:lnTo>
                <a:lnTo>
                  <a:pt x="14427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40117" y="3728720"/>
            <a:ext cx="75310" cy="135001"/>
          </a:xfrm>
          <a:custGeom>
            <a:avLst/>
            <a:gdLst/>
            <a:ahLst/>
            <a:cxnLst/>
            <a:rect l="l" t="t" r="r" b="b"/>
            <a:pathLst>
              <a:path w="75310" h="135001">
                <a:moveTo>
                  <a:pt x="31496" y="0"/>
                </a:moveTo>
                <a:lnTo>
                  <a:pt x="29337" y="60325"/>
                </a:lnTo>
                <a:lnTo>
                  <a:pt x="25273" y="61341"/>
                </a:lnTo>
                <a:lnTo>
                  <a:pt x="21082" y="63373"/>
                </a:lnTo>
                <a:lnTo>
                  <a:pt x="17018" y="65532"/>
                </a:lnTo>
                <a:lnTo>
                  <a:pt x="13462" y="68072"/>
                </a:lnTo>
                <a:lnTo>
                  <a:pt x="10287" y="70612"/>
                </a:lnTo>
                <a:lnTo>
                  <a:pt x="8255" y="73660"/>
                </a:lnTo>
                <a:lnTo>
                  <a:pt x="5714" y="76835"/>
                </a:lnTo>
                <a:lnTo>
                  <a:pt x="4064" y="79883"/>
                </a:lnTo>
                <a:lnTo>
                  <a:pt x="2539" y="82931"/>
                </a:lnTo>
                <a:lnTo>
                  <a:pt x="1524" y="86614"/>
                </a:lnTo>
                <a:lnTo>
                  <a:pt x="508" y="90170"/>
                </a:lnTo>
                <a:lnTo>
                  <a:pt x="0" y="93853"/>
                </a:lnTo>
                <a:lnTo>
                  <a:pt x="0" y="97409"/>
                </a:lnTo>
                <a:lnTo>
                  <a:pt x="0" y="101092"/>
                </a:lnTo>
                <a:lnTo>
                  <a:pt x="508" y="104648"/>
                </a:lnTo>
                <a:lnTo>
                  <a:pt x="1524" y="108204"/>
                </a:lnTo>
                <a:lnTo>
                  <a:pt x="2539" y="111379"/>
                </a:lnTo>
                <a:lnTo>
                  <a:pt x="4064" y="114935"/>
                </a:lnTo>
                <a:lnTo>
                  <a:pt x="6223" y="117983"/>
                </a:lnTo>
                <a:lnTo>
                  <a:pt x="8763" y="121158"/>
                </a:lnTo>
                <a:lnTo>
                  <a:pt x="11302" y="124206"/>
                </a:lnTo>
                <a:lnTo>
                  <a:pt x="13970" y="126746"/>
                </a:lnTo>
                <a:lnTo>
                  <a:pt x="17018" y="128905"/>
                </a:lnTo>
                <a:lnTo>
                  <a:pt x="20065" y="130429"/>
                </a:lnTo>
                <a:lnTo>
                  <a:pt x="23749" y="131953"/>
                </a:lnTo>
                <a:lnTo>
                  <a:pt x="26797" y="133477"/>
                </a:lnTo>
                <a:lnTo>
                  <a:pt x="30480" y="133985"/>
                </a:lnTo>
                <a:lnTo>
                  <a:pt x="34036" y="134493"/>
                </a:lnTo>
                <a:lnTo>
                  <a:pt x="37592" y="135001"/>
                </a:lnTo>
                <a:lnTo>
                  <a:pt x="41275" y="134493"/>
                </a:lnTo>
                <a:lnTo>
                  <a:pt x="44831" y="133985"/>
                </a:lnTo>
                <a:lnTo>
                  <a:pt x="48514" y="132969"/>
                </a:lnTo>
                <a:lnTo>
                  <a:pt x="52070" y="131953"/>
                </a:lnTo>
                <a:lnTo>
                  <a:pt x="55118" y="130429"/>
                </a:lnTo>
                <a:lnTo>
                  <a:pt x="58801" y="128397"/>
                </a:lnTo>
                <a:lnTo>
                  <a:pt x="61849" y="126238"/>
                </a:lnTo>
                <a:lnTo>
                  <a:pt x="64389" y="123698"/>
                </a:lnTo>
                <a:lnTo>
                  <a:pt x="67056" y="120650"/>
                </a:lnTo>
                <a:lnTo>
                  <a:pt x="69088" y="117475"/>
                </a:lnTo>
                <a:lnTo>
                  <a:pt x="71120" y="114427"/>
                </a:lnTo>
                <a:lnTo>
                  <a:pt x="72644" y="111379"/>
                </a:lnTo>
                <a:lnTo>
                  <a:pt x="73660" y="107696"/>
                </a:lnTo>
                <a:lnTo>
                  <a:pt x="74676" y="104140"/>
                </a:lnTo>
                <a:lnTo>
                  <a:pt x="75311" y="100584"/>
                </a:lnTo>
                <a:lnTo>
                  <a:pt x="75311" y="96901"/>
                </a:lnTo>
                <a:lnTo>
                  <a:pt x="75311" y="93345"/>
                </a:lnTo>
                <a:lnTo>
                  <a:pt x="74676" y="89662"/>
                </a:lnTo>
                <a:lnTo>
                  <a:pt x="73660" y="86106"/>
                </a:lnTo>
                <a:lnTo>
                  <a:pt x="72136" y="82423"/>
                </a:lnTo>
                <a:lnTo>
                  <a:pt x="70612" y="79375"/>
                </a:lnTo>
                <a:lnTo>
                  <a:pt x="69088" y="76327"/>
                </a:lnTo>
                <a:lnTo>
                  <a:pt x="66421" y="73152"/>
                </a:lnTo>
                <a:lnTo>
                  <a:pt x="62864" y="69088"/>
                </a:lnTo>
                <a:lnTo>
                  <a:pt x="58293" y="65532"/>
                </a:lnTo>
                <a:lnTo>
                  <a:pt x="53594" y="62865"/>
                </a:lnTo>
                <a:lnTo>
                  <a:pt x="49022" y="61341"/>
                </a:lnTo>
                <a:lnTo>
                  <a:pt x="51054" y="508"/>
                </a:lnTo>
                <a:lnTo>
                  <a:pt x="51054" y="508"/>
                </a:lnTo>
                <a:lnTo>
                  <a:pt x="44831" y="1016"/>
                </a:lnTo>
                <a:lnTo>
                  <a:pt x="38100" y="508"/>
                </a:lnTo>
                <a:lnTo>
                  <a:pt x="3149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73086" y="3625088"/>
            <a:ext cx="136525" cy="75819"/>
          </a:xfrm>
          <a:custGeom>
            <a:avLst/>
            <a:gdLst/>
            <a:ahLst/>
            <a:cxnLst/>
            <a:rect l="l" t="t" r="r" b="b"/>
            <a:pathLst>
              <a:path w="136525" h="75819">
                <a:moveTo>
                  <a:pt x="96901" y="0"/>
                </a:moveTo>
                <a:lnTo>
                  <a:pt x="93345" y="635"/>
                </a:lnTo>
                <a:lnTo>
                  <a:pt x="89662" y="1651"/>
                </a:lnTo>
                <a:lnTo>
                  <a:pt x="86106" y="2667"/>
                </a:lnTo>
                <a:lnTo>
                  <a:pt x="81915" y="4191"/>
                </a:lnTo>
                <a:lnTo>
                  <a:pt x="78358" y="6223"/>
                </a:lnTo>
                <a:lnTo>
                  <a:pt x="75311" y="8255"/>
                </a:lnTo>
                <a:lnTo>
                  <a:pt x="72136" y="10922"/>
                </a:lnTo>
                <a:lnTo>
                  <a:pt x="69595" y="13970"/>
                </a:lnTo>
                <a:lnTo>
                  <a:pt x="67564" y="17018"/>
                </a:lnTo>
                <a:lnTo>
                  <a:pt x="65405" y="20193"/>
                </a:lnTo>
                <a:lnTo>
                  <a:pt x="63881" y="23749"/>
                </a:lnTo>
                <a:lnTo>
                  <a:pt x="2032" y="16002"/>
                </a:lnTo>
                <a:lnTo>
                  <a:pt x="1524" y="25781"/>
                </a:lnTo>
                <a:lnTo>
                  <a:pt x="0" y="35052"/>
                </a:lnTo>
                <a:lnTo>
                  <a:pt x="61341" y="42799"/>
                </a:lnTo>
                <a:lnTo>
                  <a:pt x="61849" y="46990"/>
                </a:lnTo>
                <a:lnTo>
                  <a:pt x="63373" y="51054"/>
                </a:lnTo>
                <a:lnTo>
                  <a:pt x="64896" y="54229"/>
                </a:lnTo>
                <a:lnTo>
                  <a:pt x="66548" y="57785"/>
                </a:lnTo>
                <a:lnTo>
                  <a:pt x="68580" y="60833"/>
                </a:lnTo>
                <a:lnTo>
                  <a:pt x="71120" y="63500"/>
                </a:lnTo>
                <a:lnTo>
                  <a:pt x="73660" y="66040"/>
                </a:lnTo>
                <a:lnTo>
                  <a:pt x="76327" y="68580"/>
                </a:lnTo>
                <a:lnTo>
                  <a:pt x="79375" y="70612"/>
                </a:lnTo>
                <a:lnTo>
                  <a:pt x="82423" y="72263"/>
                </a:lnTo>
                <a:lnTo>
                  <a:pt x="86106" y="73787"/>
                </a:lnTo>
                <a:lnTo>
                  <a:pt x="89662" y="74803"/>
                </a:lnTo>
                <a:lnTo>
                  <a:pt x="93345" y="75311"/>
                </a:lnTo>
                <a:lnTo>
                  <a:pt x="96901" y="75819"/>
                </a:lnTo>
                <a:lnTo>
                  <a:pt x="100457" y="75819"/>
                </a:lnTo>
                <a:lnTo>
                  <a:pt x="104140" y="75311"/>
                </a:lnTo>
                <a:lnTo>
                  <a:pt x="107695" y="74803"/>
                </a:lnTo>
                <a:lnTo>
                  <a:pt x="111379" y="73279"/>
                </a:lnTo>
                <a:lnTo>
                  <a:pt x="114935" y="72263"/>
                </a:lnTo>
                <a:lnTo>
                  <a:pt x="118491" y="70104"/>
                </a:lnTo>
                <a:lnTo>
                  <a:pt x="121666" y="68072"/>
                </a:lnTo>
                <a:lnTo>
                  <a:pt x="124206" y="65532"/>
                </a:lnTo>
                <a:lnTo>
                  <a:pt x="126745" y="62992"/>
                </a:lnTo>
                <a:lnTo>
                  <a:pt x="129413" y="60325"/>
                </a:lnTo>
                <a:lnTo>
                  <a:pt x="130937" y="57277"/>
                </a:lnTo>
                <a:lnTo>
                  <a:pt x="132969" y="54229"/>
                </a:lnTo>
                <a:lnTo>
                  <a:pt x="133985" y="50546"/>
                </a:lnTo>
                <a:lnTo>
                  <a:pt x="135001" y="46990"/>
                </a:lnTo>
                <a:lnTo>
                  <a:pt x="136017" y="43815"/>
                </a:lnTo>
                <a:lnTo>
                  <a:pt x="136525" y="39751"/>
                </a:lnTo>
                <a:lnTo>
                  <a:pt x="136525" y="36195"/>
                </a:lnTo>
                <a:lnTo>
                  <a:pt x="136017" y="32512"/>
                </a:lnTo>
                <a:lnTo>
                  <a:pt x="135508" y="28956"/>
                </a:lnTo>
                <a:lnTo>
                  <a:pt x="133985" y="25273"/>
                </a:lnTo>
                <a:lnTo>
                  <a:pt x="132461" y="21717"/>
                </a:lnTo>
                <a:lnTo>
                  <a:pt x="130937" y="18034"/>
                </a:lnTo>
                <a:lnTo>
                  <a:pt x="128905" y="14986"/>
                </a:lnTo>
                <a:lnTo>
                  <a:pt x="126238" y="12446"/>
                </a:lnTo>
                <a:lnTo>
                  <a:pt x="123698" y="9906"/>
                </a:lnTo>
                <a:lnTo>
                  <a:pt x="121157" y="7239"/>
                </a:lnTo>
                <a:lnTo>
                  <a:pt x="117982" y="5715"/>
                </a:lnTo>
                <a:lnTo>
                  <a:pt x="114935" y="3683"/>
                </a:lnTo>
                <a:lnTo>
                  <a:pt x="111379" y="2667"/>
                </a:lnTo>
                <a:lnTo>
                  <a:pt x="107695" y="1651"/>
                </a:lnTo>
                <a:lnTo>
                  <a:pt x="104140" y="635"/>
                </a:lnTo>
                <a:lnTo>
                  <a:pt x="100457" y="635"/>
                </a:lnTo>
                <a:lnTo>
                  <a:pt x="9690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05065" y="3559175"/>
            <a:ext cx="159766" cy="160274"/>
          </a:xfrm>
          <a:custGeom>
            <a:avLst/>
            <a:gdLst/>
            <a:ahLst/>
            <a:cxnLst/>
            <a:rect l="l" t="t" r="r" b="b"/>
            <a:pathLst>
              <a:path w="159766" h="160274">
                <a:moveTo>
                  <a:pt x="79883" y="0"/>
                </a:moveTo>
                <a:lnTo>
                  <a:pt x="71628" y="508"/>
                </a:lnTo>
                <a:lnTo>
                  <a:pt x="63881" y="1524"/>
                </a:lnTo>
                <a:lnTo>
                  <a:pt x="56134" y="3556"/>
                </a:lnTo>
                <a:lnTo>
                  <a:pt x="49022" y="6223"/>
                </a:lnTo>
                <a:lnTo>
                  <a:pt x="41783" y="9779"/>
                </a:lnTo>
                <a:lnTo>
                  <a:pt x="35052" y="13843"/>
                </a:lnTo>
                <a:lnTo>
                  <a:pt x="29337" y="18542"/>
                </a:lnTo>
                <a:lnTo>
                  <a:pt x="23749" y="23749"/>
                </a:lnTo>
                <a:lnTo>
                  <a:pt x="18541" y="29337"/>
                </a:lnTo>
                <a:lnTo>
                  <a:pt x="13970" y="35560"/>
                </a:lnTo>
                <a:lnTo>
                  <a:pt x="9778" y="41783"/>
                </a:lnTo>
                <a:lnTo>
                  <a:pt x="6223" y="48895"/>
                </a:lnTo>
                <a:lnTo>
                  <a:pt x="3556" y="56134"/>
                </a:lnTo>
                <a:lnTo>
                  <a:pt x="1524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24" y="96393"/>
                </a:lnTo>
                <a:lnTo>
                  <a:pt x="3556" y="104140"/>
                </a:lnTo>
                <a:lnTo>
                  <a:pt x="6223" y="111252"/>
                </a:lnTo>
                <a:lnTo>
                  <a:pt x="9778" y="117983"/>
                </a:lnTo>
                <a:lnTo>
                  <a:pt x="13970" y="124714"/>
                </a:lnTo>
                <a:lnTo>
                  <a:pt x="18541" y="130937"/>
                </a:lnTo>
                <a:lnTo>
                  <a:pt x="23749" y="136525"/>
                </a:lnTo>
                <a:lnTo>
                  <a:pt x="29337" y="141732"/>
                </a:lnTo>
                <a:lnTo>
                  <a:pt x="35052" y="146304"/>
                </a:lnTo>
                <a:lnTo>
                  <a:pt x="41783" y="150495"/>
                </a:lnTo>
                <a:lnTo>
                  <a:pt x="49022" y="153543"/>
                </a:lnTo>
                <a:lnTo>
                  <a:pt x="56134" y="156718"/>
                </a:lnTo>
                <a:lnTo>
                  <a:pt x="63881" y="158242"/>
                </a:lnTo>
                <a:lnTo>
                  <a:pt x="71628" y="159766"/>
                </a:lnTo>
                <a:lnTo>
                  <a:pt x="79883" y="160274"/>
                </a:lnTo>
                <a:lnTo>
                  <a:pt x="88138" y="159766"/>
                </a:lnTo>
                <a:lnTo>
                  <a:pt x="96392" y="158242"/>
                </a:lnTo>
                <a:lnTo>
                  <a:pt x="103632" y="156718"/>
                </a:lnTo>
                <a:lnTo>
                  <a:pt x="111378" y="153543"/>
                </a:lnTo>
                <a:lnTo>
                  <a:pt x="117983" y="150495"/>
                </a:lnTo>
                <a:lnTo>
                  <a:pt x="124714" y="146304"/>
                </a:lnTo>
                <a:lnTo>
                  <a:pt x="130937" y="141732"/>
                </a:lnTo>
                <a:lnTo>
                  <a:pt x="136525" y="136525"/>
                </a:lnTo>
                <a:lnTo>
                  <a:pt x="141732" y="130937"/>
                </a:lnTo>
                <a:lnTo>
                  <a:pt x="146431" y="124714"/>
                </a:lnTo>
                <a:lnTo>
                  <a:pt x="150495" y="117983"/>
                </a:lnTo>
                <a:lnTo>
                  <a:pt x="153542" y="111252"/>
                </a:lnTo>
                <a:lnTo>
                  <a:pt x="156717" y="104140"/>
                </a:lnTo>
                <a:lnTo>
                  <a:pt x="158241" y="96393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41" y="63881"/>
                </a:lnTo>
                <a:lnTo>
                  <a:pt x="156717" y="56134"/>
                </a:lnTo>
                <a:lnTo>
                  <a:pt x="153542" y="48895"/>
                </a:lnTo>
                <a:lnTo>
                  <a:pt x="150495" y="41783"/>
                </a:lnTo>
                <a:lnTo>
                  <a:pt x="146431" y="35560"/>
                </a:lnTo>
                <a:lnTo>
                  <a:pt x="141732" y="29337"/>
                </a:lnTo>
                <a:lnTo>
                  <a:pt x="136525" y="23749"/>
                </a:lnTo>
                <a:lnTo>
                  <a:pt x="130937" y="18542"/>
                </a:lnTo>
                <a:lnTo>
                  <a:pt x="124714" y="13843"/>
                </a:lnTo>
                <a:lnTo>
                  <a:pt x="117983" y="9779"/>
                </a:lnTo>
                <a:lnTo>
                  <a:pt x="111378" y="6223"/>
                </a:lnTo>
                <a:lnTo>
                  <a:pt x="103632" y="3556"/>
                </a:lnTo>
                <a:lnTo>
                  <a:pt x="96392" y="1524"/>
                </a:lnTo>
                <a:lnTo>
                  <a:pt x="88138" y="508"/>
                </a:lnTo>
                <a:lnTo>
                  <a:pt x="7988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81391" y="3153918"/>
            <a:ext cx="299847" cy="272796"/>
          </a:xfrm>
          <a:custGeom>
            <a:avLst/>
            <a:gdLst/>
            <a:ahLst/>
            <a:cxnLst/>
            <a:rect l="l" t="t" r="r" b="b"/>
            <a:pathLst>
              <a:path w="299847" h="272796">
                <a:moveTo>
                  <a:pt x="142240" y="0"/>
                </a:moveTo>
                <a:lnTo>
                  <a:pt x="134620" y="381"/>
                </a:lnTo>
                <a:lnTo>
                  <a:pt x="126873" y="1270"/>
                </a:lnTo>
                <a:lnTo>
                  <a:pt x="119634" y="2286"/>
                </a:lnTo>
                <a:lnTo>
                  <a:pt x="112395" y="3556"/>
                </a:lnTo>
                <a:lnTo>
                  <a:pt x="105156" y="5334"/>
                </a:lnTo>
                <a:lnTo>
                  <a:pt x="98425" y="7620"/>
                </a:lnTo>
                <a:lnTo>
                  <a:pt x="91694" y="9906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4"/>
                </a:lnTo>
                <a:lnTo>
                  <a:pt x="65913" y="21590"/>
                </a:lnTo>
                <a:lnTo>
                  <a:pt x="60071" y="25273"/>
                </a:lnTo>
                <a:lnTo>
                  <a:pt x="54610" y="28829"/>
                </a:lnTo>
                <a:lnTo>
                  <a:pt x="49149" y="32893"/>
                </a:lnTo>
                <a:lnTo>
                  <a:pt x="43815" y="36957"/>
                </a:lnTo>
                <a:lnTo>
                  <a:pt x="38735" y="41529"/>
                </a:lnTo>
                <a:lnTo>
                  <a:pt x="34290" y="46101"/>
                </a:lnTo>
                <a:lnTo>
                  <a:pt x="29718" y="51054"/>
                </a:lnTo>
                <a:lnTo>
                  <a:pt x="25653" y="56007"/>
                </a:lnTo>
                <a:lnTo>
                  <a:pt x="21590" y="60960"/>
                </a:lnTo>
                <a:lnTo>
                  <a:pt x="18034" y="66421"/>
                </a:lnTo>
                <a:lnTo>
                  <a:pt x="14859" y="71755"/>
                </a:lnTo>
                <a:lnTo>
                  <a:pt x="11684" y="77597"/>
                </a:lnTo>
                <a:lnTo>
                  <a:pt x="9016" y="83566"/>
                </a:lnTo>
                <a:lnTo>
                  <a:pt x="6731" y="89408"/>
                </a:lnTo>
                <a:lnTo>
                  <a:pt x="4445" y="95250"/>
                </a:lnTo>
                <a:lnTo>
                  <a:pt x="3175" y="101600"/>
                </a:lnTo>
                <a:lnTo>
                  <a:pt x="1777" y="107950"/>
                </a:lnTo>
                <a:lnTo>
                  <a:pt x="889" y="114300"/>
                </a:lnTo>
                <a:lnTo>
                  <a:pt x="0" y="120523"/>
                </a:lnTo>
                <a:lnTo>
                  <a:pt x="0" y="127381"/>
                </a:lnTo>
                <a:lnTo>
                  <a:pt x="0" y="134112"/>
                </a:lnTo>
                <a:lnTo>
                  <a:pt x="889" y="141351"/>
                </a:lnTo>
                <a:lnTo>
                  <a:pt x="1777" y="148082"/>
                </a:lnTo>
                <a:lnTo>
                  <a:pt x="3556" y="154432"/>
                </a:lnTo>
                <a:lnTo>
                  <a:pt x="5334" y="161163"/>
                </a:lnTo>
                <a:lnTo>
                  <a:pt x="7620" y="167513"/>
                </a:lnTo>
                <a:lnTo>
                  <a:pt x="10287" y="173863"/>
                </a:lnTo>
                <a:lnTo>
                  <a:pt x="13462" y="180213"/>
                </a:lnTo>
                <a:lnTo>
                  <a:pt x="16637" y="186055"/>
                </a:lnTo>
                <a:lnTo>
                  <a:pt x="20320" y="191516"/>
                </a:lnTo>
                <a:lnTo>
                  <a:pt x="24765" y="197358"/>
                </a:lnTo>
                <a:lnTo>
                  <a:pt x="28828" y="202819"/>
                </a:lnTo>
                <a:lnTo>
                  <a:pt x="33782" y="207772"/>
                </a:lnTo>
                <a:lnTo>
                  <a:pt x="38735" y="212725"/>
                </a:lnTo>
                <a:lnTo>
                  <a:pt x="44196" y="217678"/>
                </a:lnTo>
                <a:lnTo>
                  <a:pt x="49657" y="222250"/>
                </a:lnTo>
                <a:lnTo>
                  <a:pt x="45974" y="228981"/>
                </a:lnTo>
                <a:lnTo>
                  <a:pt x="41910" y="235712"/>
                </a:lnTo>
                <a:lnTo>
                  <a:pt x="37465" y="242951"/>
                </a:lnTo>
                <a:lnTo>
                  <a:pt x="31623" y="249809"/>
                </a:lnTo>
                <a:lnTo>
                  <a:pt x="25273" y="256540"/>
                </a:lnTo>
                <a:lnTo>
                  <a:pt x="21590" y="259715"/>
                </a:lnTo>
                <a:lnTo>
                  <a:pt x="17526" y="262382"/>
                </a:lnTo>
                <a:lnTo>
                  <a:pt x="13462" y="265176"/>
                </a:lnTo>
                <a:lnTo>
                  <a:pt x="9398" y="267843"/>
                </a:lnTo>
                <a:lnTo>
                  <a:pt x="4952" y="269621"/>
                </a:lnTo>
                <a:lnTo>
                  <a:pt x="0" y="271907"/>
                </a:lnTo>
                <a:lnTo>
                  <a:pt x="2159" y="271907"/>
                </a:lnTo>
                <a:lnTo>
                  <a:pt x="9016" y="272796"/>
                </a:lnTo>
                <a:lnTo>
                  <a:pt x="25273" y="272796"/>
                </a:lnTo>
                <a:lnTo>
                  <a:pt x="31623" y="272288"/>
                </a:lnTo>
                <a:lnTo>
                  <a:pt x="38735" y="271018"/>
                </a:lnTo>
                <a:lnTo>
                  <a:pt x="45974" y="269621"/>
                </a:lnTo>
                <a:lnTo>
                  <a:pt x="53721" y="267335"/>
                </a:lnTo>
                <a:lnTo>
                  <a:pt x="61340" y="264668"/>
                </a:lnTo>
                <a:lnTo>
                  <a:pt x="69469" y="261112"/>
                </a:lnTo>
                <a:lnTo>
                  <a:pt x="77215" y="256540"/>
                </a:lnTo>
                <a:lnTo>
                  <a:pt x="84836" y="251587"/>
                </a:lnTo>
                <a:lnTo>
                  <a:pt x="92075" y="244856"/>
                </a:lnTo>
                <a:lnTo>
                  <a:pt x="98806" y="247015"/>
                </a:lnTo>
                <a:lnTo>
                  <a:pt x="105664" y="249301"/>
                </a:lnTo>
                <a:lnTo>
                  <a:pt x="112902" y="250698"/>
                </a:lnTo>
                <a:lnTo>
                  <a:pt x="120141" y="251968"/>
                </a:lnTo>
                <a:lnTo>
                  <a:pt x="127381" y="253365"/>
                </a:lnTo>
                <a:lnTo>
                  <a:pt x="134620" y="254254"/>
                </a:lnTo>
                <a:lnTo>
                  <a:pt x="142240" y="254762"/>
                </a:lnTo>
                <a:lnTo>
                  <a:pt x="157607" y="254762"/>
                </a:lnTo>
                <a:lnTo>
                  <a:pt x="165227" y="254254"/>
                </a:lnTo>
                <a:lnTo>
                  <a:pt x="172974" y="253365"/>
                </a:lnTo>
                <a:lnTo>
                  <a:pt x="180213" y="251968"/>
                </a:lnTo>
                <a:lnTo>
                  <a:pt x="187452" y="250698"/>
                </a:lnTo>
                <a:lnTo>
                  <a:pt x="194690" y="248920"/>
                </a:lnTo>
                <a:lnTo>
                  <a:pt x="201422" y="247015"/>
                </a:lnTo>
                <a:lnTo>
                  <a:pt x="208152" y="244856"/>
                </a:lnTo>
                <a:lnTo>
                  <a:pt x="215011" y="242062"/>
                </a:lnTo>
                <a:lnTo>
                  <a:pt x="221234" y="239395"/>
                </a:lnTo>
                <a:lnTo>
                  <a:pt x="227584" y="236220"/>
                </a:lnTo>
                <a:lnTo>
                  <a:pt x="233934" y="233045"/>
                </a:lnTo>
                <a:lnTo>
                  <a:pt x="239776" y="229362"/>
                </a:lnTo>
                <a:lnTo>
                  <a:pt x="245237" y="225806"/>
                </a:lnTo>
                <a:lnTo>
                  <a:pt x="250571" y="221742"/>
                </a:lnTo>
                <a:lnTo>
                  <a:pt x="256032" y="217297"/>
                </a:lnTo>
                <a:lnTo>
                  <a:pt x="260985" y="213106"/>
                </a:lnTo>
                <a:lnTo>
                  <a:pt x="265557" y="208153"/>
                </a:lnTo>
                <a:lnTo>
                  <a:pt x="270128" y="203708"/>
                </a:lnTo>
                <a:lnTo>
                  <a:pt x="274065" y="198755"/>
                </a:lnTo>
                <a:lnTo>
                  <a:pt x="278130" y="193294"/>
                </a:lnTo>
                <a:lnTo>
                  <a:pt x="281813" y="187833"/>
                </a:lnTo>
                <a:lnTo>
                  <a:pt x="284988" y="182499"/>
                </a:lnTo>
                <a:lnTo>
                  <a:pt x="288163" y="177038"/>
                </a:lnTo>
                <a:lnTo>
                  <a:pt x="290830" y="171196"/>
                </a:lnTo>
                <a:lnTo>
                  <a:pt x="293115" y="165227"/>
                </a:lnTo>
                <a:lnTo>
                  <a:pt x="295402" y="159004"/>
                </a:lnTo>
                <a:lnTo>
                  <a:pt x="296672" y="153035"/>
                </a:lnTo>
                <a:lnTo>
                  <a:pt x="298069" y="146812"/>
                </a:lnTo>
                <a:lnTo>
                  <a:pt x="298958" y="140462"/>
                </a:lnTo>
                <a:lnTo>
                  <a:pt x="299847" y="133731"/>
                </a:lnTo>
                <a:lnTo>
                  <a:pt x="299847" y="127381"/>
                </a:lnTo>
                <a:lnTo>
                  <a:pt x="299847" y="120523"/>
                </a:lnTo>
                <a:lnTo>
                  <a:pt x="298958" y="114300"/>
                </a:lnTo>
                <a:lnTo>
                  <a:pt x="298069" y="107950"/>
                </a:lnTo>
                <a:lnTo>
                  <a:pt x="296672" y="101600"/>
                </a:lnTo>
                <a:lnTo>
                  <a:pt x="295402" y="95250"/>
                </a:lnTo>
                <a:lnTo>
                  <a:pt x="293115" y="89408"/>
                </a:lnTo>
                <a:lnTo>
                  <a:pt x="290830" y="83566"/>
                </a:lnTo>
                <a:lnTo>
                  <a:pt x="288163" y="77597"/>
                </a:lnTo>
                <a:lnTo>
                  <a:pt x="284988" y="71755"/>
                </a:lnTo>
                <a:lnTo>
                  <a:pt x="281813" y="66421"/>
                </a:lnTo>
                <a:lnTo>
                  <a:pt x="278130" y="60960"/>
                </a:lnTo>
                <a:lnTo>
                  <a:pt x="274065" y="56007"/>
                </a:lnTo>
                <a:lnTo>
                  <a:pt x="270128" y="51054"/>
                </a:lnTo>
                <a:lnTo>
                  <a:pt x="265557" y="46101"/>
                </a:lnTo>
                <a:lnTo>
                  <a:pt x="260985" y="41529"/>
                </a:lnTo>
                <a:lnTo>
                  <a:pt x="256032" y="36957"/>
                </a:lnTo>
                <a:lnTo>
                  <a:pt x="250571" y="32893"/>
                </a:lnTo>
                <a:lnTo>
                  <a:pt x="245237" y="28829"/>
                </a:lnTo>
                <a:lnTo>
                  <a:pt x="239776" y="25273"/>
                </a:lnTo>
                <a:lnTo>
                  <a:pt x="233934" y="21590"/>
                </a:lnTo>
                <a:lnTo>
                  <a:pt x="227584" y="18034"/>
                </a:lnTo>
                <a:lnTo>
                  <a:pt x="221234" y="15367"/>
                </a:lnTo>
                <a:lnTo>
                  <a:pt x="215011" y="12192"/>
                </a:lnTo>
                <a:lnTo>
                  <a:pt x="208152" y="9906"/>
                </a:lnTo>
                <a:lnTo>
                  <a:pt x="201422" y="7620"/>
                </a:lnTo>
                <a:lnTo>
                  <a:pt x="194690" y="5334"/>
                </a:lnTo>
                <a:lnTo>
                  <a:pt x="187452" y="3556"/>
                </a:lnTo>
                <a:lnTo>
                  <a:pt x="180213" y="2286"/>
                </a:lnTo>
                <a:lnTo>
                  <a:pt x="172974" y="1270"/>
                </a:lnTo>
                <a:lnTo>
                  <a:pt x="165227" y="381"/>
                </a:lnTo>
                <a:lnTo>
                  <a:pt x="157607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01438" y="338660"/>
            <a:ext cx="4048745" cy="5658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19BBD5"/>
                </a:solidFill>
                <a:latin typeface="Arial"/>
                <a:cs typeface="Arial"/>
              </a:rPr>
              <a:t>Process is easy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1313B-52F9-4955-9393-778BB9506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04" y="1208947"/>
            <a:ext cx="5620675" cy="35009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97" y="4121454"/>
            <a:ext cx="685292" cy="593407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2" y="178308"/>
            <a:ext cx="1090193" cy="943991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089"/>
            <a:ext cx="555332" cy="593851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503110" y="1161415"/>
            <a:ext cx="352805" cy="305434"/>
          </a:xfrm>
          <a:custGeom>
            <a:avLst/>
            <a:gdLst/>
            <a:ahLst/>
            <a:cxnLst/>
            <a:rect l="l" t="t" r="r" b="b"/>
            <a:pathLst>
              <a:path w="352805" h="305434">
                <a:moveTo>
                  <a:pt x="0" y="152781"/>
                </a:moveTo>
                <a:lnTo>
                  <a:pt x="87592" y="305435"/>
                </a:lnTo>
                <a:lnTo>
                  <a:pt x="265227" y="305435"/>
                </a:lnTo>
                <a:lnTo>
                  <a:pt x="352806" y="152781"/>
                </a:lnTo>
                <a:lnTo>
                  <a:pt x="265227" y="0"/>
                </a:lnTo>
                <a:lnTo>
                  <a:pt x="8759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17" y="0"/>
            <a:ext cx="750557" cy="490728"/>
          </a:xfrm>
          <a:prstGeom prst="rect">
            <a:avLst/>
          </a:prstGeom>
        </p:spPr>
      </p:pic>
      <p:sp>
        <p:nvSpPr>
          <p:cNvPr id="180" name="object 180"/>
          <p:cNvSpPr/>
          <p:nvPr/>
        </p:nvSpPr>
        <p:spPr>
          <a:xfrm>
            <a:off x="247751" y="49657"/>
            <a:ext cx="295198" cy="255651"/>
          </a:xfrm>
          <a:custGeom>
            <a:avLst/>
            <a:gdLst/>
            <a:ahLst/>
            <a:cxnLst/>
            <a:rect l="l" t="t" r="r" b="b"/>
            <a:pathLst>
              <a:path w="295198" h="255651">
                <a:moveTo>
                  <a:pt x="0" y="127889"/>
                </a:moveTo>
                <a:lnTo>
                  <a:pt x="73305" y="255651"/>
                </a:lnTo>
                <a:lnTo>
                  <a:pt x="221895" y="255651"/>
                </a:lnTo>
                <a:lnTo>
                  <a:pt x="295199" y="127889"/>
                </a:lnTo>
                <a:lnTo>
                  <a:pt x="221895" y="0"/>
                </a:lnTo>
                <a:lnTo>
                  <a:pt x="73305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45" y="4481220"/>
            <a:ext cx="385255" cy="479920"/>
          </a:xfrm>
          <a:prstGeom prst="rect">
            <a:avLst/>
          </a:prstGeom>
        </p:spPr>
      </p:pic>
      <p:sp>
        <p:nvSpPr>
          <p:cNvPr id="181" name="object 181"/>
          <p:cNvSpPr/>
          <p:nvPr/>
        </p:nvSpPr>
        <p:spPr>
          <a:xfrm>
            <a:off x="8523859" y="4741100"/>
            <a:ext cx="284099" cy="245694"/>
          </a:xfrm>
          <a:custGeom>
            <a:avLst/>
            <a:gdLst/>
            <a:ahLst/>
            <a:cxnLst/>
            <a:rect l="l" t="t" r="r" b="b"/>
            <a:pathLst>
              <a:path w="284099" h="245694">
                <a:moveTo>
                  <a:pt x="0" y="122847"/>
                </a:moveTo>
                <a:lnTo>
                  <a:pt x="70358" y="245694"/>
                </a:lnTo>
                <a:lnTo>
                  <a:pt x="213614" y="245694"/>
                </a:lnTo>
                <a:lnTo>
                  <a:pt x="284099" y="122847"/>
                </a:lnTo>
                <a:lnTo>
                  <a:pt x="213614" y="0"/>
                </a:lnTo>
                <a:lnTo>
                  <a:pt x="70358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2818" y="3628009"/>
            <a:ext cx="542924" cy="470116"/>
          </a:xfrm>
          <a:custGeom>
            <a:avLst/>
            <a:gdLst/>
            <a:ahLst/>
            <a:cxnLst/>
            <a:rect l="l" t="t" r="r" b="b"/>
            <a:pathLst>
              <a:path w="542924" h="470116">
                <a:moveTo>
                  <a:pt x="0" y="235077"/>
                </a:moveTo>
                <a:lnTo>
                  <a:pt x="134747" y="470116"/>
                </a:lnTo>
                <a:lnTo>
                  <a:pt x="408178" y="470116"/>
                </a:lnTo>
                <a:lnTo>
                  <a:pt x="542925" y="235077"/>
                </a:lnTo>
                <a:lnTo>
                  <a:pt x="408178" y="0"/>
                </a:lnTo>
                <a:lnTo>
                  <a:pt x="13474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753983" y="4000360"/>
            <a:ext cx="256667" cy="224840"/>
          </a:xfrm>
          <a:custGeom>
            <a:avLst/>
            <a:gdLst/>
            <a:ahLst/>
            <a:cxnLst/>
            <a:rect l="l" t="t" r="r" b="b"/>
            <a:pathLst>
              <a:path w="256667" h="224840">
                <a:moveTo>
                  <a:pt x="9525" y="112420"/>
                </a:moveTo>
                <a:lnTo>
                  <a:pt x="68580" y="215316"/>
                </a:lnTo>
                <a:lnTo>
                  <a:pt x="188214" y="215316"/>
                </a:lnTo>
                <a:lnTo>
                  <a:pt x="247142" y="112420"/>
                </a:lnTo>
                <a:lnTo>
                  <a:pt x="188214" y="9525"/>
                </a:lnTo>
                <a:lnTo>
                  <a:pt x="68580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91642" y="3009830"/>
            <a:ext cx="1674985" cy="16770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19BBD5"/>
                </a:solidFill>
                <a:latin typeface="Arial"/>
                <a:cs typeface="Arial"/>
              </a:rPr>
              <a:t>Want big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19BBD5"/>
                </a:solidFill>
                <a:latin typeface="Arial"/>
                <a:cs typeface="Arial"/>
              </a:rPr>
              <a:t>impact?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E293C"/>
                </a:solidFill>
                <a:latin typeface="Arial"/>
                <a:cs typeface="Arial"/>
              </a:rPr>
              <a:t>Use big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E293C"/>
                </a:solidFill>
                <a:latin typeface="Arial"/>
                <a:cs typeface="Arial"/>
              </a:rPr>
              <a:t>image.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7F84E4-BA30-4B8C-A12F-15A7C8D0342C}"/>
              </a:ext>
            </a:extLst>
          </p:cNvPr>
          <p:cNvSpPr/>
          <p:nvPr/>
        </p:nvSpPr>
        <p:spPr>
          <a:xfrm>
            <a:off x="4038600" y="2543839"/>
            <a:ext cx="1751184" cy="10841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5659F-329B-40AB-BC3F-5C61FCA568B7}"/>
              </a:ext>
            </a:extLst>
          </p:cNvPr>
          <p:cNvSpPr txBox="1"/>
          <p:nvPr/>
        </p:nvSpPr>
        <p:spPr>
          <a:xfrm>
            <a:off x="3124200" y="2670424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Text-to-Speech(TTS)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Understanding(NLU)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Speech Recognition(ASR)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939736" cy="895858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6" y="1993900"/>
            <a:ext cx="1323238" cy="1146048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763"/>
            <a:ext cx="700836" cy="719709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638175" y="3192653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75" y="371094"/>
                </a:lnTo>
                <a:lnTo>
                  <a:pt x="428701" y="185547"/>
                </a:lnTo>
                <a:lnTo>
                  <a:pt x="322275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4375" y="1163701"/>
            <a:ext cx="896112" cy="786257"/>
          </a:xfrm>
          <a:custGeom>
            <a:avLst/>
            <a:gdLst/>
            <a:ahLst/>
            <a:cxnLst/>
            <a:rect l="l" t="t" r="r" b="b"/>
            <a:pathLst>
              <a:path w="896112" h="786257">
                <a:moveTo>
                  <a:pt x="38100" y="393192"/>
                </a:moveTo>
                <a:lnTo>
                  <a:pt x="241744" y="748157"/>
                </a:lnTo>
                <a:lnTo>
                  <a:pt x="654304" y="748157"/>
                </a:lnTo>
                <a:lnTo>
                  <a:pt x="858012" y="393192"/>
                </a:lnTo>
                <a:lnTo>
                  <a:pt x="654304" y="38100"/>
                </a:lnTo>
                <a:lnTo>
                  <a:pt x="241744" y="3810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7225" y="4380179"/>
            <a:ext cx="358800" cy="310490"/>
          </a:xfrm>
          <a:custGeom>
            <a:avLst/>
            <a:gdLst/>
            <a:ahLst/>
            <a:cxnLst/>
            <a:rect l="l" t="t" r="r" b="b"/>
            <a:pathLst>
              <a:path w="358800" h="310490">
                <a:moveTo>
                  <a:pt x="0" y="155245"/>
                </a:moveTo>
                <a:lnTo>
                  <a:pt x="89039" y="310490"/>
                </a:lnTo>
                <a:lnTo>
                  <a:pt x="269748" y="310490"/>
                </a:lnTo>
                <a:lnTo>
                  <a:pt x="358800" y="155245"/>
                </a:lnTo>
                <a:lnTo>
                  <a:pt x="269748" y="0"/>
                </a:lnTo>
                <a:lnTo>
                  <a:pt x="89039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6853" y="1517523"/>
            <a:ext cx="82181" cy="184277"/>
          </a:xfrm>
          <a:custGeom>
            <a:avLst/>
            <a:gdLst/>
            <a:ahLst/>
            <a:cxnLst/>
            <a:rect l="l" t="t" r="r" b="b"/>
            <a:pathLst>
              <a:path w="82181" h="184277">
                <a:moveTo>
                  <a:pt x="50521" y="20955"/>
                </a:moveTo>
                <a:lnTo>
                  <a:pt x="53594" y="21463"/>
                </a:lnTo>
                <a:lnTo>
                  <a:pt x="56134" y="22479"/>
                </a:lnTo>
                <a:lnTo>
                  <a:pt x="58687" y="23495"/>
                </a:lnTo>
                <a:lnTo>
                  <a:pt x="60731" y="25527"/>
                </a:lnTo>
                <a:lnTo>
                  <a:pt x="62789" y="27559"/>
                </a:lnTo>
                <a:lnTo>
                  <a:pt x="64313" y="30098"/>
                </a:lnTo>
                <a:lnTo>
                  <a:pt x="64808" y="32639"/>
                </a:lnTo>
                <a:lnTo>
                  <a:pt x="65329" y="35686"/>
                </a:lnTo>
                <a:lnTo>
                  <a:pt x="64808" y="38861"/>
                </a:lnTo>
                <a:lnTo>
                  <a:pt x="64313" y="41402"/>
                </a:lnTo>
                <a:lnTo>
                  <a:pt x="62789" y="43942"/>
                </a:lnTo>
                <a:lnTo>
                  <a:pt x="60731" y="46482"/>
                </a:lnTo>
                <a:lnTo>
                  <a:pt x="58687" y="48005"/>
                </a:lnTo>
                <a:lnTo>
                  <a:pt x="56134" y="49530"/>
                </a:lnTo>
                <a:lnTo>
                  <a:pt x="53594" y="50038"/>
                </a:lnTo>
                <a:lnTo>
                  <a:pt x="50521" y="50546"/>
                </a:lnTo>
                <a:lnTo>
                  <a:pt x="47460" y="50038"/>
                </a:lnTo>
                <a:lnTo>
                  <a:pt x="44920" y="49530"/>
                </a:lnTo>
                <a:lnTo>
                  <a:pt x="42367" y="48005"/>
                </a:lnTo>
                <a:lnTo>
                  <a:pt x="40322" y="46482"/>
                </a:lnTo>
                <a:lnTo>
                  <a:pt x="38265" y="43942"/>
                </a:lnTo>
                <a:lnTo>
                  <a:pt x="36741" y="41402"/>
                </a:lnTo>
                <a:lnTo>
                  <a:pt x="36246" y="38861"/>
                </a:lnTo>
                <a:lnTo>
                  <a:pt x="35712" y="35686"/>
                </a:lnTo>
                <a:lnTo>
                  <a:pt x="36246" y="32639"/>
                </a:lnTo>
                <a:lnTo>
                  <a:pt x="36741" y="30098"/>
                </a:lnTo>
                <a:lnTo>
                  <a:pt x="38265" y="27559"/>
                </a:lnTo>
                <a:lnTo>
                  <a:pt x="40322" y="25527"/>
                </a:lnTo>
                <a:lnTo>
                  <a:pt x="42367" y="23495"/>
                </a:lnTo>
                <a:lnTo>
                  <a:pt x="44920" y="22479"/>
                </a:lnTo>
                <a:lnTo>
                  <a:pt x="47460" y="21463"/>
                </a:lnTo>
                <a:lnTo>
                  <a:pt x="50521" y="20955"/>
                </a:lnTo>
                <a:close/>
                <a:moveTo>
                  <a:pt x="0" y="0"/>
                </a:moveTo>
                <a:lnTo>
                  <a:pt x="0" y="184277"/>
                </a:lnTo>
                <a:lnTo>
                  <a:pt x="82182" y="184277"/>
                </a:lnTo>
                <a:lnTo>
                  <a:pt x="8218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81278" y="1394587"/>
            <a:ext cx="256794" cy="324612"/>
          </a:xfrm>
          <a:custGeom>
            <a:avLst/>
            <a:gdLst/>
            <a:ahLst/>
            <a:cxnLst/>
            <a:rect l="l" t="t" r="r" b="b"/>
            <a:pathLst>
              <a:path w="256794" h="324612">
                <a:moveTo>
                  <a:pt x="132194" y="0"/>
                </a:moveTo>
                <a:lnTo>
                  <a:pt x="124548" y="508"/>
                </a:lnTo>
                <a:lnTo>
                  <a:pt x="119443" y="1524"/>
                </a:lnTo>
                <a:lnTo>
                  <a:pt x="115354" y="3047"/>
                </a:lnTo>
                <a:lnTo>
                  <a:pt x="112293" y="4572"/>
                </a:lnTo>
                <a:lnTo>
                  <a:pt x="104127" y="30607"/>
                </a:lnTo>
                <a:lnTo>
                  <a:pt x="100050" y="42291"/>
                </a:lnTo>
                <a:lnTo>
                  <a:pt x="95948" y="53086"/>
                </a:lnTo>
                <a:lnTo>
                  <a:pt x="91871" y="62738"/>
                </a:lnTo>
                <a:lnTo>
                  <a:pt x="87807" y="70866"/>
                </a:lnTo>
                <a:lnTo>
                  <a:pt x="84226" y="77089"/>
                </a:lnTo>
                <a:lnTo>
                  <a:pt x="81153" y="82169"/>
                </a:lnTo>
                <a:lnTo>
                  <a:pt x="76555" y="86741"/>
                </a:lnTo>
                <a:lnTo>
                  <a:pt x="69405" y="93853"/>
                </a:lnTo>
                <a:lnTo>
                  <a:pt x="52565" y="109728"/>
                </a:lnTo>
                <a:lnTo>
                  <a:pt x="30124" y="130175"/>
                </a:lnTo>
                <a:lnTo>
                  <a:pt x="0" y="130175"/>
                </a:lnTo>
                <a:lnTo>
                  <a:pt x="0" y="280670"/>
                </a:lnTo>
                <a:lnTo>
                  <a:pt x="31648" y="280670"/>
                </a:lnTo>
                <a:lnTo>
                  <a:pt x="41859" y="285750"/>
                </a:lnTo>
                <a:lnTo>
                  <a:pt x="56134" y="291972"/>
                </a:lnTo>
                <a:lnTo>
                  <a:pt x="74536" y="299084"/>
                </a:lnTo>
                <a:lnTo>
                  <a:pt x="94945" y="306705"/>
                </a:lnTo>
                <a:lnTo>
                  <a:pt x="116890" y="313309"/>
                </a:lnTo>
                <a:lnTo>
                  <a:pt x="128117" y="316357"/>
                </a:lnTo>
                <a:lnTo>
                  <a:pt x="139344" y="319024"/>
                </a:lnTo>
                <a:lnTo>
                  <a:pt x="150063" y="321564"/>
                </a:lnTo>
                <a:lnTo>
                  <a:pt x="160782" y="323088"/>
                </a:lnTo>
                <a:lnTo>
                  <a:pt x="170484" y="324103"/>
                </a:lnTo>
                <a:lnTo>
                  <a:pt x="180175" y="324612"/>
                </a:lnTo>
                <a:lnTo>
                  <a:pt x="196469" y="324612"/>
                </a:lnTo>
                <a:lnTo>
                  <a:pt x="205232" y="324103"/>
                </a:lnTo>
                <a:lnTo>
                  <a:pt x="213360" y="323088"/>
                </a:lnTo>
                <a:lnTo>
                  <a:pt x="220472" y="321056"/>
                </a:lnTo>
                <a:lnTo>
                  <a:pt x="224028" y="320040"/>
                </a:lnTo>
                <a:lnTo>
                  <a:pt x="226695" y="319024"/>
                </a:lnTo>
                <a:lnTo>
                  <a:pt x="229235" y="317500"/>
                </a:lnTo>
                <a:lnTo>
                  <a:pt x="231267" y="315341"/>
                </a:lnTo>
                <a:lnTo>
                  <a:pt x="232283" y="313309"/>
                </a:lnTo>
                <a:lnTo>
                  <a:pt x="233299" y="310769"/>
                </a:lnTo>
                <a:lnTo>
                  <a:pt x="234823" y="296037"/>
                </a:lnTo>
                <a:lnTo>
                  <a:pt x="234315" y="292481"/>
                </a:lnTo>
                <a:lnTo>
                  <a:pt x="233299" y="289433"/>
                </a:lnTo>
                <a:lnTo>
                  <a:pt x="231267" y="286258"/>
                </a:lnTo>
                <a:lnTo>
                  <a:pt x="228219" y="283718"/>
                </a:lnTo>
                <a:lnTo>
                  <a:pt x="230759" y="283209"/>
                </a:lnTo>
                <a:lnTo>
                  <a:pt x="233299" y="282194"/>
                </a:lnTo>
                <a:lnTo>
                  <a:pt x="235839" y="281178"/>
                </a:lnTo>
                <a:lnTo>
                  <a:pt x="237871" y="279146"/>
                </a:lnTo>
                <a:lnTo>
                  <a:pt x="239395" y="277114"/>
                </a:lnTo>
                <a:lnTo>
                  <a:pt x="240919" y="274574"/>
                </a:lnTo>
                <a:lnTo>
                  <a:pt x="241935" y="271526"/>
                </a:lnTo>
                <a:lnTo>
                  <a:pt x="242443" y="268986"/>
                </a:lnTo>
                <a:lnTo>
                  <a:pt x="243967" y="250571"/>
                </a:lnTo>
                <a:lnTo>
                  <a:pt x="243967" y="248031"/>
                </a:lnTo>
                <a:lnTo>
                  <a:pt x="243967" y="245999"/>
                </a:lnTo>
                <a:lnTo>
                  <a:pt x="243459" y="243459"/>
                </a:lnTo>
                <a:lnTo>
                  <a:pt x="242443" y="241427"/>
                </a:lnTo>
                <a:lnTo>
                  <a:pt x="239903" y="237871"/>
                </a:lnTo>
                <a:lnTo>
                  <a:pt x="238379" y="236347"/>
                </a:lnTo>
                <a:lnTo>
                  <a:pt x="236855" y="234696"/>
                </a:lnTo>
                <a:lnTo>
                  <a:pt x="239395" y="234188"/>
                </a:lnTo>
                <a:lnTo>
                  <a:pt x="241427" y="233172"/>
                </a:lnTo>
                <a:lnTo>
                  <a:pt x="243459" y="231647"/>
                </a:lnTo>
                <a:lnTo>
                  <a:pt x="245491" y="229616"/>
                </a:lnTo>
                <a:lnTo>
                  <a:pt x="247015" y="227584"/>
                </a:lnTo>
                <a:lnTo>
                  <a:pt x="248031" y="225552"/>
                </a:lnTo>
                <a:lnTo>
                  <a:pt x="249047" y="223012"/>
                </a:lnTo>
                <a:lnTo>
                  <a:pt x="249555" y="219964"/>
                </a:lnTo>
                <a:lnTo>
                  <a:pt x="251079" y="202057"/>
                </a:lnTo>
                <a:lnTo>
                  <a:pt x="251079" y="199516"/>
                </a:lnTo>
                <a:lnTo>
                  <a:pt x="251079" y="196977"/>
                </a:lnTo>
                <a:lnTo>
                  <a:pt x="250571" y="194437"/>
                </a:lnTo>
                <a:lnTo>
                  <a:pt x="249555" y="192405"/>
                </a:lnTo>
                <a:lnTo>
                  <a:pt x="248539" y="190372"/>
                </a:lnTo>
                <a:lnTo>
                  <a:pt x="247015" y="188849"/>
                </a:lnTo>
                <a:lnTo>
                  <a:pt x="245491" y="187325"/>
                </a:lnTo>
                <a:lnTo>
                  <a:pt x="243459" y="185801"/>
                </a:lnTo>
                <a:lnTo>
                  <a:pt x="245491" y="185166"/>
                </a:lnTo>
                <a:lnTo>
                  <a:pt x="247523" y="183641"/>
                </a:lnTo>
                <a:lnTo>
                  <a:pt x="249555" y="182118"/>
                </a:lnTo>
                <a:lnTo>
                  <a:pt x="251079" y="180594"/>
                </a:lnTo>
                <a:lnTo>
                  <a:pt x="252603" y="178562"/>
                </a:lnTo>
                <a:lnTo>
                  <a:pt x="253746" y="176530"/>
                </a:lnTo>
                <a:lnTo>
                  <a:pt x="254127" y="173990"/>
                </a:lnTo>
                <a:lnTo>
                  <a:pt x="254762" y="171450"/>
                </a:lnTo>
                <a:lnTo>
                  <a:pt x="256794" y="153034"/>
                </a:lnTo>
                <a:lnTo>
                  <a:pt x="256286" y="150495"/>
                </a:lnTo>
                <a:lnTo>
                  <a:pt x="255778" y="147955"/>
                </a:lnTo>
                <a:lnTo>
                  <a:pt x="254762" y="145922"/>
                </a:lnTo>
                <a:lnTo>
                  <a:pt x="253746" y="143891"/>
                </a:lnTo>
                <a:lnTo>
                  <a:pt x="252222" y="141859"/>
                </a:lnTo>
                <a:lnTo>
                  <a:pt x="250063" y="140334"/>
                </a:lnTo>
                <a:lnTo>
                  <a:pt x="245491" y="137287"/>
                </a:lnTo>
                <a:lnTo>
                  <a:pt x="240411" y="134747"/>
                </a:lnTo>
                <a:lnTo>
                  <a:pt x="234315" y="132715"/>
                </a:lnTo>
                <a:lnTo>
                  <a:pt x="227584" y="131191"/>
                </a:lnTo>
                <a:lnTo>
                  <a:pt x="220980" y="130175"/>
                </a:lnTo>
                <a:lnTo>
                  <a:pt x="206756" y="128016"/>
                </a:lnTo>
                <a:lnTo>
                  <a:pt x="184772" y="125984"/>
                </a:lnTo>
                <a:lnTo>
                  <a:pt x="158737" y="124459"/>
                </a:lnTo>
                <a:lnTo>
                  <a:pt x="132194" y="122936"/>
                </a:lnTo>
                <a:lnTo>
                  <a:pt x="135763" y="116840"/>
                </a:lnTo>
                <a:lnTo>
                  <a:pt x="138836" y="109728"/>
                </a:lnTo>
                <a:lnTo>
                  <a:pt x="141897" y="101981"/>
                </a:lnTo>
                <a:lnTo>
                  <a:pt x="143941" y="93853"/>
                </a:lnTo>
                <a:lnTo>
                  <a:pt x="145986" y="85725"/>
                </a:lnTo>
                <a:lnTo>
                  <a:pt x="148018" y="77089"/>
                </a:lnTo>
                <a:lnTo>
                  <a:pt x="150063" y="60197"/>
                </a:lnTo>
                <a:lnTo>
                  <a:pt x="151587" y="44831"/>
                </a:lnTo>
                <a:lnTo>
                  <a:pt x="152615" y="32131"/>
                </a:lnTo>
                <a:lnTo>
                  <a:pt x="152615" y="20320"/>
                </a:lnTo>
                <a:lnTo>
                  <a:pt x="152615" y="16764"/>
                </a:lnTo>
                <a:lnTo>
                  <a:pt x="151091" y="12700"/>
                </a:lnTo>
                <a:lnTo>
                  <a:pt x="149567" y="9652"/>
                </a:lnTo>
                <a:lnTo>
                  <a:pt x="147015" y="6603"/>
                </a:lnTo>
                <a:lnTo>
                  <a:pt x="143941" y="3556"/>
                </a:lnTo>
                <a:lnTo>
                  <a:pt x="140360" y="2032"/>
                </a:lnTo>
                <a:lnTo>
                  <a:pt x="136296" y="508"/>
                </a:lnTo>
                <a:lnTo>
                  <a:pt x="1321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098" y="3022727"/>
            <a:ext cx="166065" cy="287782"/>
          </a:xfrm>
          <a:custGeom>
            <a:avLst/>
            <a:gdLst/>
            <a:ahLst/>
            <a:cxnLst/>
            <a:rect l="l" t="t" r="r" b="b"/>
            <a:pathLst>
              <a:path w="166065" h="287782">
                <a:moveTo>
                  <a:pt x="88151" y="13716"/>
                </a:moveTo>
                <a:lnTo>
                  <a:pt x="89865" y="14097"/>
                </a:lnTo>
                <a:lnTo>
                  <a:pt x="90894" y="15113"/>
                </a:lnTo>
                <a:lnTo>
                  <a:pt x="91910" y="16129"/>
                </a:lnTo>
                <a:lnTo>
                  <a:pt x="92253" y="17780"/>
                </a:lnTo>
                <a:lnTo>
                  <a:pt x="91910" y="19177"/>
                </a:lnTo>
                <a:lnTo>
                  <a:pt x="90894" y="20574"/>
                </a:lnTo>
                <a:lnTo>
                  <a:pt x="89865" y="21209"/>
                </a:lnTo>
                <a:lnTo>
                  <a:pt x="88151" y="21590"/>
                </a:lnTo>
                <a:lnTo>
                  <a:pt x="77914" y="21590"/>
                </a:lnTo>
                <a:lnTo>
                  <a:pt x="76187" y="21209"/>
                </a:lnTo>
                <a:lnTo>
                  <a:pt x="75171" y="20574"/>
                </a:lnTo>
                <a:lnTo>
                  <a:pt x="74143" y="19177"/>
                </a:lnTo>
                <a:lnTo>
                  <a:pt x="73812" y="17780"/>
                </a:lnTo>
                <a:lnTo>
                  <a:pt x="74143" y="16129"/>
                </a:lnTo>
                <a:lnTo>
                  <a:pt x="75171" y="15113"/>
                </a:lnTo>
                <a:lnTo>
                  <a:pt x="76187" y="14097"/>
                </a:lnTo>
                <a:lnTo>
                  <a:pt x="77914" y="13716"/>
                </a:lnTo>
                <a:close/>
                <a:moveTo>
                  <a:pt x="147942" y="35941"/>
                </a:moveTo>
                <a:lnTo>
                  <a:pt x="147942" y="233807"/>
                </a:lnTo>
                <a:lnTo>
                  <a:pt x="18123" y="233807"/>
                </a:lnTo>
                <a:lnTo>
                  <a:pt x="18123" y="35941"/>
                </a:lnTo>
                <a:close/>
                <a:moveTo>
                  <a:pt x="83033" y="248793"/>
                </a:moveTo>
                <a:lnTo>
                  <a:pt x="85420" y="249174"/>
                </a:lnTo>
                <a:lnTo>
                  <a:pt x="87820" y="249809"/>
                </a:lnTo>
                <a:lnTo>
                  <a:pt x="89865" y="250825"/>
                </a:lnTo>
                <a:lnTo>
                  <a:pt x="91567" y="252222"/>
                </a:lnTo>
                <a:lnTo>
                  <a:pt x="92939" y="253873"/>
                </a:lnTo>
                <a:lnTo>
                  <a:pt x="93955" y="255905"/>
                </a:lnTo>
                <a:lnTo>
                  <a:pt x="94640" y="258318"/>
                </a:lnTo>
                <a:lnTo>
                  <a:pt x="94996" y="260731"/>
                </a:lnTo>
                <a:lnTo>
                  <a:pt x="94640" y="263144"/>
                </a:lnTo>
                <a:lnTo>
                  <a:pt x="93955" y="265557"/>
                </a:lnTo>
                <a:lnTo>
                  <a:pt x="92939" y="267589"/>
                </a:lnTo>
                <a:lnTo>
                  <a:pt x="91567" y="269240"/>
                </a:lnTo>
                <a:lnTo>
                  <a:pt x="89865" y="270637"/>
                </a:lnTo>
                <a:lnTo>
                  <a:pt x="87820" y="271653"/>
                </a:lnTo>
                <a:lnTo>
                  <a:pt x="85420" y="272415"/>
                </a:lnTo>
                <a:lnTo>
                  <a:pt x="83033" y="272669"/>
                </a:lnTo>
                <a:lnTo>
                  <a:pt x="80645" y="272415"/>
                </a:lnTo>
                <a:lnTo>
                  <a:pt x="78245" y="271653"/>
                </a:lnTo>
                <a:lnTo>
                  <a:pt x="76187" y="270637"/>
                </a:lnTo>
                <a:lnTo>
                  <a:pt x="74485" y="269240"/>
                </a:lnTo>
                <a:lnTo>
                  <a:pt x="73127" y="267589"/>
                </a:lnTo>
                <a:lnTo>
                  <a:pt x="72098" y="265557"/>
                </a:lnTo>
                <a:lnTo>
                  <a:pt x="71425" y="263144"/>
                </a:lnTo>
                <a:lnTo>
                  <a:pt x="71069" y="260731"/>
                </a:lnTo>
                <a:lnTo>
                  <a:pt x="71425" y="258318"/>
                </a:lnTo>
                <a:lnTo>
                  <a:pt x="72098" y="255905"/>
                </a:lnTo>
                <a:lnTo>
                  <a:pt x="73127" y="253873"/>
                </a:lnTo>
                <a:lnTo>
                  <a:pt x="74485" y="252222"/>
                </a:lnTo>
                <a:lnTo>
                  <a:pt x="76187" y="250825"/>
                </a:lnTo>
                <a:lnTo>
                  <a:pt x="78245" y="249809"/>
                </a:lnTo>
                <a:lnTo>
                  <a:pt x="80645" y="249174"/>
                </a:lnTo>
                <a:lnTo>
                  <a:pt x="83033" y="248793"/>
                </a:lnTo>
                <a:close/>
                <a:moveTo>
                  <a:pt x="18123" y="0"/>
                </a:moveTo>
                <a:lnTo>
                  <a:pt x="14351" y="381"/>
                </a:lnTo>
                <a:lnTo>
                  <a:pt x="10947" y="1397"/>
                </a:lnTo>
                <a:lnTo>
                  <a:pt x="7861" y="3175"/>
                </a:lnTo>
                <a:lnTo>
                  <a:pt x="5118" y="5207"/>
                </a:lnTo>
                <a:lnTo>
                  <a:pt x="3073" y="7874"/>
                </a:lnTo>
                <a:lnTo>
                  <a:pt x="1372" y="11049"/>
                </a:lnTo>
                <a:lnTo>
                  <a:pt x="356" y="14351"/>
                </a:lnTo>
                <a:lnTo>
                  <a:pt x="0" y="18161"/>
                </a:lnTo>
                <a:lnTo>
                  <a:pt x="0" y="269621"/>
                </a:lnTo>
                <a:lnTo>
                  <a:pt x="356" y="273431"/>
                </a:lnTo>
                <a:lnTo>
                  <a:pt x="1372" y="276860"/>
                </a:lnTo>
                <a:lnTo>
                  <a:pt x="3073" y="279908"/>
                </a:lnTo>
                <a:lnTo>
                  <a:pt x="5118" y="282575"/>
                </a:lnTo>
                <a:lnTo>
                  <a:pt x="7861" y="284734"/>
                </a:lnTo>
                <a:lnTo>
                  <a:pt x="10947" y="286385"/>
                </a:lnTo>
                <a:lnTo>
                  <a:pt x="14351" y="287401"/>
                </a:lnTo>
                <a:lnTo>
                  <a:pt x="18123" y="287782"/>
                </a:lnTo>
                <a:lnTo>
                  <a:pt x="147942" y="287782"/>
                </a:lnTo>
                <a:lnTo>
                  <a:pt x="151714" y="287401"/>
                </a:lnTo>
                <a:lnTo>
                  <a:pt x="155118" y="286385"/>
                </a:lnTo>
                <a:lnTo>
                  <a:pt x="158204" y="284734"/>
                </a:lnTo>
                <a:lnTo>
                  <a:pt x="160934" y="282575"/>
                </a:lnTo>
                <a:lnTo>
                  <a:pt x="162979" y="279908"/>
                </a:lnTo>
                <a:lnTo>
                  <a:pt x="164694" y="276860"/>
                </a:lnTo>
                <a:lnTo>
                  <a:pt x="165710" y="273431"/>
                </a:lnTo>
                <a:lnTo>
                  <a:pt x="166065" y="269621"/>
                </a:lnTo>
                <a:lnTo>
                  <a:pt x="166065" y="18161"/>
                </a:lnTo>
                <a:lnTo>
                  <a:pt x="165710" y="14351"/>
                </a:lnTo>
                <a:lnTo>
                  <a:pt x="164694" y="11049"/>
                </a:lnTo>
                <a:lnTo>
                  <a:pt x="162979" y="7874"/>
                </a:lnTo>
                <a:lnTo>
                  <a:pt x="160934" y="5207"/>
                </a:lnTo>
                <a:lnTo>
                  <a:pt x="158204" y="3175"/>
                </a:lnTo>
                <a:lnTo>
                  <a:pt x="155118" y="1397"/>
                </a:lnTo>
                <a:lnTo>
                  <a:pt x="151714" y="381"/>
                </a:lnTo>
                <a:lnTo>
                  <a:pt x="147942" y="0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4117" y="1213518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4117" y="1191166"/>
            <a:ext cx="110700" cy="33867"/>
          </a:xfrm>
          <a:custGeom>
            <a:avLst/>
            <a:gdLst/>
            <a:ahLst/>
            <a:cxnLst/>
            <a:rect l="l" t="t" r="r" b="b"/>
            <a:pathLst>
              <a:path w="110700" h="33867">
                <a:moveTo>
                  <a:pt x="6088" y="27780"/>
                </a:moveTo>
                <a:lnTo>
                  <a:pt x="6088" y="6088"/>
                </a:lnTo>
                <a:lnTo>
                  <a:pt x="104613" y="6088"/>
                </a:lnTo>
                <a:lnTo>
                  <a:pt x="104613" y="27780"/>
                </a:lnTo>
                <a:lnTo>
                  <a:pt x="6088" y="27780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4117" y="1235210"/>
            <a:ext cx="110688" cy="40877"/>
          </a:xfrm>
          <a:custGeom>
            <a:avLst/>
            <a:gdLst/>
            <a:ahLst/>
            <a:cxnLst/>
            <a:rect l="l" t="t" r="r" b="b"/>
            <a:pathLst>
              <a:path w="110688" h="40877">
                <a:moveTo>
                  <a:pt x="6088" y="6088"/>
                </a:moveTo>
                <a:lnTo>
                  <a:pt x="6088" y="10152"/>
                </a:lnTo>
                <a:lnTo>
                  <a:pt x="6088" y="10152"/>
                </a:lnTo>
                <a:lnTo>
                  <a:pt x="6659" y="13708"/>
                </a:lnTo>
                <a:lnTo>
                  <a:pt x="8437" y="17136"/>
                </a:lnTo>
                <a:lnTo>
                  <a:pt x="10774" y="20058"/>
                </a:lnTo>
                <a:lnTo>
                  <a:pt x="14292" y="21836"/>
                </a:lnTo>
                <a:lnTo>
                  <a:pt x="51223" y="34155"/>
                </a:lnTo>
                <a:lnTo>
                  <a:pt x="51223" y="34155"/>
                </a:lnTo>
                <a:lnTo>
                  <a:pt x="55351" y="34790"/>
                </a:lnTo>
                <a:lnTo>
                  <a:pt x="55351" y="34790"/>
                </a:lnTo>
                <a:lnTo>
                  <a:pt x="59440" y="34155"/>
                </a:lnTo>
                <a:lnTo>
                  <a:pt x="96397" y="21836"/>
                </a:lnTo>
                <a:lnTo>
                  <a:pt x="96397" y="21836"/>
                </a:lnTo>
                <a:lnTo>
                  <a:pt x="99915" y="20058"/>
                </a:lnTo>
                <a:lnTo>
                  <a:pt x="102252" y="17136"/>
                </a:lnTo>
                <a:lnTo>
                  <a:pt x="104005" y="13708"/>
                </a:lnTo>
                <a:lnTo>
                  <a:pt x="104601" y="10152"/>
                </a:lnTo>
                <a:lnTo>
                  <a:pt x="104601" y="6088"/>
                </a:lnTo>
                <a:lnTo>
                  <a:pt x="6088" y="6088"/>
                </a:lnTo>
                <a:close/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3563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6" y="166743"/>
                </a:moveTo>
                <a:lnTo>
                  <a:pt x="40086" y="166743"/>
                </a:lnTo>
                <a:lnTo>
                  <a:pt x="20147" y="74668"/>
                </a:lnTo>
                <a:lnTo>
                  <a:pt x="6088" y="6088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9644" y="871609"/>
            <a:ext cx="259634" cy="308339"/>
          </a:xfrm>
          <a:custGeom>
            <a:avLst/>
            <a:gdLst/>
            <a:ahLst/>
            <a:cxnLst/>
            <a:rect l="l" t="t" r="r" b="b"/>
            <a:pathLst>
              <a:path w="259634" h="308339">
                <a:moveTo>
                  <a:pt x="179074" y="302252"/>
                </a:moveTo>
                <a:lnTo>
                  <a:pt x="179074" y="302252"/>
                </a:lnTo>
                <a:lnTo>
                  <a:pt x="182021" y="289298"/>
                </a:lnTo>
                <a:lnTo>
                  <a:pt x="186110" y="276979"/>
                </a:lnTo>
                <a:lnTo>
                  <a:pt x="190809" y="265294"/>
                </a:lnTo>
                <a:lnTo>
                  <a:pt x="196080" y="254754"/>
                </a:lnTo>
                <a:lnTo>
                  <a:pt x="201960" y="244721"/>
                </a:lnTo>
                <a:lnTo>
                  <a:pt x="207802" y="234815"/>
                </a:lnTo>
                <a:lnTo>
                  <a:pt x="220705" y="216019"/>
                </a:lnTo>
                <a:lnTo>
                  <a:pt x="227157" y="206621"/>
                </a:lnTo>
                <a:lnTo>
                  <a:pt x="233011" y="197223"/>
                </a:lnTo>
                <a:lnTo>
                  <a:pt x="238307" y="187825"/>
                </a:lnTo>
                <a:lnTo>
                  <a:pt x="243578" y="177284"/>
                </a:lnTo>
                <a:lnTo>
                  <a:pt x="247680" y="166743"/>
                </a:lnTo>
                <a:lnTo>
                  <a:pt x="250614" y="155059"/>
                </a:lnTo>
                <a:lnTo>
                  <a:pt x="252366" y="142740"/>
                </a:lnTo>
                <a:lnTo>
                  <a:pt x="252950" y="136262"/>
                </a:lnTo>
                <a:lnTo>
                  <a:pt x="253547" y="129786"/>
                </a:lnTo>
                <a:lnTo>
                  <a:pt x="253547" y="129786"/>
                </a:lnTo>
                <a:lnTo>
                  <a:pt x="252366" y="116959"/>
                </a:lnTo>
                <a:lnTo>
                  <a:pt x="250614" y="104640"/>
                </a:lnTo>
                <a:lnTo>
                  <a:pt x="247680" y="92829"/>
                </a:lnTo>
                <a:lnTo>
                  <a:pt x="243578" y="81780"/>
                </a:lnTo>
                <a:lnTo>
                  <a:pt x="238307" y="70604"/>
                </a:lnTo>
                <a:lnTo>
                  <a:pt x="232440" y="60698"/>
                </a:lnTo>
                <a:lnTo>
                  <a:pt x="224807" y="51300"/>
                </a:lnTo>
                <a:lnTo>
                  <a:pt x="217200" y="42410"/>
                </a:lnTo>
                <a:lnTo>
                  <a:pt x="208386" y="34282"/>
                </a:lnTo>
                <a:lnTo>
                  <a:pt x="199013" y="27297"/>
                </a:lnTo>
                <a:lnTo>
                  <a:pt x="188447" y="21328"/>
                </a:lnTo>
                <a:lnTo>
                  <a:pt x="177906" y="16121"/>
                </a:lnTo>
                <a:lnTo>
                  <a:pt x="166755" y="11930"/>
                </a:lnTo>
                <a:lnTo>
                  <a:pt x="154449" y="8501"/>
                </a:lnTo>
                <a:lnTo>
                  <a:pt x="142727" y="6723"/>
                </a:lnTo>
                <a:lnTo>
                  <a:pt x="129811" y="6088"/>
                </a:lnTo>
                <a:lnTo>
                  <a:pt x="129811" y="6088"/>
                </a:lnTo>
                <a:lnTo>
                  <a:pt x="116908" y="6723"/>
                </a:lnTo>
                <a:lnTo>
                  <a:pt x="105186" y="8501"/>
                </a:lnTo>
                <a:lnTo>
                  <a:pt x="92880" y="11930"/>
                </a:lnTo>
                <a:lnTo>
                  <a:pt x="81729" y="16121"/>
                </a:lnTo>
                <a:lnTo>
                  <a:pt x="71163" y="21328"/>
                </a:lnTo>
                <a:lnTo>
                  <a:pt x="60622" y="27297"/>
                </a:lnTo>
                <a:lnTo>
                  <a:pt x="51224" y="34282"/>
                </a:lnTo>
                <a:lnTo>
                  <a:pt x="42435" y="42410"/>
                </a:lnTo>
                <a:lnTo>
                  <a:pt x="34802" y="51300"/>
                </a:lnTo>
                <a:lnTo>
                  <a:pt x="27195" y="60698"/>
                </a:lnTo>
                <a:lnTo>
                  <a:pt x="21328" y="70604"/>
                </a:lnTo>
                <a:lnTo>
                  <a:pt x="16057" y="81780"/>
                </a:lnTo>
                <a:lnTo>
                  <a:pt x="11955" y="92829"/>
                </a:lnTo>
                <a:lnTo>
                  <a:pt x="9021" y="104640"/>
                </a:lnTo>
                <a:lnTo>
                  <a:pt x="7269" y="116959"/>
                </a:lnTo>
                <a:lnTo>
                  <a:pt x="6088" y="129786"/>
                </a:lnTo>
                <a:lnTo>
                  <a:pt x="6088" y="129786"/>
                </a:lnTo>
                <a:lnTo>
                  <a:pt x="6659" y="136262"/>
                </a:lnTo>
                <a:lnTo>
                  <a:pt x="7269" y="142740"/>
                </a:lnTo>
                <a:lnTo>
                  <a:pt x="9021" y="155059"/>
                </a:lnTo>
                <a:lnTo>
                  <a:pt x="11955" y="166743"/>
                </a:lnTo>
                <a:lnTo>
                  <a:pt x="16057" y="177284"/>
                </a:lnTo>
                <a:lnTo>
                  <a:pt x="21328" y="187825"/>
                </a:lnTo>
                <a:lnTo>
                  <a:pt x="26598" y="197223"/>
                </a:lnTo>
                <a:lnTo>
                  <a:pt x="32478" y="206621"/>
                </a:lnTo>
                <a:lnTo>
                  <a:pt x="38930" y="216019"/>
                </a:lnTo>
                <a:lnTo>
                  <a:pt x="51833" y="234815"/>
                </a:lnTo>
                <a:lnTo>
                  <a:pt x="57675" y="244721"/>
                </a:lnTo>
                <a:lnTo>
                  <a:pt x="63555" y="254754"/>
                </a:lnTo>
                <a:lnTo>
                  <a:pt x="68826" y="265294"/>
                </a:lnTo>
                <a:lnTo>
                  <a:pt x="73525" y="276979"/>
                </a:lnTo>
                <a:lnTo>
                  <a:pt x="77614" y="289298"/>
                </a:lnTo>
                <a:lnTo>
                  <a:pt x="80561" y="302252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9187" y="1007118"/>
            <a:ext cx="46172" cy="172830"/>
          </a:xfrm>
          <a:custGeom>
            <a:avLst/>
            <a:gdLst/>
            <a:ahLst/>
            <a:cxnLst/>
            <a:rect l="l" t="t" r="r" b="b"/>
            <a:pathLst>
              <a:path w="46172" h="172830">
                <a:moveTo>
                  <a:pt x="40085" y="6088"/>
                </a:moveTo>
                <a:lnTo>
                  <a:pt x="40085" y="6088"/>
                </a:lnTo>
                <a:lnTo>
                  <a:pt x="26026" y="74668"/>
                </a:lnTo>
                <a:lnTo>
                  <a:pt x="6087" y="166743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984" y="1001276"/>
            <a:ext cx="98954" cy="30844"/>
          </a:xfrm>
          <a:custGeom>
            <a:avLst/>
            <a:gdLst/>
            <a:ahLst/>
            <a:cxnLst/>
            <a:rect l="l" t="t" r="r" b="b"/>
            <a:pathLst>
              <a:path w="98954" h="30844">
                <a:moveTo>
                  <a:pt x="6088" y="7739"/>
                </a:moveTo>
                <a:lnTo>
                  <a:pt x="26027" y="24757"/>
                </a:lnTo>
                <a:lnTo>
                  <a:pt x="45966" y="7739"/>
                </a:lnTo>
                <a:lnTo>
                  <a:pt x="45966" y="7739"/>
                </a:lnTo>
                <a:lnTo>
                  <a:pt x="47719" y="6595"/>
                </a:lnTo>
                <a:lnTo>
                  <a:pt x="49471" y="6088"/>
                </a:lnTo>
                <a:lnTo>
                  <a:pt x="51236" y="6595"/>
                </a:lnTo>
                <a:lnTo>
                  <a:pt x="52989" y="7739"/>
                </a:lnTo>
                <a:lnTo>
                  <a:pt x="72928" y="24757"/>
                </a:lnTo>
                <a:lnTo>
                  <a:pt x="92867" y="7739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4117" y="1170059"/>
            <a:ext cx="110688" cy="12175"/>
          </a:xfrm>
          <a:custGeom>
            <a:avLst/>
            <a:gdLst/>
            <a:ahLst/>
            <a:cxnLst/>
            <a:rect l="l" t="t" r="r" b="b"/>
            <a:pathLst>
              <a:path w="110688" h="12175">
                <a:moveTo>
                  <a:pt x="6088" y="6087"/>
                </a:moveTo>
                <a:lnTo>
                  <a:pt x="104601" y="6087"/>
                </a:lnTo>
              </a:path>
            </a:pathLst>
          </a:custGeom>
          <a:ln w="12174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19962" y="3300984"/>
            <a:ext cx="283591" cy="283591"/>
          </a:xfrm>
          <a:custGeom>
            <a:avLst/>
            <a:gdLst/>
            <a:ahLst/>
            <a:cxnLst/>
            <a:rect l="l" t="t" r="r" b="b"/>
            <a:pathLst>
              <a:path w="283591" h="283591">
                <a:moveTo>
                  <a:pt x="141605" y="9525"/>
                </a:moveTo>
                <a:lnTo>
                  <a:pt x="141605" y="9525"/>
                </a:lnTo>
                <a:lnTo>
                  <a:pt x="134874" y="10033"/>
                </a:lnTo>
                <a:lnTo>
                  <a:pt x="128270" y="10541"/>
                </a:lnTo>
                <a:lnTo>
                  <a:pt x="121539" y="11049"/>
                </a:lnTo>
                <a:lnTo>
                  <a:pt x="114935" y="12573"/>
                </a:lnTo>
                <a:lnTo>
                  <a:pt x="108839" y="14097"/>
                </a:lnTo>
                <a:lnTo>
                  <a:pt x="102616" y="15621"/>
                </a:lnTo>
                <a:lnTo>
                  <a:pt x="96520" y="17653"/>
                </a:lnTo>
                <a:lnTo>
                  <a:pt x="90424" y="20193"/>
                </a:lnTo>
                <a:lnTo>
                  <a:pt x="84201" y="22860"/>
                </a:lnTo>
                <a:lnTo>
                  <a:pt x="78613" y="25908"/>
                </a:lnTo>
                <a:lnTo>
                  <a:pt x="73025" y="28956"/>
                </a:lnTo>
                <a:lnTo>
                  <a:pt x="67818" y="32004"/>
                </a:lnTo>
                <a:lnTo>
                  <a:pt x="57658" y="39751"/>
                </a:lnTo>
                <a:lnTo>
                  <a:pt x="48412" y="48387"/>
                </a:lnTo>
                <a:lnTo>
                  <a:pt x="39712" y="57658"/>
                </a:lnTo>
                <a:lnTo>
                  <a:pt x="32042" y="67818"/>
                </a:lnTo>
                <a:lnTo>
                  <a:pt x="28448" y="73533"/>
                </a:lnTo>
                <a:lnTo>
                  <a:pt x="25387" y="79121"/>
                </a:lnTo>
                <a:lnTo>
                  <a:pt x="22313" y="84709"/>
                </a:lnTo>
                <a:lnTo>
                  <a:pt x="19761" y="90424"/>
                </a:lnTo>
                <a:lnTo>
                  <a:pt x="17716" y="96520"/>
                </a:lnTo>
                <a:lnTo>
                  <a:pt x="15659" y="102616"/>
                </a:lnTo>
                <a:lnTo>
                  <a:pt x="13614" y="108839"/>
                </a:lnTo>
                <a:lnTo>
                  <a:pt x="12090" y="115443"/>
                </a:lnTo>
                <a:lnTo>
                  <a:pt x="11061" y="121539"/>
                </a:lnTo>
                <a:lnTo>
                  <a:pt x="10045" y="128270"/>
                </a:lnTo>
                <a:lnTo>
                  <a:pt x="9525" y="134874"/>
                </a:lnTo>
                <a:lnTo>
                  <a:pt x="9525" y="141986"/>
                </a:lnTo>
                <a:lnTo>
                  <a:pt x="9525" y="141986"/>
                </a:lnTo>
                <a:lnTo>
                  <a:pt x="9525" y="148717"/>
                </a:lnTo>
                <a:lnTo>
                  <a:pt x="10045" y="155321"/>
                </a:lnTo>
                <a:lnTo>
                  <a:pt x="11061" y="162052"/>
                </a:lnTo>
                <a:lnTo>
                  <a:pt x="12090" y="168656"/>
                </a:lnTo>
                <a:lnTo>
                  <a:pt x="13614" y="174752"/>
                </a:lnTo>
                <a:lnTo>
                  <a:pt x="15659" y="181483"/>
                </a:lnTo>
                <a:lnTo>
                  <a:pt x="17716" y="187579"/>
                </a:lnTo>
                <a:lnTo>
                  <a:pt x="19761" y="193167"/>
                </a:lnTo>
                <a:lnTo>
                  <a:pt x="22313" y="199390"/>
                </a:lnTo>
                <a:lnTo>
                  <a:pt x="25387" y="204978"/>
                </a:lnTo>
                <a:lnTo>
                  <a:pt x="28448" y="210566"/>
                </a:lnTo>
                <a:lnTo>
                  <a:pt x="32042" y="215773"/>
                </a:lnTo>
                <a:lnTo>
                  <a:pt x="39712" y="225933"/>
                </a:lnTo>
                <a:lnTo>
                  <a:pt x="48412" y="235204"/>
                </a:lnTo>
                <a:lnTo>
                  <a:pt x="57658" y="243840"/>
                </a:lnTo>
                <a:lnTo>
                  <a:pt x="67818" y="251587"/>
                </a:lnTo>
                <a:lnTo>
                  <a:pt x="73025" y="255143"/>
                </a:lnTo>
                <a:lnTo>
                  <a:pt x="78613" y="258191"/>
                </a:lnTo>
                <a:lnTo>
                  <a:pt x="84201" y="261239"/>
                </a:lnTo>
                <a:lnTo>
                  <a:pt x="90424" y="263906"/>
                </a:lnTo>
                <a:lnTo>
                  <a:pt x="96520" y="265938"/>
                </a:lnTo>
                <a:lnTo>
                  <a:pt x="102616" y="267970"/>
                </a:lnTo>
                <a:lnTo>
                  <a:pt x="108839" y="270002"/>
                </a:lnTo>
                <a:lnTo>
                  <a:pt x="114935" y="271526"/>
                </a:lnTo>
                <a:lnTo>
                  <a:pt x="121539" y="272542"/>
                </a:lnTo>
                <a:lnTo>
                  <a:pt x="128270" y="273558"/>
                </a:lnTo>
                <a:lnTo>
                  <a:pt x="134874" y="274066"/>
                </a:lnTo>
                <a:lnTo>
                  <a:pt x="141605" y="274066"/>
                </a:lnTo>
                <a:lnTo>
                  <a:pt x="141605" y="274066"/>
                </a:lnTo>
                <a:lnTo>
                  <a:pt x="148717" y="274066"/>
                </a:lnTo>
                <a:lnTo>
                  <a:pt x="155321" y="273558"/>
                </a:lnTo>
                <a:lnTo>
                  <a:pt x="162052" y="272542"/>
                </a:lnTo>
                <a:lnTo>
                  <a:pt x="168148" y="271526"/>
                </a:lnTo>
                <a:lnTo>
                  <a:pt x="174879" y="270002"/>
                </a:lnTo>
                <a:lnTo>
                  <a:pt x="180975" y="267970"/>
                </a:lnTo>
                <a:lnTo>
                  <a:pt x="187071" y="265938"/>
                </a:lnTo>
                <a:lnTo>
                  <a:pt x="193294" y="263906"/>
                </a:lnTo>
                <a:lnTo>
                  <a:pt x="198882" y="261239"/>
                </a:lnTo>
                <a:lnTo>
                  <a:pt x="204470" y="258191"/>
                </a:lnTo>
                <a:lnTo>
                  <a:pt x="210185" y="255143"/>
                </a:lnTo>
                <a:lnTo>
                  <a:pt x="215773" y="251587"/>
                </a:lnTo>
                <a:lnTo>
                  <a:pt x="225933" y="243840"/>
                </a:lnTo>
                <a:lnTo>
                  <a:pt x="235204" y="235204"/>
                </a:lnTo>
                <a:lnTo>
                  <a:pt x="243967" y="225933"/>
                </a:lnTo>
                <a:lnTo>
                  <a:pt x="251587" y="215773"/>
                </a:lnTo>
                <a:lnTo>
                  <a:pt x="254635" y="210566"/>
                </a:lnTo>
                <a:lnTo>
                  <a:pt x="257683" y="204978"/>
                </a:lnTo>
                <a:lnTo>
                  <a:pt x="260731" y="199390"/>
                </a:lnTo>
                <a:lnTo>
                  <a:pt x="263398" y="193167"/>
                </a:lnTo>
                <a:lnTo>
                  <a:pt x="265938" y="187579"/>
                </a:lnTo>
                <a:lnTo>
                  <a:pt x="267970" y="181483"/>
                </a:lnTo>
                <a:lnTo>
                  <a:pt x="270002" y="174752"/>
                </a:lnTo>
                <a:lnTo>
                  <a:pt x="271018" y="168656"/>
                </a:lnTo>
                <a:lnTo>
                  <a:pt x="272542" y="162052"/>
                </a:lnTo>
                <a:lnTo>
                  <a:pt x="273050" y="155321"/>
                </a:lnTo>
                <a:lnTo>
                  <a:pt x="273558" y="148717"/>
                </a:lnTo>
                <a:lnTo>
                  <a:pt x="274066" y="141986"/>
                </a:lnTo>
                <a:lnTo>
                  <a:pt x="274066" y="141986"/>
                </a:lnTo>
                <a:lnTo>
                  <a:pt x="273558" y="134874"/>
                </a:lnTo>
                <a:lnTo>
                  <a:pt x="273050" y="128270"/>
                </a:lnTo>
                <a:lnTo>
                  <a:pt x="272542" y="121539"/>
                </a:lnTo>
                <a:lnTo>
                  <a:pt x="271018" y="115443"/>
                </a:lnTo>
                <a:lnTo>
                  <a:pt x="270002" y="108839"/>
                </a:lnTo>
                <a:lnTo>
                  <a:pt x="267970" y="102616"/>
                </a:lnTo>
                <a:lnTo>
                  <a:pt x="265938" y="96520"/>
                </a:lnTo>
                <a:lnTo>
                  <a:pt x="263398" y="90424"/>
                </a:lnTo>
                <a:lnTo>
                  <a:pt x="260731" y="84709"/>
                </a:lnTo>
                <a:lnTo>
                  <a:pt x="257683" y="79121"/>
                </a:lnTo>
                <a:lnTo>
                  <a:pt x="254635" y="73533"/>
                </a:lnTo>
                <a:lnTo>
                  <a:pt x="251587" y="67818"/>
                </a:lnTo>
                <a:lnTo>
                  <a:pt x="243967" y="57658"/>
                </a:lnTo>
                <a:lnTo>
                  <a:pt x="235204" y="48387"/>
                </a:lnTo>
                <a:lnTo>
                  <a:pt x="225933" y="39751"/>
                </a:lnTo>
                <a:lnTo>
                  <a:pt x="215773" y="32004"/>
                </a:lnTo>
                <a:lnTo>
                  <a:pt x="210185" y="28956"/>
                </a:lnTo>
                <a:lnTo>
                  <a:pt x="204470" y="25908"/>
                </a:lnTo>
                <a:lnTo>
                  <a:pt x="198882" y="22860"/>
                </a:lnTo>
                <a:lnTo>
                  <a:pt x="193294" y="20193"/>
                </a:lnTo>
                <a:lnTo>
                  <a:pt x="187071" y="17653"/>
                </a:lnTo>
                <a:lnTo>
                  <a:pt x="180975" y="15621"/>
                </a:lnTo>
                <a:lnTo>
                  <a:pt x="174879" y="14097"/>
                </a:lnTo>
                <a:lnTo>
                  <a:pt x="168148" y="12573"/>
                </a:lnTo>
                <a:lnTo>
                  <a:pt x="162052" y="11049"/>
                </a:lnTo>
                <a:lnTo>
                  <a:pt x="155321" y="10541"/>
                </a:lnTo>
                <a:lnTo>
                  <a:pt x="148717" y="10033"/>
                </a:lnTo>
                <a:lnTo>
                  <a:pt x="141605" y="9525"/>
                </a:lnTo>
                <a:lnTo>
                  <a:pt x="141605" y="9525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50683" y="3331718"/>
            <a:ext cx="222135" cy="222123"/>
          </a:xfrm>
          <a:custGeom>
            <a:avLst/>
            <a:gdLst/>
            <a:ahLst/>
            <a:cxnLst/>
            <a:rect l="l" t="t" r="r" b="b"/>
            <a:pathLst>
              <a:path w="222135" h="222123">
                <a:moveTo>
                  <a:pt x="110884" y="9525"/>
                </a:moveTo>
                <a:lnTo>
                  <a:pt x="110884" y="9525"/>
                </a:lnTo>
                <a:lnTo>
                  <a:pt x="100597" y="10033"/>
                </a:lnTo>
                <a:lnTo>
                  <a:pt x="90437" y="11557"/>
                </a:lnTo>
                <a:lnTo>
                  <a:pt x="80658" y="14097"/>
                </a:lnTo>
                <a:lnTo>
                  <a:pt x="71387" y="17653"/>
                </a:lnTo>
                <a:lnTo>
                  <a:pt x="62751" y="21717"/>
                </a:lnTo>
                <a:lnTo>
                  <a:pt x="54496" y="26924"/>
                </a:lnTo>
                <a:lnTo>
                  <a:pt x="46368" y="33020"/>
                </a:lnTo>
                <a:lnTo>
                  <a:pt x="39129" y="39624"/>
                </a:lnTo>
                <a:lnTo>
                  <a:pt x="32525" y="46863"/>
                </a:lnTo>
                <a:lnTo>
                  <a:pt x="26937" y="54483"/>
                </a:lnTo>
                <a:lnTo>
                  <a:pt x="21730" y="62738"/>
                </a:lnTo>
                <a:lnTo>
                  <a:pt x="17691" y="71882"/>
                </a:lnTo>
                <a:lnTo>
                  <a:pt x="14122" y="81153"/>
                </a:lnTo>
                <a:lnTo>
                  <a:pt x="11557" y="90805"/>
                </a:lnTo>
                <a:lnTo>
                  <a:pt x="10020" y="100584"/>
                </a:lnTo>
                <a:lnTo>
                  <a:pt x="9525" y="111252"/>
                </a:lnTo>
                <a:lnTo>
                  <a:pt x="9525" y="111252"/>
                </a:lnTo>
                <a:lnTo>
                  <a:pt x="10020" y="121539"/>
                </a:lnTo>
                <a:lnTo>
                  <a:pt x="11557" y="131826"/>
                </a:lnTo>
                <a:lnTo>
                  <a:pt x="14122" y="141478"/>
                </a:lnTo>
                <a:lnTo>
                  <a:pt x="17691" y="150749"/>
                </a:lnTo>
                <a:lnTo>
                  <a:pt x="21730" y="159385"/>
                </a:lnTo>
                <a:lnTo>
                  <a:pt x="26937" y="167640"/>
                </a:lnTo>
                <a:lnTo>
                  <a:pt x="32525" y="175768"/>
                </a:lnTo>
                <a:lnTo>
                  <a:pt x="39129" y="183007"/>
                </a:lnTo>
                <a:lnTo>
                  <a:pt x="46368" y="189611"/>
                </a:lnTo>
                <a:lnTo>
                  <a:pt x="54496" y="195199"/>
                </a:lnTo>
                <a:lnTo>
                  <a:pt x="62751" y="200406"/>
                </a:lnTo>
                <a:lnTo>
                  <a:pt x="71387" y="204470"/>
                </a:lnTo>
                <a:lnTo>
                  <a:pt x="80658" y="208026"/>
                </a:lnTo>
                <a:lnTo>
                  <a:pt x="90437" y="210566"/>
                </a:lnTo>
                <a:lnTo>
                  <a:pt x="100597" y="212090"/>
                </a:lnTo>
                <a:lnTo>
                  <a:pt x="110884" y="212598"/>
                </a:lnTo>
                <a:lnTo>
                  <a:pt x="110884" y="212598"/>
                </a:lnTo>
                <a:lnTo>
                  <a:pt x="121552" y="212090"/>
                </a:lnTo>
                <a:lnTo>
                  <a:pt x="131331" y="210566"/>
                </a:lnTo>
                <a:lnTo>
                  <a:pt x="140983" y="208026"/>
                </a:lnTo>
                <a:lnTo>
                  <a:pt x="150254" y="204470"/>
                </a:lnTo>
                <a:lnTo>
                  <a:pt x="159398" y="200406"/>
                </a:lnTo>
                <a:lnTo>
                  <a:pt x="167653" y="195199"/>
                </a:lnTo>
                <a:lnTo>
                  <a:pt x="175273" y="189611"/>
                </a:lnTo>
                <a:lnTo>
                  <a:pt x="182512" y="183007"/>
                </a:lnTo>
                <a:lnTo>
                  <a:pt x="189116" y="175768"/>
                </a:lnTo>
                <a:lnTo>
                  <a:pt x="195212" y="167640"/>
                </a:lnTo>
                <a:lnTo>
                  <a:pt x="200419" y="159385"/>
                </a:lnTo>
                <a:lnTo>
                  <a:pt x="204483" y="150749"/>
                </a:lnTo>
                <a:lnTo>
                  <a:pt x="208039" y="141478"/>
                </a:lnTo>
                <a:lnTo>
                  <a:pt x="210579" y="131826"/>
                </a:lnTo>
                <a:lnTo>
                  <a:pt x="212103" y="121539"/>
                </a:lnTo>
                <a:lnTo>
                  <a:pt x="212611" y="111252"/>
                </a:lnTo>
                <a:lnTo>
                  <a:pt x="212611" y="111252"/>
                </a:lnTo>
                <a:lnTo>
                  <a:pt x="212103" y="100584"/>
                </a:lnTo>
                <a:lnTo>
                  <a:pt x="210579" y="90805"/>
                </a:lnTo>
                <a:lnTo>
                  <a:pt x="208039" y="81153"/>
                </a:lnTo>
                <a:lnTo>
                  <a:pt x="204483" y="71882"/>
                </a:lnTo>
                <a:lnTo>
                  <a:pt x="200419" y="62738"/>
                </a:lnTo>
                <a:lnTo>
                  <a:pt x="195212" y="54483"/>
                </a:lnTo>
                <a:lnTo>
                  <a:pt x="189116" y="46863"/>
                </a:lnTo>
                <a:lnTo>
                  <a:pt x="182512" y="39624"/>
                </a:lnTo>
                <a:lnTo>
                  <a:pt x="175273" y="33020"/>
                </a:lnTo>
                <a:lnTo>
                  <a:pt x="167653" y="26924"/>
                </a:lnTo>
                <a:lnTo>
                  <a:pt x="159398" y="21717"/>
                </a:lnTo>
                <a:lnTo>
                  <a:pt x="150254" y="17653"/>
                </a:lnTo>
                <a:lnTo>
                  <a:pt x="140983" y="14097"/>
                </a:lnTo>
                <a:lnTo>
                  <a:pt x="131331" y="11557"/>
                </a:lnTo>
                <a:lnTo>
                  <a:pt x="121552" y="10033"/>
                </a:lnTo>
                <a:lnTo>
                  <a:pt x="110884" y="9525"/>
                </a:lnTo>
                <a:lnTo>
                  <a:pt x="110884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80795" y="3362325"/>
            <a:ext cx="90297" cy="90170"/>
          </a:xfrm>
          <a:custGeom>
            <a:avLst/>
            <a:gdLst/>
            <a:ahLst/>
            <a:cxnLst/>
            <a:rect l="l" t="t" r="r" b="b"/>
            <a:pathLst>
              <a:path w="90297" h="90170">
                <a:moveTo>
                  <a:pt x="9525" y="80645"/>
                </a:moveTo>
                <a:lnTo>
                  <a:pt x="9525" y="80645"/>
                </a:lnTo>
                <a:lnTo>
                  <a:pt x="10160" y="73025"/>
                </a:lnTo>
                <a:lnTo>
                  <a:pt x="11176" y="66421"/>
                </a:lnTo>
                <a:lnTo>
                  <a:pt x="12700" y="59182"/>
                </a:lnTo>
                <a:lnTo>
                  <a:pt x="15240" y="53086"/>
                </a:lnTo>
                <a:lnTo>
                  <a:pt x="18288" y="46482"/>
                </a:lnTo>
                <a:lnTo>
                  <a:pt x="21844" y="40767"/>
                </a:lnTo>
                <a:lnTo>
                  <a:pt x="26035" y="35179"/>
                </a:lnTo>
                <a:lnTo>
                  <a:pt x="30607" y="30099"/>
                </a:lnTo>
                <a:lnTo>
                  <a:pt x="35687" y="25400"/>
                </a:lnTo>
                <a:lnTo>
                  <a:pt x="41275" y="21336"/>
                </a:lnTo>
                <a:lnTo>
                  <a:pt x="46990" y="17780"/>
                </a:lnTo>
                <a:lnTo>
                  <a:pt x="53086" y="14732"/>
                </a:lnTo>
                <a:lnTo>
                  <a:pt x="59690" y="12700"/>
                </a:lnTo>
                <a:lnTo>
                  <a:pt x="66421" y="10541"/>
                </a:lnTo>
                <a:lnTo>
                  <a:pt x="73533" y="9525"/>
                </a:lnTo>
                <a:lnTo>
                  <a:pt x="80772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33322" y="3522091"/>
            <a:ext cx="148590" cy="147955"/>
          </a:xfrm>
          <a:custGeom>
            <a:avLst/>
            <a:gdLst/>
            <a:ahLst/>
            <a:cxnLst/>
            <a:rect l="l" t="t" r="r" b="b"/>
            <a:pathLst>
              <a:path w="148590" h="147955">
                <a:moveTo>
                  <a:pt x="9525" y="30988"/>
                </a:moveTo>
                <a:lnTo>
                  <a:pt x="113919" y="135382"/>
                </a:lnTo>
                <a:lnTo>
                  <a:pt x="113919" y="135382"/>
                </a:lnTo>
                <a:lnTo>
                  <a:pt x="115570" y="136398"/>
                </a:lnTo>
                <a:lnTo>
                  <a:pt x="117094" y="137414"/>
                </a:lnTo>
                <a:lnTo>
                  <a:pt x="119126" y="137922"/>
                </a:lnTo>
                <a:lnTo>
                  <a:pt x="121158" y="138430"/>
                </a:lnTo>
                <a:lnTo>
                  <a:pt x="123190" y="137922"/>
                </a:lnTo>
                <a:lnTo>
                  <a:pt x="124714" y="137414"/>
                </a:lnTo>
                <a:lnTo>
                  <a:pt x="126746" y="136398"/>
                </a:lnTo>
                <a:lnTo>
                  <a:pt x="128270" y="135382"/>
                </a:lnTo>
                <a:lnTo>
                  <a:pt x="136017" y="127635"/>
                </a:lnTo>
                <a:lnTo>
                  <a:pt x="136017" y="127635"/>
                </a:lnTo>
                <a:lnTo>
                  <a:pt x="137541" y="126111"/>
                </a:lnTo>
                <a:lnTo>
                  <a:pt x="138557" y="124079"/>
                </a:lnTo>
                <a:lnTo>
                  <a:pt x="139065" y="122047"/>
                </a:lnTo>
                <a:lnTo>
                  <a:pt x="139065" y="120523"/>
                </a:lnTo>
                <a:lnTo>
                  <a:pt x="139065" y="118491"/>
                </a:lnTo>
                <a:lnTo>
                  <a:pt x="138557" y="116459"/>
                </a:lnTo>
                <a:lnTo>
                  <a:pt x="137541" y="114935"/>
                </a:lnTo>
                <a:lnTo>
                  <a:pt x="136017" y="112903"/>
                </a:lnTo>
                <a:lnTo>
                  <a:pt x="32131" y="9525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8162" y="3607371"/>
            <a:ext cx="829437" cy="719671"/>
          </a:xfrm>
          <a:custGeom>
            <a:avLst/>
            <a:gdLst/>
            <a:ahLst/>
            <a:cxnLst/>
            <a:rect l="l" t="t" r="r" b="b"/>
            <a:pathLst>
              <a:path w="829437" h="719671">
                <a:moveTo>
                  <a:pt x="4763" y="359855"/>
                </a:moveTo>
                <a:lnTo>
                  <a:pt x="208407" y="714909"/>
                </a:lnTo>
                <a:lnTo>
                  <a:pt x="621017" y="714909"/>
                </a:lnTo>
                <a:lnTo>
                  <a:pt x="824675" y="359855"/>
                </a:lnTo>
                <a:lnTo>
                  <a:pt x="621017" y="4763"/>
                </a:lnTo>
                <a:lnTo>
                  <a:pt x="208407" y="4763"/>
                </a:lnTo>
                <a:close/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8992" y="424688"/>
            <a:ext cx="428701" cy="371094"/>
          </a:xfrm>
          <a:custGeom>
            <a:avLst/>
            <a:gdLst/>
            <a:ahLst/>
            <a:cxnLst/>
            <a:rect l="l" t="t" r="r" b="b"/>
            <a:pathLst>
              <a:path w="428701" h="371094">
                <a:moveTo>
                  <a:pt x="0" y="185547"/>
                </a:moveTo>
                <a:lnTo>
                  <a:pt x="106426" y="371094"/>
                </a:lnTo>
                <a:lnTo>
                  <a:pt x="322288" y="371094"/>
                </a:lnTo>
                <a:lnTo>
                  <a:pt x="428701" y="185547"/>
                </a:lnTo>
                <a:lnTo>
                  <a:pt x="322288" y="0"/>
                </a:lnTo>
                <a:lnTo>
                  <a:pt x="10642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029"/>
            <a:ext cx="704850" cy="709790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401675" y="249047"/>
            <a:ext cx="377850" cy="329565"/>
          </a:xfrm>
          <a:custGeom>
            <a:avLst/>
            <a:gdLst/>
            <a:ahLst/>
            <a:cxnLst/>
            <a:rect l="l" t="t" r="r" b="b"/>
            <a:pathLst>
              <a:path w="377850" h="329565">
                <a:moveTo>
                  <a:pt x="9525" y="164846"/>
                </a:moveTo>
                <a:lnTo>
                  <a:pt x="98565" y="320040"/>
                </a:lnTo>
                <a:lnTo>
                  <a:pt x="279273" y="320040"/>
                </a:lnTo>
                <a:lnTo>
                  <a:pt x="368326" y="164846"/>
                </a:lnTo>
                <a:lnTo>
                  <a:pt x="279273" y="9525"/>
                </a:lnTo>
                <a:lnTo>
                  <a:pt x="98565" y="9525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8852" y="3843147"/>
            <a:ext cx="248043" cy="248120"/>
          </a:xfrm>
          <a:custGeom>
            <a:avLst/>
            <a:gdLst/>
            <a:ahLst/>
            <a:cxnLst/>
            <a:rect l="l" t="t" r="r" b="b"/>
            <a:pathLst>
              <a:path w="248043" h="248120">
                <a:moveTo>
                  <a:pt x="127953" y="83820"/>
                </a:moveTo>
                <a:lnTo>
                  <a:pt x="131852" y="84518"/>
                </a:lnTo>
                <a:lnTo>
                  <a:pt x="135433" y="85598"/>
                </a:lnTo>
                <a:lnTo>
                  <a:pt x="139345" y="86664"/>
                </a:lnTo>
                <a:lnTo>
                  <a:pt x="142901" y="88442"/>
                </a:lnTo>
                <a:lnTo>
                  <a:pt x="146114" y="90589"/>
                </a:lnTo>
                <a:lnTo>
                  <a:pt x="149327" y="92722"/>
                </a:lnTo>
                <a:lnTo>
                  <a:pt x="152540" y="95580"/>
                </a:lnTo>
                <a:lnTo>
                  <a:pt x="155385" y="98780"/>
                </a:lnTo>
                <a:lnTo>
                  <a:pt x="157531" y="101993"/>
                </a:lnTo>
                <a:lnTo>
                  <a:pt x="159652" y="105194"/>
                </a:lnTo>
                <a:lnTo>
                  <a:pt x="161443" y="108763"/>
                </a:lnTo>
                <a:lnTo>
                  <a:pt x="162522" y="112687"/>
                </a:lnTo>
                <a:lnTo>
                  <a:pt x="163576" y="116243"/>
                </a:lnTo>
                <a:lnTo>
                  <a:pt x="164300" y="120167"/>
                </a:lnTo>
                <a:lnTo>
                  <a:pt x="164300" y="124079"/>
                </a:lnTo>
                <a:lnTo>
                  <a:pt x="164300" y="128003"/>
                </a:lnTo>
                <a:lnTo>
                  <a:pt x="163576" y="131927"/>
                </a:lnTo>
                <a:lnTo>
                  <a:pt x="162522" y="135496"/>
                </a:lnTo>
                <a:lnTo>
                  <a:pt x="161443" y="139420"/>
                </a:lnTo>
                <a:lnTo>
                  <a:pt x="159652" y="142976"/>
                </a:lnTo>
                <a:lnTo>
                  <a:pt x="157531" y="146189"/>
                </a:lnTo>
                <a:lnTo>
                  <a:pt x="155385" y="149390"/>
                </a:lnTo>
                <a:lnTo>
                  <a:pt x="152540" y="152590"/>
                </a:lnTo>
                <a:lnTo>
                  <a:pt x="149327" y="155460"/>
                </a:lnTo>
                <a:lnTo>
                  <a:pt x="146114" y="157581"/>
                </a:lnTo>
                <a:lnTo>
                  <a:pt x="142901" y="159728"/>
                </a:lnTo>
                <a:lnTo>
                  <a:pt x="139345" y="161506"/>
                </a:lnTo>
                <a:lnTo>
                  <a:pt x="135433" y="162572"/>
                </a:lnTo>
                <a:lnTo>
                  <a:pt x="131852" y="163639"/>
                </a:lnTo>
                <a:lnTo>
                  <a:pt x="127953" y="164350"/>
                </a:lnTo>
                <a:lnTo>
                  <a:pt x="120092" y="164350"/>
                </a:lnTo>
                <a:lnTo>
                  <a:pt x="116180" y="163639"/>
                </a:lnTo>
                <a:lnTo>
                  <a:pt x="112624" y="162572"/>
                </a:lnTo>
                <a:lnTo>
                  <a:pt x="108700" y="161506"/>
                </a:lnTo>
                <a:lnTo>
                  <a:pt x="105144" y="159728"/>
                </a:lnTo>
                <a:lnTo>
                  <a:pt x="101931" y="157581"/>
                </a:lnTo>
                <a:lnTo>
                  <a:pt x="98717" y="155460"/>
                </a:lnTo>
                <a:lnTo>
                  <a:pt x="95504" y="152590"/>
                </a:lnTo>
                <a:lnTo>
                  <a:pt x="92660" y="149390"/>
                </a:lnTo>
                <a:lnTo>
                  <a:pt x="90513" y="146189"/>
                </a:lnTo>
                <a:lnTo>
                  <a:pt x="88392" y="142976"/>
                </a:lnTo>
                <a:lnTo>
                  <a:pt x="86602" y="139420"/>
                </a:lnTo>
                <a:lnTo>
                  <a:pt x="85522" y="135496"/>
                </a:lnTo>
                <a:lnTo>
                  <a:pt x="84455" y="131927"/>
                </a:lnTo>
                <a:lnTo>
                  <a:pt x="83744" y="128003"/>
                </a:lnTo>
                <a:lnTo>
                  <a:pt x="83744" y="124079"/>
                </a:lnTo>
                <a:lnTo>
                  <a:pt x="83744" y="120167"/>
                </a:lnTo>
                <a:lnTo>
                  <a:pt x="84455" y="116243"/>
                </a:lnTo>
                <a:lnTo>
                  <a:pt x="85522" y="112687"/>
                </a:lnTo>
                <a:lnTo>
                  <a:pt x="86602" y="108763"/>
                </a:lnTo>
                <a:lnTo>
                  <a:pt x="88392" y="105194"/>
                </a:lnTo>
                <a:lnTo>
                  <a:pt x="90513" y="101993"/>
                </a:lnTo>
                <a:lnTo>
                  <a:pt x="92660" y="98780"/>
                </a:lnTo>
                <a:lnTo>
                  <a:pt x="95504" y="95580"/>
                </a:lnTo>
                <a:lnTo>
                  <a:pt x="98717" y="92722"/>
                </a:lnTo>
                <a:lnTo>
                  <a:pt x="101931" y="90589"/>
                </a:lnTo>
                <a:lnTo>
                  <a:pt x="105144" y="88442"/>
                </a:lnTo>
                <a:lnTo>
                  <a:pt x="108700" y="86664"/>
                </a:lnTo>
                <a:lnTo>
                  <a:pt x="112624" y="85598"/>
                </a:lnTo>
                <a:lnTo>
                  <a:pt x="116180" y="84518"/>
                </a:lnTo>
                <a:lnTo>
                  <a:pt x="120092" y="83820"/>
                </a:lnTo>
                <a:close/>
                <a:moveTo>
                  <a:pt x="115469" y="0"/>
                </a:moveTo>
                <a:lnTo>
                  <a:pt x="112980" y="381"/>
                </a:lnTo>
                <a:lnTo>
                  <a:pt x="110833" y="1143"/>
                </a:lnTo>
                <a:lnTo>
                  <a:pt x="109055" y="2159"/>
                </a:lnTo>
                <a:lnTo>
                  <a:pt x="106922" y="3683"/>
                </a:lnTo>
                <a:lnTo>
                  <a:pt x="105487" y="5080"/>
                </a:lnTo>
                <a:lnTo>
                  <a:pt x="104064" y="7239"/>
                </a:lnTo>
                <a:lnTo>
                  <a:pt x="103353" y="9271"/>
                </a:lnTo>
                <a:lnTo>
                  <a:pt x="102642" y="11430"/>
                </a:lnTo>
                <a:lnTo>
                  <a:pt x="99784" y="37122"/>
                </a:lnTo>
                <a:lnTo>
                  <a:pt x="94793" y="38557"/>
                </a:lnTo>
                <a:lnTo>
                  <a:pt x="89446" y="40691"/>
                </a:lnTo>
                <a:lnTo>
                  <a:pt x="84455" y="42824"/>
                </a:lnTo>
                <a:lnTo>
                  <a:pt x="79477" y="45326"/>
                </a:lnTo>
                <a:lnTo>
                  <a:pt x="59512" y="29591"/>
                </a:lnTo>
                <a:lnTo>
                  <a:pt x="57379" y="28194"/>
                </a:lnTo>
                <a:lnTo>
                  <a:pt x="55233" y="27559"/>
                </a:lnTo>
                <a:lnTo>
                  <a:pt x="53099" y="26797"/>
                </a:lnTo>
                <a:lnTo>
                  <a:pt x="50953" y="26797"/>
                </a:lnTo>
                <a:lnTo>
                  <a:pt x="48464" y="27178"/>
                </a:lnTo>
                <a:lnTo>
                  <a:pt x="46330" y="27813"/>
                </a:lnTo>
                <a:lnTo>
                  <a:pt x="44184" y="28956"/>
                </a:lnTo>
                <a:lnTo>
                  <a:pt x="42406" y="30353"/>
                </a:lnTo>
                <a:lnTo>
                  <a:pt x="30290" y="42481"/>
                </a:lnTo>
                <a:lnTo>
                  <a:pt x="28867" y="44259"/>
                </a:lnTo>
                <a:lnTo>
                  <a:pt x="27801" y="46393"/>
                </a:lnTo>
                <a:lnTo>
                  <a:pt x="27089" y="48539"/>
                </a:lnTo>
                <a:lnTo>
                  <a:pt x="26734" y="51028"/>
                </a:lnTo>
                <a:lnTo>
                  <a:pt x="26734" y="53162"/>
                </a:lnTo>
                <a:lnTo>
                  <a:pt x="27432" y="55308"/>
                </a:lnTo>
                <a:lnTo>
                  <a:pt x="28144" y="57442"/>
                </a:lnTo>
                <a:lnTo>
                  <a:pt x="29579" y="59588"/>
                </a:lnTo>
                <a:lnTo>
                  <a:pt x="45263" y="79540"/>
                </a:lnTo>
                <a:lnTo>
                  <a:pt x="42774" y="84518"/>
                </a:lnTo>
                <a:lnTo>
                  <a:pt x="40628" y="89509"/>
                </a:lnTo>
                <a:lnTo>
                  <a:pt x="38494" y="94869"/>
                </a:lnTo>
                <a:lnTo>
                  <a:pt x="37059" y="99860"/>
                </a:lnTo>
                <a:lnTo>
                  <a:pt x="11392" y="102705"/>
                </a:lnTo>
                <a:lnTo>
                  <a:pt x="9271" y="103416"/>
                </a:lnTo>
                <a:lnTo>
                  <a:pt x="7125" y="104127"/>
                </a:lnTo>
                <a:lnTo>
                  <a:pt x="4991" y="105549"/>
                </a:lnTo>
                <a:lnTo>
                  <a:pt x="3556" y="106984"/>
                </a:lnTo>
                <a:lnTo>
                  <a:pt x="2134" y="109118"/>
                </a:lnTo>
                <a:lnTo>
                  <a:pt x="1067" y="110909"/>
                </a:lnTo>
                <a:lnTo>
                  <a:pt x="356" y="113030"/>
                </a:lnTo>
                <a:lnTo>
                  <a:pt x="0" y="115532"/>
                </a:lnTo>
                <a:lnTo>
                  <a:pt x="0" y="132651"/>
                </a:lnTo>
                <a:lnTo>
                  <a:pt x="356" y="135140"/>
                </a:lnTo>
                <a:lnTo>
                  <a:pt x="1067" y="137274"/>
                </a:lnTo>
                <a:lnTo>
                  <a:pt x="2134" y="139052"/>
                </a:lnTo>
                <a:lnTo>
                  <a:pt x="3556" y="141198"/>
                </a:lnTo>
                <a:lnTo>
                  <a:pt x="4991" y="142608"/>
                </a:lnTo>
                <a:lnTo>
                  <a:pt x="7125" y="144043"/>
                </a:lnTo>
                <a:lnTo>
                  <a:pt x="9271" y="144754"/>
                </a:lnTo>
                <a:lnTo>
                  <a:pt x="11392" y="145478"/>
                </a:lnTo>
                <a:lnTo>
                  <a:pt x="37059" y="148323"/>
                </a:lnTo>
                <a:lnTo>
                  <a:pt x="38494" y="153314"/>
                </a:lnTo>
                <a:lnTo>
                  <a:pt x="40628" y="158648"/>
                </a:lnTo>
                <a:lnTo>
                  <a:pt x="42774" y="163639"/>
                </a:lnTo>
                <a:lnTo>
                  <a:pt x="45263" y="168630"/>
                </a:lnTo>
                <a:lnTo>
                  <a:pt x="29579" y="188595"/>
                </a:lnTo>
                <a:lnTo>
                  <a:pt x="28144" y="190741"/>
                </a:lnTo>
                <a:lnTo>
                  <a:pt x="27432" y="192875"/>
                </a:lnTo>
                <a:lnTo>
                  <a:pt x="26734" y="195008"/>
                </a:lnTo>
                <a:lnTo>
                  <a:pt x="26734" y="197142"/>
                </a:lnTo>
                <a:lnTo>
                  <a:pt x="27089" y="199644"/>
                </a:lnTo>
                <a:lnTo>
                  <a:pt x="27801" y="201790"/>
                </a:lnTo>
                <a:lnTo>
                  <a:pt x="28867" y="203911"/>
                </a:lnTo>
                <a:lnTo>
                  <a:pt x="30290" y="205702"/>
                </a:lnTo>
                <a:lnTo>
                  <a:pt x="42406" y="217817"/>
                </a:lnTo>
                <a:lnTo>
                  <a:pt x="44184" y="219240"/>
                </a:lnTo>
                <a:lnTo>
                  <a:pt x="46330" y="220319"/>
                </a:lnTo>
                <a:lnTo>
                  <a:pt x="48464" y="221018"/>
                </a:lnTo>
                <a:lnTo>
                  <a:pt x="50953" y="221386"/>
                </a:lnTo>
                <a:lnTo>
                  <a:pt x="53099" y="221386"/>
                </a:lnTo>
                <a:lnTo>
                  <a:pt x="55233" y="220662"/>
                </a:lnTo>
                <a:lnTo>
                  <a:pt x="57379" y="219951"/>
                </a:lnTo>
                <a:lnTo>
                  <a:pt x="59512" y="218884"/>
                </a:lnTo>
                <a:lnTo>
                  <a:pt x="79477" y="202857"/>
                </a:lnTo>
                <a:lnTo>
                  <a:pt x="84455" y="205346"/>
                </a:lnTo>
                <a:lnTo>
                  <a:pt x="89446" y="207480"/>
                </a:lnTo>
                <a:lnTo>
                  <a:pt x="94793" y="209626"/>
                </a:lnTo>
                <a:lnTo>
                  <a:pt x="99784" y="211048"/>
                </a:lnTo>
                <a:lnTo>
                  <a:pt x="102642" y="236702"/>
                </a:lnTo>
                <a:lnTo>
                  <a:pt x="103353" y="238849"/>
                </a:lnTo>
                <a:lnTo>
                  <a:pt x="104064" y="240982"/>
                </a:lnTo>
                <a:lnTo>
                  <a:pt x="105487" y="243128"/>
                </a:lnTo>
                <a:lnTo>
                  <a:pt x="106922" y="244538"/>
                </a:lnTo>
                <a:lnTo>
                  <a:pt x="109055" y="245973"/>
                </a:lnTo>
                <a:lnTo>
                  <a:pt x="110833" y="247040"/>
                </a:lnTo>
                <a:lnTo>
                  <a:pt x="112980" y="247751"/>
                </a:lnTo>
                <a:lnTo>
                  <a:pt x="115469" y="248120"/>
                </a:lnTo>
                <a:lnTo>
                  <a:pt x="132576" y="248120"/>
                </a:lnTo>
                <a:lnTo>
                  <a:pt x="135065" y="247751"/>
                </a:lnTo>
                <a:lnTo>
                  <a:pt x="137211" y="247040"/>
                </a:lnTo>
                <a:lnTo>
                  <a:pt x="138989" y="245973"/>
                </a:lnTo>
                <a:lnTo>
                  <a:pt x="141123" y="244538"/>
                </a:lnTo>
                <a:lnTo>
                  <a:pt x="142558" y="243128"/>
                </a:lnTo>
                <a:lnTo>
                  <a:pt x="143980" y="240982"/>
                </a:lnTo>
                <a:lnTo>
                  <a:pt x="144704" y="238849"/>
                </a:lnTo>
                <a:lnTo>
                  <a:pt x="145403" y="236702"/>
                </a:lnTo>
                <a:lnTo>
                  <a:pt x="148260" y="211048"/>
                </a:lnTo>
                <a:lnTo>
                  <a:pt x="153251" y="209626"/>
                </a:lnTo>
                <a:lnTo>
                  <a:pt x="158585" y="207480"/>
                </a:lnTo>
                <a:lnTo>
                  <a:pt x="163576" y="205346"/>
                </a:lnTo>
                <a:lnTo>
                  <a:pt x="168567" y="202857"/>
                </a:lnTo>
                <a:lnTo>
                  <a:pt x="188532" y="218884"/>
                </a:lnTo>
                <a:lnTo>
                  <a:pt x="190665" y="219951"/>
                </a:lnTo>
                <a:lnTo>
                  <a:pt x="192812" y="220662"/>
                </a:lnTo>
                <a:lnTo>
                  <a:pt x="194945" y="221386"/>
                </a:lnTo>
                <a:lnTo>
                  <a:pt x="197092" y="221386"/>
                </a:lnTo>
                <a:lnTo>
                  <a:pt x="199581" y="221018"/>
                </a:lnTo>
                <a:lnTo>
                  <a:pt x="201714" y="220319"/>
                </a:lnTo>
                <a:lnTo>
                  <a:pt x="203861" y="219240"/>
                </a:lnTo>
                <a:lnTo>
                  <a:pt x="205639" y="217817"/>
                </a:lnTo>
                <a:lnTo>
                  <a:pt x="217755" y="205702"/>
                </a:lnTo>
                <a:lnTo>
                  <a:pt x="219177" y="203911"/>
                </a:lnTo>
                <a:lnTo>
                  <a:pt x="220244" y="201790"/>
                </a:lnTo>
                <a:lnTo>
                  <a:pt x="220955" y="199644"/>
                </a:lnTo>
                <a:lnTo>
                  <a:pt x="221323" y="197142"/>
                </a:lnTo>
                <a:lnTo>
                  <a:pt x="221323" y="195008"/>
                </a:lnTo>
                <a:lnTo>
                  <a:pt x="220612" y="192875"/>
                </a:lnTo>
                <a:lnTo>
                  <a:pt x="219888" y="190741"/>
                </a:lnTo>
                <a:lnTo>
                  <a:pt x="218834" y="188595"/>
                </a:lnTo>
                <a:lnTo>
                  <a:pt x="202794" y="168630"/>
                </a:lnTo>
                <a:lnTo>
                  <a:pt x="205270" y="163639"/>
                </a:lnTo>
                <a:lnTo>
                  <a:pt x="207417" y="158648"/>
                </a:lnTo>
                <a:lnTo>
                  <a:pt x="209563" y="153314"/>
                </a:lnTo>
                <a:lnTo>
                  <a:pt x="210973" y="148323"/>
                </a:lnTo>
                <a:lnTo>
                  <a:pt x="236652" y="145478"/>
                </a:lnTo>
                <a:lnTo>
                  <a:pt x="238773" y="144754"/>
                </a:lnTo>
                <a:lnTo>
                  <a:pt x="240919" y="144043"/>
                </a:lnTo>
                <a:lnTo>
                  <a:pt x="243053" y="142608"/>
                </a:lnTo>
                <a:lnTo>
                  <a:pt x="244488" y="141198"/>
                </a:lnTo>
                <a:lnTo>
                  <a:pt x="245910" y="139052"/>
                </a:lnTo>
                <a:lnTo>
                  <a:pt x="246977" y="137274"/>
                </a:lnTo>
                <a:lnTo>
                  <a:pt x="247688" y="135140"/>
                </a:lnTo>
                <a:lnTo>
                  <a:pt x="248044" y="132651"/>
                </a:lnTo>
                <a:lnTo>
                  <a:pt x="248044" y="115532"/>
                </a:lnTo>
                <a:lnTo>
                  <a:pt x="247688" y="113030"/>
                </a:lnTo>
                <a:lnTo>
                  <a:pt x="246977" y="110909"/>
                </a:lnTo>
                <a:lnTo>
                  <a:pt x="245910" y="109118"/>
                </a:lnTo>
                <a:lnTo>
                  <a:pt x="244488" y="106984"/>
                </a:lnTo>
                <a:lnTo>
                  <a:pt x="243053" y="105549"/>
                </a:lnTo>
                <a:lnTo>
                  <a:pt x="240919" y="104127"/>
                </a:lnTo>
                <a:lnTo>
                  <a:pt x="238773" y="103416"/>
                </a:lnTo>
                <a:lnTo>
                  <a:pt x="236652" y="102705"/>
                </a:lnTo>
                <a:lnTo>
                  <a:pt x="210973" y="99860"/>
                </a:lnTo>
                <a:lnTo>
                  <a:pt x="209563" y="94869"/>
                </a:lnTo>
                <a:lnTo>
                  <a:pt x="207417" y="89509"/>
                </a:lnTo>
                <a:lnTo>
                  <a:pt x="205270" y="84518"/>
                </a:lnTo>
                <a:lnTo>
                  <a:pt x="202794" y="79540"/>
                </a:lnTo>
                <a:lnTo>
                  <a:pt x="218834" y="59588"/>
                </a:lnTo>
                <a:lnTo>
                  <a:pt x="219888" y="57442"/>
                </a:lnTo>
                <a:lnTo>
                  <a:pt x="220612" y="55308"/>
                </a:lnTo>
                <a:lnTo>
                  <a:pt x="221323" y="53162"/>
                </a:lnTo>
                <a:lnTo>
                  <a:pt x="221323" y="51028"/>
                </a:lnTo>
                <a:lnTo>
                  <a:pt x="220955" y="48539"/>
                </a:lnTo>
                <a:lnTo>
                  <a:pt x="220244" y="46393"/>
                </a:lnTo>
                <a:lnTo>
                  <a:pt x="219177" y="44259"/>
                </a:lnTo>
                <a:lnTo>
                  <a:pt x="217755" y="42481"/>
                </a:lnTo>
                <a:lnTo>
                  <a:pt x="205639" y="30353"/>
                </a:lnTo>
                <a:lnTo>
                  <a:pt x="203861" y="28956"/>
                </a:lnTo>
                <a:lnTo>
                  <a:pt x="201714" y="27813"/>
                </a:lnTo>
                <a:lnTo>
                  <a:pt x="199581" y="27178"/>
                </a:lnTo>
                <a:lnTo>
                  <a:pt x="197092" y="26797"/>
                </a:lnTo>
                <a:lnTo>
                  <a:pt x="194945" y="26797"/>
                </a:lnTo>
                <a:lnTo>
                  <a:pt x="192812" y="27559"/>
                </a:lnTo>
                <a:lnTo>
                  <a:pt x="190665" y="28194"/>
                </a:lnTo>
                <a:lnTo>
                  <a:pt x="188532" y="29591"/>
                </a:lnTo>
                <a:lnTo>
                  <a:pt x="168567" y="45326"/>
                </a:lnTo>
                <a:lnTo>
                  <a:pt x="163576" y="42824"/>
                </a:lnTo>
                <a:lnTo>
                  <a:pt x="158585" y="40691"/>
                </a:lnTo>
                <a:lnTo>
                  <a:pt x="153251" y="38557"/>
                </a:lnTo>
                <a:lnTo>
                  <a:pt x="148260" y="37122"/>
                </a:lnTo>
                <a:lnTo>
                  <a:pt x="145403" y="11430"/>
                </a:lnTo>
                <a:lnTo>
                  <a:pt x="144704" y="9271"/>
                </a:lnTo>
                <a:lnTo>
                  <a:pt x="143980" y="7239"/>
                </a:lnTo>
                <a:lnTo>
                  <a:pt x="142558" y="5080"/>
                </a:lnTo>
                <a:lnTo>
                  <a:pt x="141123" y="3683"/>
                </a:lnTo>
                <a:lnTo>
                  <a:pt x="138989" y="2159"/>
                </a:lnTo>
                <a:lnTo>
                  <a:pt x="137211" y="1143"/>
                </a:lnTo>
                <a:lnTo>
                  <a:pt x="135065" y="381"/>
                </a:lnTo>
                <a:lnTo>
                  <a:pt x="1325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8996" y="1681734"/>
            <a:ext cx="136067" cy="150494"/>
          </a:xfrm>
          <a:custGeom>
            <a:avLst/>
            <a:gdLst/>
            <a:ahLst/>
            <a:cxnLst/>
            <a:rect l="l" t="t" r="r" b="b"/>
            <a:pathLst>
              <a:path w="136067" h="150494">
                <a:moveTo>
                  <a:pt x="97942" y="0"/>
                </a:moveTo>
                <a:lnTo>
                  <a:pt x="94335" y="508"/>
                </a:lnTo>
                <a:lnTo>
                  <a:pt x="90728" y="1016"/>
                </a:lnTo>
                <a:lnTo>
                  <a:pt x="87109" y="2031"/>
                </a:lnTo>
                <a:lnTo>
                  <a:pt x="83502" y="3048"/>
                </a:lnTo>
                <a:lnTo>
                  <a:pt x="79895" y="4572"/>
                </a:lnTo>
                <a:lnTo>
                  <a:pt x="76822" y="6604"/>
                </a:lnTo>
                <a:lnTo>
                  <a:pt x="74218" y="8762"/>
                </a:lnTo>
                <a:lnTo>
                  <a:pt x="71640" y="11303"/>
                </a:lnTo>
                <a:lnTo>
                  <a:pt x="69075" y="13843"/>
                </a:lnTo>
                <a:lnTo>
                  <a:pt x="67005" y="17018"/>
                </a:lnTo>
                <a:lnTo>
                  <a:pt x="64960" y="20066"/>
                </a:lnTo>
                <a:lnTo>
                  <a:pt x="63411" y="23114"/>
                </a:lnTo>
                <a:lnTo>
                  <a:pt x="61848" y="26797"/>
                </a:lnTo>
                <a:lnTo>
                  <a:pt x="61353" y="30353"/>
                </a:lnTo>
                <a:lnTo>
                  <a:pt x="60820" y="33909"/>
                </a:lnTo>
                <a:lnTo>
                  <a:pt x="60312" y="38100"/>
                </a:lnTo>
                <a:lnTo>
                  <a:pt x="60820" y="43815"/>
                </a:lnTo>
                <a:lnTo>
                  <a:pt x="62382" y="49403"/>
                </a:lnTo>
                <a:lnTo>
                  <a:pt x="64427" y="54610"/>
                </a:lnTo>
                <a:lnTo>
                  <a:pt x="67005" y="59181"/>
                </a:lnTo>
                <a:lnTo>
                  <a:pt x="0" y="138049"/>
                </a:lnTo>
                <a:lnTo>
                  <a:pt x="7747" y="143764"/>
                </a:lnTo>
                <a:lnTo>
                  <a:pt x="14960" y="150494"/>
                </a:lnTo>
                <a:lnTo>
                  <a:pt x="81965" y="72136"/>
                </a:lnTo>
                <a:lnTo>
                  <a:pt x="85572" y="73660"/>
                </a:lnTo>
                <a:lnTo>
                  <a:pt x="89687" y="74675"/>
                </a:lnTo>
                <a:lnTo>
                  <a:pt x="93802" y="75184"/>
                </a:lnTo>
                <a:lnTo>
                  <a:pt x="97942" y="75692"/>
                </a:lnTo>
                <a:lnTo>
                  <a:pt x="102057" y="75184"/>
                </a:lnTo>
                <a:lnTo>
                  <a:pt x="105664" y="74675"/>
                </a:lnTo>
                <a:lnTo>
                  <a:pt x="109270" y="74168"/>
                </a:lnTo>
                <a:lnTo>
                  <a:pt x="112877" y="72644"/>
                </a:lnTo>
                <a:lnTo>
                  <a:pt x="115976" y="71119"/>
                </a:lnTo>
                <a:lnTo>
                  <a:pt x="119062" y="68961"/>
                </a:lnTo>
                <a:lnTo>
                  <a:pt x="122161" y="66929"/>
                </a:lnTo>
                <a:lnTo>
                  <a:pt x="124739" y="64389"/>
                </a:lnTo>
                <a:lnTo>
                  <a:pt x="127317" y="61849"/>
                </a:lnTo>
                <a:lnTo>
                  <a:pt x="129387" y="59181"/>
                </a:lnTo>
                <a:lnTo>
                  <a:pt x="131432" y="55625"/>
                </a:lnTo>
                <a:lnTo>
                  <a:pt x="132994" y="52578"/>
                </a:lnTo>
                <a:lnTo>
                  <a:pt x="133997" y="48894"/>
                </a:lnTo>
                <a:lnTo>
                  <a:pt x="135039" y="45339"/>
                </a:lnTo>
                <a:lnTo>
                  <a:pt x="135559" y="41656"/>
                </a:lnTo>
                <a:lnTo>
                  <a:pt x="136067" y="38100"/>
                </a:lnTo>
                <a:lnTo>
                  <a:pt x="135559" y="33909"/>
                </a:lnTo>
                <a:lnTo>
                  <a:pt x="135039" y="30353"/>
                </a:lnTo>
                <a:lnTo>
                  <a:pt x="133997" y="26797"/>
                </a:lnTo>
                <a:lnTo>
                  <a:pt x="132994" y="23114"/>
                </a:lnTo>
                <a:lnTo>
                  <a:pt x="131432" y="20066"/>
                </a:lnTo>
                <a:lnTo>
                  <a:pt x="129387" y="17018"/>
                </a:lnTo>
                <a:lnTo>
                  <a:pt x="127317" y="13843"/>
                </a:lnTo>
                <a:lnTo>
                  <a:pt x="124739" y="11303"/>
                </a:lnTo>
                <a:lnTo>
                  <a:pt x="122161" y="8762"/>
                </a:lnTo>
                <a:lnTo>
                  <a:pt x="119062" y="6604"/>
                </a:lnTo>
                <a:lnTo>
                  <a:pt x="115976" y="4572"/>
                </a:lnTo>
                <a:lnTo>
                  <a:pt x="112877" y="3048"/>
                </a:lnTo>
                <a:lnTo>
                  <a:pt x="109270" y="2031"/>
                </a:lnTo>
                <a:lnTo>
                  <a:pt x="105664" y="1016"/>
                </a:lnTo>
                <a:lnTo>
                  <a:pt x="102057" y="508"/>
                </a:lnTo>
                <a:lnTo>
                  <a:pt x="979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2849" y="1703832"/>
            <a:ext cx="108229" cy="125221"/>
          </a:xfrm>
          <a:custGeom>
            <a:avLst/>
            <a:gdLst/>
            <a:ahLst/>
            <a:cxnLst/>
            <a:rect l="l" t="t" r="r" b="b"/>
            <a:pathLst>
              <a:path w="108229" h="125221">
                <a:moveTo>
                  <a:pt x="32982" y="0"/>
                </a:moveTo>
                <a:lnTo>
                  <a:pt x="29375" y="508"/>
                </a:lnTo>
                <a:lnTo>
                  <a:pt x="25768" y="1524"/>
                </a:lnTo>
                <a:lnTo>
                  <a:pt x="22682" y="3175"/>
                </a:lnTo>
                <a:lnTo>
                  <a:pt x="19076" y="4699"/>
                </a:lnTo>
                <a:lnTo>
                  <a:pt x="15977" y="6731"/>
                </a:lnTo>
                <a:lnTo>
                  <a:pt x="13399" y="8763"/>
                </a:lnTo>
                <a:lnTo>
                  <a:pt x="10821" y="11430"/>
                </a:lnTo>
                <a:lnTo>
                  <a:pt x="8255" y="13970"/>
                </a:lnTo>
                <a:lnTo>
                  <a:pt x="6185" y="17018"/>
                </a:lnTo>
                <a:lnTo>
                  <a:pt x="4140" y="20066"/>
                </a:lnTo>
                <a:lnTo>
                  <a:pt x="2578" y="23241"/>
                </a:lnTo>
                <a:lnTo>
                  <a:pt x="1562" y="26796"/>
                </a:lnTo>
                <a:lnTo>
                  <a:pt x="521" y="30988"/>
                </a:lnTo>
                <a:lnTo>
                  <a:pt x="0" y="34544"/>
                </a:lnTo>
                <a:lnTo>
                  <a:pt x="0" y="38227"/>
                </a:lnTo>
                <a:lnTo>
                  <a:pt x="0" y="42291"/>
                </a:lnTo>
                <a:lnTo>
                  <a:pt x="521" y="45846"/>
                </a:lnTo>
                <a:lnTo>
                  <a:pt x="1562" y="49530"/>
                </a:lnTo>
                <a:lnTo>
                  <a:pt x="3099" y="52577"/>
                </a:lnTo>
                <a:lnTo>
                  <a:pt x="4648" y="56261"/>
                </a:lnTo>
                <a:lnTo>
                  <a:pt x="6706" y="58801"/>
                </a:lnTo>
                <a:lnTo>
                  <a:pt x="8763" y="61849"/>
                </a:lnTo>
                <a:lnTo>
                  <a:pt x="11354" y="64389"/>
                </a:lnTo>
                <a:lnTo>
                  <a:pt x="13932" y="67056"/>
                </a:lnTo>
                <a:lnTo>
                  <a:pt x="17005" y="69088"/>
                </a:lnTo>
                <a:lnTo>
                  <a:pt x="20104" y="71120"/>
                </a:lnTo>
                <a:lnTo>
                  <a:pt x="23190" y="72644"/>
                </a:lnTo>
                <a:lnTo>
                  <a:pt x="26797" y="73787"/>
                </a:lnTo>
                <a:lnTo>
                  <a:pt x="30937" y="74802"/>
                </a:lnTo>
                <a:lnTo>
                  <a:pt x="36081" y="75311"/>
                </a:lnTo>
                <a:lnTo>
                  <a:pt x="41758" y="75311"/>
                </a:lnTo>
                <a:lnTo>
                  <a:pt x="46914" y="74295"/>
                </a:lnTo>
                <a:lnTo>
                  <a:pt x="52057" y="72644"/>
                </a:lnTo>
                <a:lnTo>
                  <a:pt x="92761" y="125221"/>
                </a:lnTo>
                <a:lnTo>
                  <a:pt x="99987" y="119126"/>
                </a:lnTo>
                <a:lnTo>
                  <a:pt x="108230" y="113411"/>
                </a:lnTo>
                <a:lnTo>
                  <a:pt x="67526" y="60325"/>
                </a:lnTo>
                <a:lnTo>
                  <a:pt x="70104" y="56769"/>
                </a:lnTo>
                <a:lnTo>
                  <a:pt x="72149" y="53086"/>
                </a:lnTo>
                <a:lnTo>
                  <a:pt x="73711" y="49021"/>
                </a:lnTo>
                <a:lnTo>
                  <a:pt x="74740" y="44323"/>
                </a:lnTo>
                <a:lnTo>
                  <a:pt x="75248" y="40767"/>
                </a:lnTo>
                <a:lnTo>
                  <a:pt x="75248" y="36576"/>
                </a:lnTo>
                <a:lnTo>
                  <a:pt x="75248" y="33020"/>
                </a:lnTo>
                <a:lnTo>
                  <a:pt x="74219" y="29464"/>
                </a:lnTo>
                <a:lnTo>
                  <a:pt x="73178" y="25781"/>
                </a:lnTo>
                <a:lnTo>
                  <a:pt x="72149" y="22733"/>
                </a:lnTo>
                <a:lnTo>
                  <a:pt x="70612" y="19050"/>
                </a:lnTo>
                <a:lnTo>
                  <a:pt x="68567" y="16002"/>
                </a:lnTo>
                <a:lnTo>
                  <a:pt x="66497" y="13462"/>
                </a:lnTo>
                <a:lnTo>
                  <a:pt x="63919" y="10795"/>
                </a:lnTo>
                <a:lnTo>
                  <a:pt x="61341" y="8255"/>
                </a:lnTo>
                <a:lnTo>
                  <a:pt x="58242" y="6223"/>
                </a:lnTo>
                <a:lnTo>
                  <a:pt x="55156" y="4191"/>
                </a:lnTo>
                <a:lnTo>
                  <a:pt x="51549" y="2667"/>
                </a:lnTo>
                <a:lnTo>
                  <a:pt x="47943" y="1524"/>
                </a:lnTo>
                <a:lnTo>
                  <a:pt x="44336" y="508"/>
                </a:lnTo>
                <a:lnTo>
                  <a:pt x="4072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091" y="1919859"/>
            <a:ext cx="152046" cy="92202"/>
          </a:xfrm>
          <a:custGeom>
            <a:avLst/>
            <a:gdLst/>
            <a:ahLst/>
            <a:cxnLst/>
            <a:rect l="l" t="t" r="r" b="b"/>
            <a:pathLst>
              <a:path w="152046" h="92202">
                <a:moveTo>
                  <a:pt x="144313" y="0"/>
                </a:moveTo>
                <a:lnTo>
                  <a:pt x="68037" y="31369"/>
                </a:lnTo>
                <a:lnTo>
                  <a:pt x="65458" y="28829"/>
                </a:lnTo>
                <a:lnTo>
                  <a:pt x="62880" y="26162"/>
                </a:lnTo>
                <a:lnTo>
                  <a:pt x="60315" y="23622"/>
                </a:lnTo>
                <a:lnTo>
                  <a:pt x="56702" y="21590"/>
                </a:lnTo>
                <a:lnTo>
                  <a:pt x="53599" y="20066"/>
                </a:lnTo>
                <a:lnTo>
                  <a:pt x="49991" y="18542"/>
                </a:lnTo>
                <a:lnTo>
                  <a:pt x="46383" y="17526"/>
                </a:lnTo>
                <a:lnTo>
                  <a:pt x="42774" y="17018"/>
                </a:lnTo>
                <a:lnTo>
                  <a:pt x="39166" y="16383"/>
                </a:lnTo>
                <a:lnTo>
                  <a:pt x="35558" y="17018"/>
                </a:lnTo>
                <a:lnTo>
                  <a:pt x="31948" y="17018"/>
                </a:lnTo>
                <a:lnTo>
                  <a:pt x="28340" y="18034"/>
                </a:lnTo>
                <a:lnTo>
                  <a:pt x="24732" y="19050"/>
                </a:lnTo>
                <a:lnTo>
                  <a:pt x="21651" y="20574"/>
                </a:lnTo>
                <a:lnTo>
                  <a:pt x="18548" y="22098"/>
                </a:lnTo>
                <a:lnTo>
                  <a:pt x="15467" y="24130"/>
                </a:lnTo>
                <a:lnTo>
                  <a:pt x="12366" y="26797"/>
                </a:lnTo>
                <a:lnTo>
                  <a:pt x="9790" y="29337"/>
                </a:lnTo>
                <a:lnTo>
                  <a:pt x="7216" y="31877"/>
                </a:lnTo>
                <a:lnTo>
                  <a:pt x="5149" y="35560"/>
                </a:lnTo>
                <a:lnTo>
                  <a:pt x="3608" y="38608"/>
                </a:lnTo>
                <a:lnTo>
                  <a:pt x="2068" y="42164"/>
                </a:lnTo>
                <a:lnTo>
                  <a:pt x="1034" y="45847"/>
                </a:lnTo>
                <a:lnTo>
                  <a:pt x="527" y="49403"/>
                </a:lnTo>
                <a:lnTo>
                  <a:pt x="0" y="52959"/>
                </a:lnTo>
                <a:lnTo>
                  <a:pt x="0" y="56642"/>
                </a:lnTo>
                <a:lnTo>
                  <a:pt x="527" y="60198"/>
                </a:lnTo>
                <a:lnTo>
                  <a:pt x="1541" y="63881"/>
                </a:lnTo>
                <a:lnTo>
                  <a:pt x="2574" y="67437"/>
                </a:lnTo>
                <a:lnTo>
                  <a:pt x="4115" y="70612"/>
                </a:lnTo>
                <a:lnTo>
                  <a:pt x="5676" y="74168"/>
                </a:lnTo>
                <a:lnTo>
                  <a:pt x="7723" y="76708"/>
                </a:lnTo>
                <a:lnTo>
                  <a:pt x="9790" y="79883"/>
                </a:lnTo>
                <a:lnTo>
                  <a:pt x="12893" y="82423"/>
                </a:lnTo>
                <a:lnTo>
                  <a:pt x="15467" y="84963"/>
                </a:lnTo>
                <a:lnTo>
                  <a:pt x="19075" y="86995"/>
                </a:lnTo>
                <a:lnTo>
                  <a:pt x="22156" y="88519"/>
                </a:lnTo>
                <a:lnTo>
                  <a:pt x="25766" y="90170"/>
                </a:lnTo>
                <a:lnTo>
                  <a:pt x="29374" y="91186"/>
                </a:lnTo>
                <a:lnTo>
                  <a:pt x="32982" y="91694"/>
                </a:lnTo>
                <a:lnTo>
                  <a:pt x="36591" y="92202"/>
                </a:lnTo>
                <a:lnTo>
                  <a:pt x="40199" y="92202"/>
                </a:lnTo>
                <a:lnTo>
                  <a:pt x="43809" y="91694"/>
                </a:lnTo>
                <a:lnTo>
                  <a:pt x="47417" y="90678"/>
                </a:lnTo>
                <a:lnTo>
                  <a:pt x="51025" y="89662"/>
                </a:lnTo>
                <a:lnTo>
                  <a:pt x="54127" y="88519"/>
                </a:lnTo>
                <a:lnTo>
                  <a:pt x="57208" y="86487"/>
                </a:lnTo>
                <a:lnTo>
                  <a:pt x="60315" y="84455"/>
                </a:lnTo>
                <a:lnTo>
                  <a:pt x="63388" y="82423"/>
                </a:lnTo>
                <a:lnTo>
                  <a:pt x="65966" y="79883"/>
                </a:lnTo>
                <a:lnTo>
                  <a:pt x="68545" y="76708"/>
                </a:lnTo>
                <a:lnTo>
                  <a:pt x="70602" y="73660"/>
                </a:lnTo>
                <a:lnTo>
                  <a:pt x="73180" y="67437"/>
                </a:lnTo>
                <a:lnTo>
                  <a:pt x="74729" y="61722"/>
                </a:lnTo>
                <a:lnTo>
                  <a:pt x="75758" y="55626"/>
                </a:lnTo>
                <a:lnTo>
                  <a:pt x="75250" y="49403"/>
                </a:lnTo>
                <a:lnTo>
                  <a:pt x="152047" y="18034"/>
                </a:lnTo>
                <a:lnTo>
                  <a:pt x="147399" y="9271"/>
                </a:lnTo>
                <a:lnTo>
                  <a:pt x="14431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3149" y="1983740"/>
            <a:ext cx="75260" cy="135001"/>
          </a:xfrm>
          <a:custGeom>
            <a:avLst/>
            <a:gdLst/>
            <a:ahLst/>
            <a:cxnLst/>
            <a:rect l="l" t="t" r="r" b="b"/>
            <a:pathLst>
              <a:path w="75260" h="135001">
                <a:moveTo>
                  <a:pt x="31445" y="0"/>
                </a:moveTo>
                <a:lnTo>
                  <a:pt x="29375" y="60325"/>
                </a:lnTo>
                <a:lnTo>
                  <a:pt x="25260" y="61341"/>
                </a:lnTo>
                <a:lnTo>
                  <a:pt x="21132" y="63373"/>
                </a:lnTo>
                <a:lnTo>
                  <a:pt x="17018" y="65405"/>
                </a:lnTo>
                <a:lnTo>
                  <a:pt x="13398" y="67945"/>
                </a:lnTo>
                <a:lnTo>
                  <a:pt x="10299" y="70612"/>
                </a:lnTo>
                <a:lnTo>
                  <a:pt x="8255" y="73660"/>
                </a:lnTo>
                <a:lnTo>
                  <a:pt x="5664" y="76708"/>
                </a:lnTo>
                <a:lnTo>
                  <a:pt x="4114" y="79883"/>
                </a:lnTo>
                <a:lnTo>
                  <a:pt x="2578" y="82931"/>
                </a:lnTo>
                <a:lnTo>
                  <a:pt x="1549" y="86487"/>
                </a:lnTo>
                <a:lnTo>
                  <a:pt x="508" y="90170"/>
                </a:lnTo>
                <a:lnTo>
                  <a:pt x="0" y="93726"/>
                </a:lnTo>
                <a:lnTo>
                  <a:pt x="0" y="97409"/>
                </a:lnTo>
                <a:lnTo>
                  <a:pt x="0" y="100965"/>
                </a:lnTo>
                <a:lnTo>
                  <a:pt x="508" y="104648"/>
                </a:lnTo>
                <a:lnTo>
                  <a:pt x="1549" y="108204"/>
                </a:lnTo>
                <a:lnTo>
                  <a:pt x="2578" y="111252"/>
                </a:lnTo>
                <a:lnTo>
                  <a:pt x="4114" y="114935"/>
                </a:lnTo>
                <a:lnTo>
                  <a:pt x="6185" y="117983"/>
                </a:lnTo>
                <a:lnTo>
                  <a:pt x="8763" y="121158"/>
                </a:lnTo>
                <a:lnTo>
                  <a:pt x="11341" y="124206"/>
                </a:lnTo>
                <a:lnTo>
                  <a:pt x="13906" y="126746"/>
                </a:lnTo>
                <a:lnTo>
                  <a:pt x="17018" y="128778"/>
                </a:lnTo>
                <a:lnTo>
                  <a:pt x="20091" y="130302"/>
                </a:lnTo>
                <a:lnTo>
                  <a:pt x="23698" y="131953"/>
                </a:lnTo>
                <a:lnTo>
                  <a:pt x="26797" y="133477"/>
                </a:lnTo>
                <a:lnTo>
                  <a:pt x="30416" y="133985"/>
                </a:lnTo>
                <a:lnTo>
                  <a:pt x="34023" y="134493"/>
                </a:lnTo>
                <a:lnTo>
                  <a:pt x="37630" y="135001"/>
                </a:lnTo>
                <a:lnTo>
                  <a:pt x="41237" y="134493"/>
                </a:lnTo>
                <a:lnTo>
                  <a:pt x="44843" y="133985"/>
                </a:lnTo>
                <a:lnTo>
                  <a:pt x="48450" y="132969"/>
                </a:lnTo>
                <a:lnTo>
                  <a:pt x="52057" y="131953"/>
                </a:lnTo>
                <a:lnTo>
                  <a:pt x="55143" y="130302"/>
                </a:lnTo>
                <a:lnTo>
                  <a:pt x="58750" y="128270"/>
                </a:lnTo>
                <a:lnTo>
                  <a:pt x="61849" y="126238"/>
                </a:lnTo>
                <a:lnTo>
                  <a:pt x="64427" y="123698"/>
                </a:lnTo>
                <a:lnTo>
                  <a:pt x="67005" y="120523"/>
                </a:lnTo>
                <a:lnTo>
                  <a:pt x="69050" y="117475"/>
                </a:lnTo>
                <a:lnTo>
                  <a:pt x="71120" y="114427"/>
                </a:lnTo>
                <a:lnTo>
                  <a:pt x="72656" y="111252"/>
                </a:lnTo>
                <a:lnTo>
                  <a:pt x="73698" y="107696"/>
                </a:lnTo>
                <a:lnTo>
                  <a:pt x="74726" y="104140"/>
                </a:lnTo>
                <a:lnTo>
                  <a:pt x="75260" y="100457"/>
                </a:lnTo>
                <a:lnTo>
                  <a:pt x="75260" y="96901"/>
                </a:lnTo>
                <a:lnTo>
                  <a:pt x="75260" y="93218"/>
                </a:lnTo>
                <a:lnTo>
                  <a:pt x="74726" y="89662"/>
                </a:lnTo>
                <a:lnTo>
                  <a:pt x="73698" y="86106"/>
                </a:lnTo>
                <a:lnTo>
                  <a:pt x="72148" y="82423"/>
                </a:lnTo>
                <a:lnTo>
                  <a:pt x="70612" y="79375"/>
                </a:lnTo>
                <a:lnTo>
                  <a:pt x="69050" y="76200"/>
                </a:lnTo>
                <a:lnTo>
                  <a:pt x="66471" y="73152"/>
                </a:lnTo>
                <a:lnTo>
                  <a:pt x="62865" y="69088"/>
                </a:lnTo>
                <a:lnTo>
                  <a:pt x="58242" y="65405"/>
                </a:lnTo>
                <a:lnTo>
                  <a:pt x="53606" y="62865"/>
                </a:lnTo>
                <a:lnTo>
                  <a:pt x="48958" y="61341"/>
                </a:lnTo>
                <a:lnTo>
                  <a:pt x="51028" y="508"/>
                </a:lnTo>
                <a:lnTo>
                  <a:pt x="51028" y="508"/>
                </a:lnTo>
                <a:lnTo>
                  <a:pt x="44843" y="1016"/>
                </a:lnTo>
                <a:lnTo>
                  <a:pt x="38138" y="508"/>
                </a:lnTo>
                <a:lnTo>
                  <a:pt x="3144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6118" y="1880108"/>
            <a:ext cx="136575" cy="75819"/>
          </a:xfrm>
          <a:custGeom>
            <a:avLst/>
            <a:gdLst/>
            <a:ahLst/>
            <a:cxnLst/>
            <a:rect l="l" t="t" r="r" b="b"/>
            <a:pathLst>
              <a:path w="136575" h="75819">
                <a:moveTo>
                  <a:pt x="96875" y="0"/>
                </a:moveTo>
                <a:lnTo>
                  <a:pt x="93294" y="507"/>
                </a:lnTo>
                <a:lnTo>
                  <a:pt x="89687" y="1524"/>
                </a:lnTo>
                <a:lnTo>
                  <a:pt x="86080" y="2540"/>
                </a:lnTo>
                <a:lnTo>
                  <a:pt x="81940" y="4191"/>
                </a:lnTo>
                <a:lnTo>
                  <a:pt x="78333" y="6223"/>
                </a:lnTo>
                <a:lnTo>
                  <a:pt x="75247" y="8255"/>
                </a:lnTo>
                <a:lnTo>
                  <a:pt x="72148" y="10795"/>
                </a:lnTo>
                <a:lnTo>
                  <a:pt x="69570" y="13970"/>
                </a:lnTo>
                <a:lnTo>
                  <a:pt x="67513" y="17018"/>
                </a:lnTo>
                <a:lnTo>
                  <a:pt x="65455" y="20066"/>
                </a:lnTo>
                <a:lnTo>
                  <a:pt x="63893" y="23749"/>
                </a:lnTo>
                <a:lnTo>
                  <a:pt x="2070" y="16002"/>
                </a:lnTo>
                <a:lnTo>
                  <a:pt x="1536" y="25781"/>
                </a:lnTo>
                <a:lnTo>
                  <a:pt x="0" y="35052"/>
                </a:lnTo>
                <a:lnTo>
                  <a:pt x="61328" y="42799"/>
                </a:lnTo>
                <a:lnTo>
                  <a:pt x="61849" y="46863"/>
                </a:lnTo>
                <a:lnTo>
                  <a:pt x="63398" y="51054"/>
                </a:lnTo>
                <a:lnTo>
                  <a:pt x="64935" y="54102"/>
                </a:lnTo>
                <a:lnTo>
                  <a:pt x="66497" y="57785"/>
                </a:lnTo>
                <a:lnTo>
                  <a:pt x="68542" y="60833"/>
                </a:lnTo>
                <a:lnTo>
                  <a:pt x="71120" y="63373"/>
                </a:lnTo>
                <a:lnTo>
                  <a:pt x="73685" y="65913"/>
                </a:lnTo>
                <a:lnTo>
                  <a:pt x="76289" y="68580"/>
                </a:lnTo>
                <a:lnTo>
                  <a:pt x="79362" y="70612"/>
                </a:lnTo>
                <a:lnTo>
                  <a:pt x="82473" y="72136"/>
                </a:lnTo>
                <a:lnTo>
                  <a:pt x="86080" y="73660"/>
                </a:lnTo>
                <a:lnTo>
                  <a:pt x="89687" y="74676"/>
                </a:lnTo>
                <a:lnTo>
                  <a:pt x="93294" y="75311"/>
                </a:lnTo>
                <a:lnTo>
                  <a:pt x="96875" y="75819"/>
                </a:lnTo>
                <a:lnTo>
                  <a:pt x="100495" y="75819"/>
                </a:lnTo>
                <a:lnTo>
                  <a:pt x="104101" y="75311"/>
                </a:lnTo>
                <a:lnTo>
                  <a:pt x="107708" y="74676"/>
                </a:lnTo>
                <a:lnTo>
                  <a:pt x="111315" y="73152"/>
                </a:lnTo>
                <a:lnTo>
                  <a:pt x="114922" y="72136"/>
                </a:lnTo>
                <a:lnTo>
                  <a:pt x="118529" y="70104"/>
                </a:lnTo>
                <a:lnTo>
                  <a:pt x="121640" y="68072"/>
                </a:lnTo>
                <a:lnTo>
                  <a:pt x="124206" y="65405"/>
                </a:lnTo>
                <a:lnTo>
                  <a:pt x="126784" y="62865"/>
                </a:lnTo>
                <a:lnTo>
                  <a:pt x="129362" y="60325"/>
                </a:lnTo>
                <a:lnTo>
                  <a:pt x="130899" y="57277"/>
                </a:lnTo>
                <a:lnTo>
                  <a:pt x="132969" y="54102"/>
                </a:lnTo>
                <a:lnTo>
                  <a:pt x="133997" y="50546"/>
                </a:lnTo>
                <a:lnTo>
                  <a:pt x="135039" y="46863"/>
                </a:lnTo>
                <a:lnTo>
                  <a:pt x="136067" y="43815"/>
                </a:lnTo>
                <a:lnTo>
                  <a:pt x="136575" y="39751"/>
                </a:lnTo>
                <a:lnTo>
                  <a:pt x="136575" y="36068"/>
                </a:lnTo>
                <a:lnTo>
                  <a:pt x="136067" y="32512"/>
                </a:lnTo>
                <a:lnTo>
                  <a:pt x="135547" y="28829"/>
                </a:lnTo>
                <a:lnTo>
                  <a:pt x="133997" y="25273"/>
                </a:lnTo>
                <a:lnTo>
                  <a:pt x="132461" y="21717"/>
                </a:lnTo>
                <a:lnTo>
                  <a:pt x="130899" y="18034"/>
                </a:lnTo>
                <a:lnTo>
                  <a:pt x="128854" y="14986"/>
                </a:lnTo>
                <a:lnTo>
                  <a:pt x="126276" y="12319"/>
                </a:lnTo>
                <a:lnTo>
                  <a:pt x="123685" y="9779"/>
                </a:lnTo>
                <a:lnTo>
                  <a:pt x="121107" y="7238"/>
                </a:lnTo>
                <a:lnTo>
                  <a:pt x="118021" y="5715"/>
                </a:lnTo>
                <a:lnTo>
                  <a:pt x="114922" y="3556"/>
                </a:lnTo>
                <a:lnTo>
                  <a:pt x="111315" y="2540"/>
                </a:lnTo>
                <a:lnTo>
                  <a:pt x="107708" y="1524"/>
                </a:lnTo>
                <a:lnTo>
                  <a:pt x="104101" y="507"/>
                </a:lnTo>
                <a:lnTo>
                  <a:pt x="100495" y="507"/>
                </a:lnTo>
                <a:lnTo>
                  <a:pt x="9687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8097" y="1814195"/>
            <a:ext cx="159765" cy="160274"/>
          </a:xfrm>
          <a:custGeom>
            <a:avLst/>
            <a:gdLst/>
            <a:ahLst/>
            <a:cxnLst/>
            <a:rect l="l" t="t" r="r" b="b"/>
            <a:pathLst>
              <a:path w="159765" h="160274">
                <a:moveTo>
                  <a:pt x="79895" y="0"/>
                </a:moveTo>
                <a:lnTo>
                  <a:pt x="71640" y="508"/>
                </a:lnTo>
                <a:lnTo>
                  <a:pt x="63906" y="1524"/>
                </a:lnTo>
                <a:lnTo>
                  <a:pt x="56172" y="3556"/>
                </a:lnTo>
                <a:lnTo>
                  <a:pt x="48958" y="6095"/>
                </a:lnTo>
                <a:lnTo>
                  <a:pt x="41744" y="9779"/>
                </a:lnTo>
                <a:lnTo>
                  <a:pt x="35052" y="13843"/>
                </a:lnTo>
                <a:lnTo>
                  <a:pt x="29375" y="18542"/>
                </a:lnTo>
                <a:lnTo>
                  <a:pt x="23698" y="23622"/>
                </a:lnTo>
                <a:lnTo>
                  <a:pt x="18554" y="29337"/>
                </a:lnTo>
                <a:lnTo>
                  <a:pt x="13906" y="35560"/>
                </a:lnTo>
                <a:lnTo>
                  <a:pt x="9791" y="41656"/>
                </a:lnTo>
                <a:lnTo>
                  <a:pt x="6185" y="48895"/>
                </a:lnTo>
                <a:lnTo>
                  <a:pt x="3606" y="56133"/>
                </a:lnTo>
                <a:lnTo>
                  <a:pt x="1549" y="63881"/>
                </a:lnTo>
                <a:lnTo>
                  <a:pt x="508" y="72136"/>
                </a:lnTo>
                <a:lnTo>
                  <a:pt x="0" y="79883"/>
                </a:lnTo>
                <a:lnTo>
                  <a:pt x="508" y="88138"/>
                </a:lnTo>
                <a:lnTo>
                  <a:pt x="1549" y="96266"/>
                </a:lnTo>
                <a:lnTo>
                  <a:pt x="3606" y="104013"/>
                </a:lnTo>
                <a:lnTo>
                  <a:pt x="6185" y="111252"/>
                </a:lnTo>
                <a:lnTo>
                  <a:pt x="9791" y="117983"/>
                </a:lnTo>
                <a:lnTo>
                  <a:pt x="13906" y="124714"/>
                </a:lnTo>
                <a:lnTo>
                  <a:pt x="18554" y="130810"/>
                </a:lnTo>
                <a:lnTo>
                  <a:pt x="23698" y="136525"/>
                </a:lnTo>
                <a:lnTo>
                  <a:pt x="29375" y="141732"/>
                </a:lnTo>
                <a:lnTo>
                  <a:pt x="35052" y="146304"/>
                </a:lnTo>
                <a:lnTo>
                  <a:pt x="41744" y="150495"/>
                </a:lnTo>
                <a:lnTo>
                  <a:pt x="48958" y="153543"/>
                </a:lnTo>
                <a:lnTo>
                  <a:pt x="56172" y="156591"/>
                </a:lnTo>
                <a:lnTo>
                  <a:pt x="63906" y="158242"/>
                </a:lnTo>
                <a:lnTo>
                  <a:pt x="71640" y="159766"/>
                </a:lnTo>
                <a:lnTo>
                  <a:pt x="79895" y="160274"/>
                </a:lnTo>
                <a:lnTo>
                  <a:pt x="88125" y="159766"/>
                </a:lnTo>
                <a:lnTo>
                  <a:pt x="96380" y="158242"/>
                </a:lnTo>
                <a:lnTo>
                  <a:pt x="103594" y="156591"/>
                </a:lnTo>
                <a:lnTo>
                  <a:pt x="111315" y="153543"/>
                </a:lnTo>
                <a:lnTo>
                  <a:pt x="118033" y="150495"/>
                </a:lnTo>
                <a:lnTo>
                  <a:pt x="124714" y="146304"/>
                </a:lnTo>
                <a:lnTo>
                  <a:pt x="130899" y="141732"/>
                </a:lnTo>
                <a:lnTo>
                  <a:pt x="136575" y="136525"/>
                </a:lnTo>
                <a:lnTo>
                  <a:pt x="141732" y="130810"/>
                </a:lnTo>
                <a:lnTo>
                  <a:pt x="146367" y="124714"/>
                </a:lnTo>
                <a:lnTo>
                  <a:pt x="150507" y="117983"/>
                </a:lnTo>
                <a:lnTo>
                  <a:pt x="153581" y="111252"/>
                </a:lnTo>
                <a:lnTo>
                  <a:pt x="156692" y="104013"/>
                </a:lnTo>
                <a:lnTo>
                  <a:pt x="158229" y="96266"/>
                </a:lnTo>
                <a:lnTo>
                  <a:pt x="159766" y="88138"/>
                </a:lnTo>
                <a:lnTo>
                  <a:pt x="159766" y="79883"/>
                </a:lnTo>
                <a:lnTo>
                  <a:pt x="159766" y="72136"/>
                </a:lnTo>
                <a:lnTo>
                  <a:pt x="158229" y="63881"/>
                </a:lnTo>
                <a:lnTo>
                  <a:pt x="156692" y="56133"/>
                </a:lnTo>
                <a:lnTo>
                  <a:pt x="153581" y="48895"/>
                </a:lnTo>
                <a:lnTo>
                  <a:pt x="150507" y="41656"/>
                </a:lnTo>
                <a:lnTo>
                  <a:pt x="146367" y="35560"/>
                </a:lnTo>
                <a:lnTo>
                  <a:pt x="141732" y="29337"/>
                </a:lnTo>
                <a:lnTo>
                  <a:pt x="136575" y="23622"/>
                </a:lnTo>
                <a:lnTo>
                  <a:pt x="130899" y="18542"/>
                </a:lnTo>
                <a:lnTo>
                  <a:pt x="124714" y="13843"/>
                </a:lnTo>
                <a:lnTo>
                  <a:pt x="118033" y="9779"/>
                </a:lnTo>
                <a:lnTo>
                  <a:pt x="111315" y="6095"/>
                </a:lnTo>
                <a:lnTo>
                  <a:pt x="103594" y="3556"/>
                </a:lnTo>
                <a:lnTo>
                  <a:pt x="96380" y="1524"/>
                </a:lnTo>
                <a:lnTo>
                  <a:pt x="88125" y="508"/>
                </a:lnTo>
                <a:lnTo>
                  <a:pt x="7989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945" y="4214495"/>
            <a:ext cx="299910" cy="272847"/>
          </a:xfrm>
          <a:custGeom>
            <a:avLst/>
            <a:gdLst/>
            <a:ahLst/>
            <a:cxnLst/>
            <a:rect l="l" t="t" r="r" b="b"/>
            <a:pathLst>
              <a:path w="299910" h="272847">
                <a:moveTo>
                  <a:pt x="142278" y="0"/>
                </a:moveTo>
                <a:lnTo>
                  <a:pt x="134607" y="470"/>
                </a:lnTo>
                <a:lnTo>
                  <a:pt x="126911" y="1371"/>
                </a:lnTo>
                <a:lnTo>
                  <a:pt x="119697" y="2286"/>
                </a:lnTo>
                <a:lnTo>
                  <a:pt x="112471" y="3632"/>
                </a:lnTo>
                <a:lnTo>
                  <a:pt x="105232" y="5423"/>
                </a:lnTo>
                <a:lnTo>
                  <a:pt x="98463" y="7696"/>
                </a:lnTo>
                <a:lnTo>
                  <a:pt x="91681" y="9957"/>
                </a:lnTo>
                <a:lnTo>
                  <a:pt x="84912" y="12217"/>
                </a:lnTo>
                <a:lnTo>
                  <a:pt x="78587" y="15379"/>
                </a:lnTo>
                <a:lnTo>
                  <a:pt x="72263" y="18072"/>
                </a:lnTo>
                <a:lnTo>
                  <a:pt x="65938" y="21704"/>
                </a:lnTo>
                <a:lnTo>
                  <a:pt x="60071" y="25311"/>
                </a:lnTo>
                <a:lnTo>
                  <a:pt x="54648" y="28918"/>
                </a:lnTo>
                <a:lnTo>
                  <a:pt x="49238" y="32982"/>
                </a:lnTo>
                <a:lnTo>
                  <a:pt x="43815" y="37046"/>
                </a:lnTo>
                <a:lnTo>
                  <a:pt x="38836" y="41567"/>
                </a:lnTo>
                <a:lnTo>
                  <a:pt x="34328" y="46088"/>
                </a:lnTo>
                <a:lnTo>
                  <a:pt x="29794" y="51054"/>
                </a:lnTo>
                <a:lnTo>
                  <a:pt x="25743" y="56032"/>
                </a:lnTo>
                <a:lnTo>
                  <a:pt x="21679" y="60998"/>
                </a:lnTo>
                <a:lnTo>
                  <a:pt x="18046" y="66421"/>
                </a:lnTo>
                <a:lnTo>
                  <a:pt x="14909" y="71844"/>
                </a:lnTo>
                <a:lnTo>
                  <a:pt x="11747" y="77698"/>
                </a:lnTo>
                <a:lnTo>
                  <a:pt x="9029" y="83578"/>
                </a:lnTo>
                <a:lnTo>
                  <a:pt x="6769" y="89446"/>
                </a:lnTo>
                <a:lnTo>
                  <a:pt x="4508" y="95326"/>
                </a:lnTo>
                <a:lnTo>
                  <a:pt x="3162" y="101651"/>
                </a:lnTo>
                <a:lnTo>
                  <a:pt x="1790" y="107975"/>
                </a:lnTo>
                <a:lnTo>
                  <a:pt x="889" y="114287"/>
                </a:lnTo>
                <a:lnTo>
                  <a:pt x="0" y="120612"/>
                </a:lnTo>
                <a:lnTo>
                  <a:pt x="0" y="127393"/>
                </a:lnTo>
                <a:lnTo>
                  <a:pt x="0" y="134163"/>
                </a:lnTo>
                <a:lnTo>
                  <a:pt x="889" y="141402"/>
                </a:lnTo>
                <a:lnTo>
                  <a:pt x="1790" y="148171"/>
                </a:lnTo>
                <a:lnTo>
                  <a:pt x="3606" y="154495"/>
                </a:lnTo>
                <a:lnTo>
                  <a:pt x="5423" y="161264"/>
                </a:lnTo>
                <a:lnTo>
                  <a:pt x="7670" y="167589"/>
                </a:lnTo>
                <a:lnTo>
                  <a:pt x="10376" y="173914"/>
                </a:lnTo>
                <a:lnTo>
                  <a:pt x="13538" y="180238"/>
                </a:lnTo>
                <a:lnTo>
                  <a:pt x="16700" y="186118"/>
                </a:lnTo>
                <a:lnTo>
                  <a:pt x="20320" y="191541"/>
                </a:lnTo>
                <a:lnTo>
                  <a:pt x="24841" y="197396"/>
                </a:lnTo>
                <a:lnTo>
                  <a:pt x="28905" y="202819"/>
                </a:lnTo>
                <a:lnTo>
                  <a:pt x="33858" y="207797"/>
                </a:lnTo>
                <a:lnTo>
                  <a:pt x="38836" y="212776"/>
                </a:lnTo>
                <a:lnTo>
                  <a:pt x="44259" y="217729"/>
                </a:lnTo>
                <a:lnTo>
                  <a:pt x="49669" y="222263"/>
                </a:lnTo>
                <a:lnTo>
                  <a:pt x="46075" y="229032"/>
                </a:lnTo>
                <a:lnTo>
                  <a:pt x="41999" y="235801"/>
                </a:lnTo>
                <a:lnTo>
                  <a:pt x="37490" y="243027"/>
                </a:lnTo>
                <a:lnTo>
                  <a:pt x="31610" y="249796"/>
                </a:lnTo>
                <a:lnTo>
                  <a:pt x="25285" y="256591"/>
                </a:lnTo>
                <a:lnTo>
                  <a:pt x="21679" y="259753"/>
                </a:lnTo>
                <a:lnTo>
                  <a:pt x="17602" y="262445"/>
                </a:lnTo>
                <a:lnTo>
                  <a:pt x="13538" y="265163"/>
                </a:lnTo>
                <a:lnTo>
                  <a:pt x="9461" y="267868"/>
                </a:lnTo>
                <a:lnTo>
                  <a:pt x="4953" y="269684"/>
                </a:lnTo>
                <a:lnTo>
                  <a:pt x="0" y="271932"/>
                </a:lnTo>
                <a:lnTo>
                  <a:pt x="2260" y="271932"/>
                </a:lnTo>
                <a:lnTo>
                  <a:pt x="9029" y="272847"/>
                </a:lnTo>
                <a:lnTo>
                  <a:pt x="25285" y="272847"/>
                </a:lnTo>
                <a:lnTo>
                  <a:pt x="31610" y="272402"/>
                </a:lnTo>
                <a:lnTo>
                  <a:pt x="38836" y="271031"/>
                </a:lnTo>
                <a:lnTo>
                  <a:pt x="46075" y="269684"/>
                </a:lnTo>
                <a:lnTo>
                  <a:pt x="53746" y="267424"/>
                </a:lnTo>
                <a:lnTo>
                  <a:pt x="61417" y="264706"/>
                </a:lnTo>
                <a:lnTo>
                  <a:pt x="69558" y="261099"/>
                </a:lnTo>
                <a:lnTo>
                  <a:pt x="77228" y="256591"/>
                </a:lnTo>
                <a:lnTo>
                  <a:pt x="84912" y="251612"/>
                </a:lnTo>
                <a:lnTo>
                  <a:pt x="92138" y="244843"/>
                </a:lnTo>
                <a:lnTo>
                  <a:pt x="98907" y="247104"/>
                </a:lnTo>
                <a:lnTo>
                  <a:pt x="105702" y="249352"/>
                </a:lnTo>
                <a:lnTo>
                  <a:pt x="112915" y="250698"/>
                </a:lnTo>
                <a:lnTo>
                  <a:pt x="120142" y="252057"/>
                </a:lnTo>
                <a:lnTo>
                  <a:pt x="127368" y="253428"/>
                </a:lnTo>
                <a:lnTo>
                  <a:pt x="134607" y="254330"/>
                </a:lnTo>
                <a:lnTo>
                  <a:pt x="142278" y="254774"/>
                </a:lnTo>
                <a:lnTo>
                  <a:pt x="157632" y="254774"/>
                </a:lnTo>
                <a:lnTo>
                  <a:pt x="165303" y="254330"/>
                </a:lnTo>
                <a:lnTo>
                  <a:pt x="172999" y="253428"/>
                </a:lnTo>
                <a:lnTo>
                  <a:pt x="180213" y="252057"/>
                </a:lnTo>
                <a:lnTo>
                  <a:pt x="187439" y="250698"/>
                </a:lnTo>
                <a:lnTo>
                  <a:pt x="194678" y="248907"/>
                </a:lnTo>
                <a:lnTo>
                  <a:pt x="201447" y="247104"/>
                </a:lnTo>
                <a:lnTo>
                  <a:pt x="208229" y="244843"/>
                </a:lnTo>
                <a:lnTo>
                  <a:pt x="214998" y="242125"/>
                </a:lnTo>
                <a:lnTo>
                  <a:pt x="221323" y="239420"/>
                </a:lnTo>
                <a:lnTo>
                  <a:pt x="227647" y="236258"/>
                </a:lnTo>
                <a:lnTo>
                  <a:pt x="233972" y="233096"/>
                </a:lnTo>
                <a:lnTo>
                  <a:pt x="239839" y="229476"/>
                </a:lnTo>
                <a:lnTo>
                  <a:pt x="245262" y="225869"/>
                </a:lnTo>
                <a:lnTo>
                  <a:pt x="250672" y="221793"/>
                </a:lnTo>
                <a:lnTo>
                  <a:pt x="256095" y="217284"/>
                </a:lnTo>
                <a:lnTo>
                  <a:pt x="261074" y="213220"/>
                </a:lnTo>
                <a:lnTo>
                  <a:pt x="265582" y="208242"/>
                </a:lnTo>
                <a:lnTo>
                  <a:pt x="270116" y="203720"/>
                </a:lnTo>
                <a:lnTo>
                  <a:pt x="274167" y="198767"/>
                </a:lnTo>
                <a:lnTo>
                  <a:pt x="278231" y="193332"/>
                </a:lnTo>
                <a:lnTo>
                  <a:pt x="281863" y="187909"/>
                </a:lnTo>
                <a:lnTo>
                  <a:pt x="285026" y="182499"/>
                </a:lnTo>
                <a:lnTo>
                  <a:pt x="288163" y="177076"/>
                </a:lnTo>
                <a:lnTo>
                  <a:pt x="290880" y="171208"/>
                </a:lnTo>
                <a:lnTo>
                  <a:pt x="293141" y="165328"/>
                </a:lnTo>
                <a:lnTo>
                  <a:pt x="295402" y="159004"/>
                </a:lnTo>
                <a:lnTo>
                  <a:pt x="296773" y="153149"/>
                </a:lnTo>
                <a:lnTo>
                  <a:pt x="298119" y="146812"/>
                </a:lnTo>
                <a:lnTo>
                  <a:pt x="299021" y="140487"/>
                </a:lnTo>
                <a:lnTo>
                  <a:pt x="299910" y="133718"/>
                </a:lnTo>
                <a:lnTo>
                  <a:pt x="299910" y="127393"/>
                </a:lnTo>
                <a:lnTo>
                  <a:pt x="299910" y="120612"/>
                </a:lnTo>
                <a:lnTo>
                  <a:pt x="299021" y="114287"/>
                </a:lnTo>
                <a:lnTo>
                  <a:pt x="298119" y="107975"/>
                </a:lnTo>
                <a:lnTo>
                  <a:pt x="296773" y="101651"/>
                </a:lnTo>
                <a:lnTo>
                  <a:pt x="295402" y="95326"/>
                </a:lnTo>
                <a:lnTo>
                  <a:pt x="293141" y="89446"/>
                </a:lnTo>
                <a:lnTo>
                  <a:pt x="290880" y="83578"/>
                </a:lnTo>
                <a:lnTo>
                  <a:pt x="288163" y="77698"/>
                </a:lnTo>
                <a:lnTo>
                  <a:pt x="285026" y="71844"/>
                </a:lnTo>
                <a:lnTo>
                  <a:pt x="281863" y="66421"/>
                </a:lnTo>
                <a:lnTo>
                  <a:pt x="278231" y="60998"/>
                </a:lnTo>
                <a:lnTo>
                  <a:pt x="274167" y="56032"/>
                </a:lnTo>
                <a:lnTo>
                  <a:pt x="270116" y="51054"/>
                </a:lnTo>
                <a:lnTo>
                  <a:pt x="265582" y="46088"/>
                </a:lnTo>
                <a:lnTo>
                  <a:pt x="261074" y="41567"/>
                </a:lnTo>
                <a:lnTo>
                  <a:pt x="256095" y="37046"/>
                </a:lnTo>
                <a:lnTo>
                  <a:pt x="250672" y="32982"/>
                </a:lnTo>
                <a:lnTo>
                  <a:pt x="245262" y="28918"/>
                </a:lnTo>
                <a:lnTo>
                  <a:pt x="239839" y="25311"/>
                </a:lnTo>
                <a:lnTo>
                  <a:pt x="233972" y="21704"/>
                </a:lnTo>
                <a:lnTo>
                  <a:pt x="227647" y="18072"/>
                </a:lnTo>
                <a:lnTo>
                  <a:pt x="221323" y="15379"/>
                </a:lnTo>
                <a:lnTo>
                  <a:pt x="214998" y="12217"/>
                </a:lnTo>
                <a:lnTo>
                  <a:pt x="208229" y="9957"/>
                </a:lnTo>
                <a:lnTo>
                  <a:pt x="201447" y="7696"/>
                </a:lnTo>
                <a:lnTo>
                  <a:pt x="194678" y="5423"/>
                </a:lnTo>
                <a:lnTo>
                  <a:pt x="187439" y="3632"/>
                </a:lnTo>
                <a:lnTo>
                  <a:pt x="180213" y="2286"/>
                </a:lnTo>
                <a:lnTo>
                  <a:pt x="172999" y="1371"/>
                </a:lnTo>
                <a:lnTo>
                  <a:pt x="165303" y="470"/>
                </a:lnTo>
                <a:lnTo>
                  <a:pt x="157632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90956" y="2132771"/>
            <a:ext cx="989253" cy="16999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0" spc="1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120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806F5-EBD6-47DC-9D90-C3BC359A4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28" y="1098730"/>
            <a:ext cx="6488426" cy="36479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FA61FA-C561-41E7-B6C8-2068848943F9}"/>
              </a:ext>
            </a:extLst>
          </p:cNvPr>
          <p:cNvSpPr/>
          <p:nvPr/>
        </p:nvSpPr>
        <p:spPr>
          <a:xfrm>
            <a:off x="1371092" y="325219"/>
            <a:ext cx="5651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10" dirty="0">
                <a:solidFill>
                  <a:srgbClr val="19BBD5"/>
                </a:solidFill>
                <a:latin typeface="Arial"/>
                <a:cs typeface="Arial"/>
              </a:rPr>
              <a:t>Two Powerful Frameworks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731</Words>
  <Application>Microsoft Office PowerPoint</Application>
  <PresentationFormat>On-screen Show (16:9)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Mincho</vt:lpstr>
      <vt:lpstr>Aldhabi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channe</cp:lastModifiedBy>
  <cp:revision>37</cp:revision>
  <dcterms:created xsi:type="dcterms:W3CDTF">2018-12-12T13:53:00Z</dcterms:created>
  <dcterms:modified xsi:type="dcterms:W3CDTF">2018-12-15T04:51:54Z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2018-12-12T00:00:00Z</vt:filetime>
  </property>
  <property fmtid="{D5CDD505-2E9C-101B-9397-08002B2CF9AE}" pid="3" name="LastSaved">
    <vt:filetime>2018-12-12T00:00:00Z</vt:filetime>
  </property>
</Properties>
</file>