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8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824482" y="955604"/>
            <a:ext cx="1549463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000" spc="10" dirty="0">
                <a:solidFill>
                  <a:srgbClr val="19BBD5"/>
                </a:solidFill>
                <a:latin typeface="Arial"/>
                <a:cs typeface="Arial"/>
              </a:rPr>
              <a:t>Intents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1FAC9-4A81-47D3-A31A-FFDC9A6442F8}"/>
              </a:ext>
            </a:extLst>
          </p:cNvPr>
          <p:cNvSpPr/>
          <p:nvPr/>
        </p:nvSpPr>
        <p:spPr>
          <a:xfrm>
            <a:off x="2353437" y="1824441"/>
            <a:ext cx="6104763" cy="266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 err="1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RandomQuote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for random quotations form random persons 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 err="1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:- give me a random quotation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endParaRPr lang="en-US" b="1" dirty="0">
              <a:solidFill>
                <a:srgbClr val="92D05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AuthorQuote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to get quotations </a:t>
            </a:r>
            <a:r>
              <a:rPr lang="en-US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author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give ma a quote by Jeff Bezos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endParaRPr lang="en-US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656A91-1DBD-4D30-9110-A428383D36C5}"/>
              </a:ext>
            </a:extLst>
          </p:cNvPr>
          <p:cNvSpPr/>
          <p:nvPr/>
        </p:nvSpPr>
        <p:spPr>
          <a:xfrm>
            <a:off x="2890850" y="858619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RandomQuote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96946-4303-48EE-9339-BEB0D7968686}"/>
              </a:ext>
            </a:extLst>
          </p:cNvPr>
          <p:cNvSpPr/>
          <p:nvPr/>
        </p:nvSpPr>
        <p:spPr>
          <a:xfrm>
            <a:off x="2286000" y="2038350"/>
            <a:ext cx="4572000" cy="19713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random quote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tell me a random quote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tell me a quote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give me a quote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random quotation</a:t>
            </a:r>
          </a:p>
        </p:txBody>
      </p:sp>
    </p:spTree>
    <p:extLst>
      <p:ext uri="{BB962C8B-B14F-4D97-AF65-F5344CB8AC3E}">
        <p14:creationId xmlns:p14="http://schemas.microsoft.com/office/powerpoint/2010/main" val="2345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82F1F-F646-4030-9CF9-FA8323B47E28}"/>
              </a:ext>
            </a:extLst>
          </p:cNvPr>
          <p:cNvSpPr/>
          <p:nvPr/>
        </p:nvSpPr>
        <p:spPr>
          <a:xfrm>
            <a:off x="3056200" y="1068627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AuthorQuote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E20A0-E003-4A33-B34B-7C8F44731F2D}"/>
              </a:ext>
            </a:extLst>
          </p:cNvPr>
          <p:cNvSpPr/>
          <p:nvPr/>
        </p:nvSpPr>
        <p:spPr>
          <a:xfrm>
            <a:off x="2141538" y="1892427"/>
            <a:ext cx="4572000" cy="23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a quotation from {author}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a quote from {author}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a quote of {author}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need a quote by {author}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did {author} say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tell me a quotation from {author}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4E52E-3CA9-4519-9E4F-14F4BCBAB9DD}"/>
              </a:ext>
            </a:extLst>
          </p:cNvPr>
          <p:cNvSpPr/>
          <p:nvPr/>
        </p:nvSpPr>
        <p:spPr>
          <a:xfrm>
            <a:off x="2224342" y="1510822"/>
            <a:ext cx="4572000" cy="35588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LIST_OF_AUTHORS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Gandhi ji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Mahatma Gandhi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Jeff Bezos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Abe Lincoln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Abraham Lincoln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Einstein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Albert Einstein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14449-DB8B-413D-9B38-09DAB56985C3}"/>
              </a:ext>
            </a:extLst>
          </p:cNvPr>
          <p:cNvSpPr/>
          <p:nvPr/>
        </p:nvSpPr>
        <p:spPr>
          <a:xfrm>
            <a:off x="2087446" y="525543"/>
            <a:ext cx="1073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pc="10" dirty="0">
                <a:solidFill>
                  <a:srgbClr val="19BBD5"/>
                </a:solidFill>
                <a:latin typeface="Arial"/>
                <a:cs typeface="Arial"/>
              </a:rPr>
              <a:t>Slot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14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105</Words>
  <Application>Microsoft Office PowerPoint</Application>
  <PresentationFormat>On-screen Show 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channe</cp:lastModifiedBy>
  <cp:revision>4</cp:revision>
  <dcterms:created xsi:type="dcterms:W3CDTF">2018-12-12T13:53:00Z</dcterms:created>
  <dcterms:modified xsi:type="dcterms:W3CDTF">2018-12-24T16:10:42Z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2018-12-12T00:00:00Z</vt:filetime>
  </property>
  <property fmtid="{D5CDD505-2E9C-101B-9397-08002B2CF9AE}" pid="3" name="LastSaved">
    <vt:filetime>2018-12-12T00:00:00Z</vt:filetime>
  </property>
</Properties>
</file>