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1pPr>
    <a:lvl2pPr marL="0" marR="0" indent="2286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2pPr>
    <a:lvl3pPr marL="0" marR="0" indent="4572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3pPr>
    <a:lvl4pPr marL="0" marR="0" indent="6858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4pPr>
    <a:lvl5pPr marL="0" marR="0" indent="9144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5pPr>
    <a:lvl6pPr marL="0" marR="0" indent="11430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6pPr>
    <a:lvl7pPr marL="0" marR="0" indent="13716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7pPr>
    <a:lvl8pPr marL="0" marR="0" indent="16002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8pPr>
    <a:lvl9pPr marL="0" marR="0" indent="18288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firstCol>
    <a:lastRow>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32650"/>
          </a:solidFill>
        </a:fill>
      </a:tcStyle>
    </a:lastRow>
    <a:firstRow>
      <a:tcTxStyle b="on"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32650"/>
          </a:solidFill>
        </a:fill>
      </a:tcStyle>
    </a:firstRow>
  </a:tblStyle>
  <a:tblStyle styleId="{C7B018BB-80A7-4F77-B60F-C8B233D01FF8}" styleName="">
    <a:tblBg/>
    <a:wholeTbl>
      <a:tcTxStyle b="off" i="off">
        <a:font>
          <a:latin typeface="Helvetica Neue"/>
          <a:ea typeface="Helvetica Neue"/>
          <a:cs typeface="Helvetica Neue"/>
        </a:font>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84E00"/>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17101"/>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17101"/>
          </a:solidFill>
        </a:fill>
      </a:tcStyle>
    </a:firstRow>
  </a:tblStyle>
  <a:tblStyle styleId="{EEE7283C-3CF3-47DC-8721-378D4A62B228}" styleName="">
    <a:tblBg/>
    <a:wholeTbl>
      <a:tcTxStyle b="off" i="off">
        <a:font>
          <a:latin typeface="Helvetica Neue"/>
          <a:ea typeface="Helvetica Neue"/>
          <a:cs typeface="Helvetica Neue"/>
        </a:font>
        <a:srgbClr val="FFFFFF"/>
      </a:tcTxStyle>
      <a:tcStyle>
        <a:tcBdr>
          <a:left>
            <a:ln w="12700" cap="flat">
              <a:solidFill>
                <a:srgbClr val="AAAAAA"/>
              </a:solidFill>
              <a:prstDash val="solid"/>
              <a:miter lim="400000"/>
            </a:ln>
          </a:left>
          <a:right>
            <a:ln w="12700" cap="flat">
              <a:solidFill>
                <a:srgbClr val="AAAAAA"/>
              </a:solidFill>
              <a:prstDash val="solid"/>
              <a:miter lim="400000"/>
            </a:ln>
          </a:right>
          <a:top>
            <a:ln w="12700" cap="flat">
              <a:solidFill>
                <a:srgbClr val="AAAAAA"/>
              </a:solidFill>
              <a:prstDash val="solid"/>
              <a:miter lim="400000"/>
            </a:ln>
          </a:top>
          <a:bottom>
            <a:ln w="12700" cap="flat">
              <a:solidFill>
                <a:srgbClr val="AAAAAA"/>
              </a:solidFill>
              <a:prstDash val="solid"/>
              <a:miter lim="400000"/>
            </a:ln>
          </a:bottom>
          <a:insideH>
            <a:ln w="12700" cap="flat">
              <a:solidFill>
                <a:srgbClr val="AAAAAA"/>
              </a:solidFill>
              <a:prstDash val="solid"/>
              <a:miter lim="400000"/>
            </a:ln>
          </a:insideH>
          <a:insideV>
            <a:ln w="12700" cap="flat">
              <a:solidFill>
                <a:srgbClr val="AAAAAA"/>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5"/>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5">
              <a:hueOff val="106375"/>
              <a:satOff val="9554"/>
              <a:lumOff val="-13516"/>
            </a:schemeClr>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0" cap="flat">
              <a:noFill/>
              <a:miter lim="400000"/>
            </a:ln>
          </a:bottom>
          <a:insideH>
            <a:ln w="12700" cap="flat">
              <a:noFill/>
              <a:miter lim="400000"/>
            </a:ln>
          </a:insideH>
          <a:insideV>
            <a:ln w="12700" cap="flat">
              <a:noFill/>
              <a:miter lim="400000"/>
            </a:ln>
          </a:insideV>
        </a:tcBdr>
        <a:fill>
          <a:solidFill>
            <a:schemeClr val="accent5">
              <a:hueOff val="106375"/>
              <a:satOff val="9554"/>
              <a:lumOff val="-13516"/>
            </a:schemeClr>
          </a:solidFill>
        </a:fill>
      </a:tcStyle>
    </a:firstRow>
  </a:tblStyle>
  <a:tblStyle styleId="{CF821DB8-F4EB-4A41-A1BA-3FCAFE7338EE}" styleName="">
    <a:tblBg/>
    <a:wholeTbl>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6">
              <a:hueOff val="-119728"/>
              <a:satOff val="5580"/>
              <a:lumOff val="-12961"/>
            </a:schemeClr>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50E48"/>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50E48"/>
          </a:solidFill>
        </a:fill>
      </a:tcStyle>
    </a:firstRow>
  </a:tblStyle>
  <a:tblStyle styleId="{33BA23B1-9221-436E-865A-0063620EA4FD}" styleName="">
    <a:tblBg/>
    <a:wholeTbl>
      <a:tcTxStyle b="off" i="off">
        <a:font>
          <a:latin typeface="Helvetica Neue"/>
          <a:ea typeface="Helvetica Neue"/>
          <a:cs typeface="Helvetica Neue"/>
        </a:font>
        <a:srgbClr val="FFFFFF"/>
      </a:tcTxStyle>
      <a:tcStyle>
        <a:tcBdr>
          <a:left>
            <a:ln w="12700" cap="flat">
              <a:solidFill>
                <a:srgbClr val="909090"/>
              </a:solidFill>
              <a:prstDash val="solid"/>
              <a:miter lim="400000"/>
            </a:ln>
          </a:left>
          <a:right>
            <a:ln w="12700" cap="flat">
              <a:solidFill>
                <a:srgbClr val="909090"/>
              </a:solidFill>
              <a:prstDash val="solid"/>
              <a:miter lim="400000"/>
            </a:ln>
          </a:right>
          <a:top>
            <a:ln w="12700" cap="flat">
              <a:solidFill>
                <a:srgbClr val="909090"/>
              </a:solidFill>
              <a:prstDash val="solid"/>
              <a:miter lim="400000"/>
            </a:ln>
          </a:top>
          <a:bottom>
            <a:ln w="12700" cap="flat">
              <a:solidFill>
                <a:srgbClr val="909090"/>
              </a:solidFill>
              <a:prstDash val="solid"/>
              <a:miter lim="400000"/>
            </a:ln>
          </a:bottom>
          <a:insideH>
            <a:ln w="12700" cap="flat">
              <a:solidFill>
                <a:srgbClr val="909090"/>
              </a:solidFill>
              <a:prstDash val="solid"/>
              <a:miter lim="400000"/>
            </a:ln>
          </a:insideH>
          <a:insideV>
            <a:ln w="12700" cap="flat">
              <a:solidFill>
                <a:srgbClr val="909090"/>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98089"/>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6A0AC"/>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6A0AC"/>
          </a:solidFill>
        </a:fill>
      </a:tcStyle>
    </a:firstRow>
  </a:tblStyle>
  <a:tblStyle styleId="{2708684C-4D16-4618-839F-0558EEFCDFE6}" styleName="">
    <a:tblBg/>
    <a:wholeTbl>
      <a:tcTxStyle b="off" i="off">
        <a:font>
          <a:latin typeface="Helvetica Neue"/>
          <a:ea typeface="Helvetica Neue"/>
          <a:cs typeface="Helvetica Neue"/>
        </a:font>
        <a:srgbClr val="FFFFFF"/>
      </a:tcTxStyle>
      <a:tcStyle>
        <a:tcBdr>
          <a:left>
            <a:ln w="12700" cap="flat">
              <a:solidFill>
                <a:srgbClr val="929292"/>
              </a:solidFill>
              <a:custDash>
                <a:ds d="200000" sp="200000"/>
              </a:custDash>
              <a:miter lim="400000"/>
            </a:ln>
          </a:left>
          <a:right>
            <a:ln w="12700" cap="flat">
              <a:solidFill>
                <a:srgbClr val="929292"/>
              </a:solidFill>
              <a:custDash>
                <a:ds d="200000" sp="200000"/>
              </a:custDash>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solidFill>
                <a:srgbClr val="929292"/>
              </a:solidFill>
              <a:custDash>
                <a:ds d="200000" sp="200000"/>
              </a:custDash>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Col>
    <a:lastRow>
      <a:tcTxStyle b="off" i="off">
        <a:font>
          <a:latin typeface="Helvetica Neue"/>
          <a:ea typeface="Helvetica Neue"/>
          <a:cs typeface="Helvetica Neue"/>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25400" cap="flat">
              <a:solidFill>
                <a:srgbClr val="929292"/>
              </a:solidFill>
              <a:prstDash val="solid"/>
              <a:miter lim="400000"/>
            </a:ln>
          </a:top>
          <a:bottom>
            <a:ln w="12700" cap="flat">
              <a:noFill/>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lastRow>
    <a:firstRow>
      <a:tcTxStyle b="on" i="off">
        <a:font>
          <a:latin typeface="Helvetica Neue"/>
          <a:ea typeface="Helvetica Neue"/>
          <a:cs typeface="Helvetica Neue"/>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12700" cap="flat">
              <a:noFill/>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amp; Subtitle">
    <p:spTree>
      <p:nvGrpSpPr>
        <p:cNvPr id="1" name=""/>
        <p:cNvGrpSpPr/>
        <p:nvPr/>
      </p:nvGrpSpPr>
      <p:grpSpPr>
        <a:xfrm>
          <a:off x="0" y="0"/>
          <a:ext cx="0" cy="0"/>
          <a:chOff x="0" y="0"/>
          <a:chExt cx="0" cy="0"/>
        </a:xfrm>
      </p:grpSpPr>
      <p:sp>
        <p:nvSpPr>
          <p:cNvPr id="11" name="Title Text"/>
          <p:cNvSpPr txBox="1"/>
          <p:nvPr>
            <p:ph type="title"/>
          </p:nvPr>
        </p:nvSpPr>
        <p:spPr>
          <a:xfrm>
            <a:off x="1270000" y="1638300"/>
            <a:ext cx="10464800" cy="3302000"/>
          </a:xfrm>
          <a:prstGeom prst="rect">
            <a:avLst/>
          </a:prstGeom>
        </p:spPr>
        <p:txBody>
          <a:bodyPr anchor="b"/>
          <a:lstStyle/>
          <a:p>
            <a:pPr/>
            <a:r>
              <a:t>Title Text</a:t>
            </a:r>
          </a:p>
        </p:txBody>
      </p:sp>
      <p:sp>
        <p:nvSpPr>
          <p:cNvPr id="12" name="Body Level One…"/>
          <p:cNvSpPr txBox="1"/>
          <p:nvPr>
            <p:ph type="body" sz="quarter" idx="1"/>
          </p:nvPr>
        </p:nvSpPr>
        <p:spPr>
          <a:xfrm>
            <a:off x="1270000" y="5029200"/>
            <a:ext cx="10464800" cy="1130300"/>
          </a:xfrm>
          <a:prstGeom prst="rect">
            <a:avLst/>
          </a:prstGeom>
        </p:spPr>
        <p:txBody>
          <a:bodyPr anchor="t"/>
          <a:lstStyle>
            <a:lvl1pPr marL="0" indent="0" algn="ctr">
              <a:spcBef>
                <a:spcPts val="0"/>
              </a:spcBef>
              <a:buClrTx/>
              <a:buSzTx/>
              <a:buNone/>
              <a:defRPr sz="3700"/>
            </a:lvl1pPr>
            <a:lvl2pPr marL="0" indent="0" algn="ctr">
              <a:spcBef>
                <a:spcPts val="0"/>
              </a:spcBef>
              <a:buClrTx/>
              <a:buSzTx/>
              <a:buNone/>
              <a:defRPr sz="3700"/>
            </a:lvl2pPr>
            <a:lvl3pPr marL="0" indent="0" algn="ctr">
              <a:spcBef>
                <a:spcPts val="0"/>
              </a:spcBef>
              <a:buClrTx/>
              <a:buSzTx/>
              <a:buNone/>
              <a:defRPr sz="3700"/>
            </a:lvl3pPr>
            <a:lvl4pPr marL="0" indent="0" algn="ctr">
              <a:spcBef>
                <a:spcPts val="0"/>
              </a:spcBef>
              <a:buClrTx/>
              <a:buSzTx/>
              <a:buNone/>
              <a:defRPr sz="3700"/>
            </a:lvl4pPr>
            <a:lvl5pPr marL="0" indent="0" algn="ctr">
              <a:spcBef>
                <a:spcPts val="0"/>
              </a:spcBef>
              <a:buClrTx/>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93" name="–Johnny Appleseed"/>
          <p:cNvSpPr txBox="1"/>
          <p:nvPr>
            <p:ph type="body" sz="quarter" idx="13"/>
          </p:nvPr>
        </p:nvSpPr>
        <p:spPr>
          <a:xfrm>
            <a:off x="1270000" y="6362700"/>
            <a:ext cx="10464800" cy="461366"/>
          </a:xfrm>
          <a:prstGeom prst="rect">
            <a:avLst/>
          </a:prstGeom>
        </p:spPr>
        <p:txBody>
          <a:bodyPr anchor="t">
            <a:spAutoFit/>
          </a:bodyPr>
          <a:lstStyle>
            <a:lvl1pPr marL="0" indent="0" algn="ctr">
              <a:spcBef>
                <a:spcPts val="0"/>
              </a:spcBef>
              <a:buClrTx/>
              <a:buSzTx/>
              <a:buNone/>
              <a:defRPr i="1" sz="2400"/>
            </a:lvl1pPr>
          </a:lstStyle>
          <a:p>
            <a:pPr/>
            <a:r>
              <a:t>–Johnny Appleseed</a:t>
            </a:r>
          </a:p>
        </p:txBody>
      </p:sp>
      <p:sp>
        <p:nvSpPr>
          <p:cNvPr id="94" name="“Type a quote here.”"/>
          <p:cNvSpPr txBox="1"/>
          <p:nvPr>
            <p:ph type="body" sz="quarter" idx="14"/>
          </p:nvPr>
        </p:nvSpPr>
        <p:spPr>
          <a:xfrm>
            <a:off x="1270000" y="4308599"/>
            <a:ext cx="10464800" cy="609776"/>
          </a:xfrm>
          <a:prstGeom prst="rect">
            <a:avLst/>
          </a:prstGeom>
        </p:spPr>
        <p:txBody>
          <a:bodyPr>
            <a:spAutoFit/>
          </a:bodyPr>
          <a:lstStyle>
            <a:lvl1pPr marL="0" indent="0" algn="ctr">
              <a:spcBef>
                <a:spcPts val="0"/>
              </a:spcBef>
              <a:buClrTx/>
              <a:buSzTx/>
              <a:buNone/>
              <a:defRPr sz="3400">
                <a:latin typeface="+mn-lt"/>
                <a:ea typeface="+mn-ea"/>
                <a:cs typeface="+mn-cs"/>
                <a:sym typeface="Helvetica Neue Medium"/>
              </a:defRPr>
            </a:lvl1pPr>
          </a:lstStyle>
          <a:p>
            <a:pPr/>
            <a:r>
              <a:t>“Type a quote here.” </a:t>
            </a: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02" name="Image"/>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Horizontal">
    <p:spTree>
      <p:nvGrpSpPr>
        <p:cNvPr id="1" name=""/>
        <p:cNvGrpSpPr/>
        <p:nvPr/>
      </p:nvGrpSpPr>
      <p:grpSpPr>
        <a:xfrm>
          <a:off x="0" y="0"/>
          <a:ext cx="0" cy="0"/>
          <a:chOff x="0" y="0"/>
          <a:chExt cx="0" cy="0"/>
        </a:xfrm>
      </p:grpSpPr>
      <p:sp>
        <p:nvSpPr>
          <p:cNvPr id="20" name="Image"/>
          <p:cNvSpPr/>
          <p:nvPr>
            <p:ph type="pic" idx="13"/>
          </p:nvPr>
        </p:nvSpPr>
        <p:spPr>
          <a:xfrm>
            <a:off x="1619250" y="673100"/>
            <a:ext cx="9758016" cy="5905500"/>
          </a:xfrm>
          <a:prstGeom prst="rect">
            <a:avLst/>
          </a:prstGeom>
        </p:spPr>
        <p:txBody>
          <a:bodyPr lIns="91439" tIns="45719" rIns="91439" bIns="45719" anchor="t">
            <a:noAutofit/>
          </a:bodyPr>
          <a:lstStyle/>
          <a:p>
            <a:pPr/>
          </a:p>
        </p:txBody>
      </p:sp>
      <p:sp>
        <p:nvSpPr>
          <p:cNvPr id="21" name="Title Text"/>
          <p:cNvSpPr txBox="1"/>
          <p:nvPr>
            <p:ph type="title"/>
          </p:nvPr>
        </p:nvSpPr>
        <p:spPr>
          <a:xfrm>
            <a:off x="1270000" y="6718300"/>
            <a:ext cx="10464800" cy="1422400"/>
          </a:xfrm>
          <a:prstGeom prst="rect">
            <a:avLst/>
          </a:prstGeom>
        </p:spPr>
        <p:txBody>
          <a:bodyPr/>
          <a:lstStyle/>
          <a:p>
            <a:pPr/>
            <a:r>
              <a:t>Title Text</a:t>
            </a:r>
          </a:p>
        </p:txBody>
      </p:sp>
      <p:sp>
        <p:nvSpPr>
          <p:cNvPr id="22" name="Body Level One…"/>
          <p:cNvSpPr txBox="1"/>
          <p:nvPr>
            <p:ph type="body" sz="quarter" idx="1"/>
          </p:nvPr>
        </p:nvSpPr>
        <p:spPr>
          <a:xfrm>
            <a:off x="1270000" y="8153400"/>
            <a:ext cx="10464800" cy="1130300"/>
          </a:xfrm>
          <a:prstGeom prst="rect">
            <a:avLst/>
          </a:prstGeom>
        </p:spPr>
        <p:txBody>
          <a:bodyPr anchor="t"/>
          <a:lstStyle>
            <a:lvl1pPr marL="0" indent="0" algn="ctr">
              <a:spcBef>
                <a:spcPts val="0"/>
              </a:spcBef>
              <a:buClrTx/>
              <a:buSzTx/>
              <a:buNone/>
              <a:defRPr sz="3700"/>
            </a:lvl1pPr>
            <a:lvl2pPr marL="0" indent="0" algn="ctr">
              <a:spcBef>
                <a:spcPts val="0"/>
              </a:spcBef>
              <a:buClrTx/>
              <a:buSzTx/>
              <a:buNone/>
              <a:defRPr sz="3700"/>
            </a:lvl2pPr>
            <a:lvl3pPr marL="0" indent="0" algn="ctr">
              <a:spcBef>
                <a:spcPts val="0"/>
              </a:spcBef>
              <a:buClrTx/>
              <a:buSzTx/>
              <a:buNone/>
              <a:defRPr sz="3700"/>
            </a:lvl3pPr>
            <a:lvl4pPr marL="0" indent="0" algn="ctr">
              <a:spcBef>
                <a:spcPts val="0"/>
              </a:spcBef>
              <a:buClrTx/>
              <a:buSzTx/>
              <a:buNone/>
              <a:defRPr sz="3700"/>
            </a:lvl4pPr>
            <a:lvl5pPr marL="0" indent="0" algn="ctr">
              <a:spcBef>
                <a:spcPts val="0"/>
              </a:spcBef>
              <a:buClrTx/>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Center">
    <p:spTree>
      <p:nvGrpSpPr>
        <p:cNvPr id="1" name=""/>
        <p:cNvGrpSpPr/>
        <p:nvPr/>
      </p:nvGrpSpPr>
      <p:grpSpPr>
        <a:xfrm>
          <a:off x="0" y="0"/>
          <a:ext cx="0" cy="0"/>
          <a:chOff x="0" y="0"/>
          <a:chExt cx="0" cy="0"/>
        </a:xfrm>
      </p:grpSpPr>
      <p:sp>
        <p:nvSpPr>
          <p:cNvPr id="30" name="Title Text"/>
          <p:cNvSpPr txBox="1"/>
          <p:nvPr>
            <p:ph type="title"/>
          </p:nvPr>
        </p:nvSpPr>
        <p:spPr>
          <a:xfrm>
            <a:off x="1270000" y="3225800"/>
            <a:ext cx="10464800" cy="3302000"/>
          </a:xfrm>
          <a:prstGeom prst="rect">
            <a:avLst/>
          </a:prstGeom>
        </p:spPr>
        <p:txBody>
          <a:bodyPr/>
          <a:lstStyle/>
          <a:p>
            <a:pPr/>
            <a:r>
              <a:t>Title Text</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Vertical">
    <p:spTree>
      <p:nvGrpSpPr>
        <p:cNvPr id="1" name=""/>
        <p:cNvGrpSpPr/>
        <p:nvPr/>
      </p:nvGrpSpPr>
      <p:grpSpPr>
        <a:xfrm>
          <a:off x="0" y="0"/>
          <a:ext cx="0" cy="0"/>
          <a:chOff x="0" y="0"/>
          <a:chExt cx="0" cy="0"/>
        </a:xfrm>
      </p:grpSpPr>
      <p:sp>
        <p:nvSpPr>
          <p:cNvPr id="38" name="Image"/>
          <p:cNvSpPr/>
          <p:nvPr>
            <p:ph type="pic" sz="half" idx="13"/>
          </p:nvPr>
        </p:nvSpPr>
        <p:spPr>
          <a:xfrm>
            <a:off x="6718300" y="638919"/>
            <a:ext cx="5334001" cy="8216901"/>
          </a:xfrm>
          <a:prstGeom prst="rect">
            <a:avLst/>
          </a:prstGeom>
        </p:spPr>
        <p:txBody>
          <a:bodyPr lIns="91439" tIns="45719" rIns="91439" bIns="45719" anchor="t">
            <a:noAutofit/>
          </a:bodyPr>
          <a:lstStyle/>
          <a:p>
            <a:pPr/>
          </a:p>
        </p:txBody>
      </p:sp>
      <p:sp>
        <p:nvSpPr>
          <p:cNvPr id="39" name="Title Text"/>
          <p:cNvSpPr txBox="1"/>
          <p:nvPr>
            <p:ph type="title"/>
          </p:nvPr>
        </p:nvSpPr>
        <p:spPr>
          <a:xfrm>
            <a:off x="952500" y="635000"/>
            <a:ext cx="5334000" cy="3987800"/>
          </a:xfrm>
          <a:prstGeom prst="rect">
            <a:avLst/>
          </a:prstGeom>
        </p:spPr>
        <p:txBody>
          <a:bodyPr anchor="b"/>
          <a:lstStyle>
            <a:lvl1pPr>
              <a:defRPr sz="6000"/>
            </a:lvl1pPr>
          </a:lstStyle>
          <a:p>
            <a:pPr/>
            <a:r>
              <a:t>Title Text</a:t>
            </a:r>
          </a:p>
        </p:txBody>
      </p:sp>
      <p:sp>
        <p:nvSpPr>
          <p:cNvPr id="40" name="Body Level One…"/>
          <p:cNvSpPr txBox="1"/>
          <p:nvPr>
            <p:ph type="body" sz="quarter" idx="1"/>
          </p:nvPr>
        </p:nvSpPr>
        <p:spPr>
          <a:xfrm>
            <a:off x="952500" y="4724400"/>
            <a:ext cx="5334000" cy="4114800"/>
          </a:xfrm>
          <a:prstGeom prst="rect">
            <a:avLst/>
          </a:prstGeom>
        </p:spPr>
        <p:txBody>
          <a:bodyPr anchor="t"/>
          <a:lstStyle>
            <a:lvl1pPr marL="0" indent="0" algn="ctr">
              <a:spcBef>
                <a:spcPts val="0"/>
              </a:spcBef>
              <a:buClrTx/>
              <a:buSzTx/>
              <a:buNone/>
              <a:defRPr sz="3700"/>
            </a:lvl1pPr>
            <a:lvl2pPr marL="0" indent="0" algn="ctr">
              <a:spcBef>
                <a:spcPts val="0"/>
              </a:spcBef>
              <a:buClrTx/>
              <a:buSzTx/>
              <a:buNone/>
              <a:defRPr sz="3700"/>
            </a:lvl2pPr>
            <a:lvl3pPr marL="0" indent="0" algn="ctr">
              <a:spcBef>
                <a:spcPts val="0"/>
              </a:spcBef>
              <a:buClrTx/>
              <a:buSzTx/>
              <a:buNone/>
              <a:defRPr sz="3700"/>
            </a:lvl3pPr>
            <a:lvl4pPr marL="0" indent="0" algn="ctr">
              <a:spcBef>
                <a:spcPts val="0"/>
              </a:spcBef>
              <a:buClrTx/>
              <a:buSzTx/>
              <a:buNone/>
              <a:defRPr sz="3700"/>
            </a:lvl4pPr>
            <a:lvl5pPr marL="0" indent="0" algn="ctr">
              <a:spcBef>
                <a:spcPts val="0"/>
              </a:spcBef>
              <a:buClrTx/>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56" name="Title Text"/>
          <p:cNvSpPr txBox="1"/>
          <p:nvPr>
            <p:ph type="title"/>
          </p:nvPr>
        </p:nvSpPr>
        <p:spPr>
          <a:prstGeom prst="rect">
            <a:avLst/>
          </a:prstGeom>
        </p:spPr>
        <p:txBody>
          <a:bodyPr/>
          <a:lstStyle/>
          <a:p>
            <a:pPr/>
            <a:r>
              <a:t>Title Text</a:t>
            </a:r>
          </a:p>
        </p:txBody>
      </p:sp>
      <p:sp>
        <p:nvSpPr>
          <p:cNvPr id="57" name="Body Level One…"/>
          <p:cNvSpPr txBox="1"/>
          <p:nvPr>
            <p:ph type="body" idx="1"/>
          </p:nvPr>
        </p:nvSpPr>
        <p:spPr>
          <a:prstGeom prst="rect">
            <a:avLst/>
          </a:prstGeom>
        </p:spPr>
        <p:txBody>
          <a:bodyPr/>
          <a:lstStyle>
            <a:lvl1pPr>
              <a:buClrTx/>
            </a:lvl1pPr>
            <a:lvl2pPr>
              <a:buClrTx/>
            </a:lvl2pPr>
            <a:lvl3pPr>
              <a:buClrTx/>
            </a:lvl3pPr>
            <a:lvl4pPr>
              <a:buClrTx/>
            </a:lvl4pPr>
            <a:lvl5pPr>
              <a:buClrTx/>
            </a:lvl5p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5" name="Image"/>
          <p:cNvSpPr/>
          <p:nvPr>
            <p:ph type="pic" sz="half" idx="13"/>
          </p:nvPr>
        </p:nvSpPr>
        <p:spPr>
          <a:xfrm>
            <a:off x="6718300" y="2590800"/>
            <a:ext cx="5334000" cy="6286500"/>
          </a:xfrm>
          <a:prstGeom prst="rect">
            <a:avLst/>
          </a:prstGeom>
        </p:spPr>
        <p:txBody>
          <a:bodyPr lIns="91439" tIns="45719" rIns="91439" bIns="45719" anchor="t">
            <a:noAutofit/>
          </a:bodyPr>
          <a:lstStyle/>
          <a:p>
            <a:pPr/>
          </a:p>
        </p:txBody>
      </p:sp>
      <p:sp>
        <p:nvSpPr>
          <p:cNvPr id="66" name="Title Text"/>
          <p:cNvSpPr txBox="1"/>
          <p:nvPr>
            <p:ph type="title"/>
          </p:nvPr>
        </p:nvSpPr>
        <p:spPr>
          <a:prstGeom prst="rect">
            <a:avLst/>
          </a:prstGeom>
        </p:spPr>
        <p:txBody>
          <a:bodyPr/>
          <a:lstStyle/>
          <a:p>
            <a:pPr/>
            <a:r>
              <a:t>Title Text</a:t>
            </a:r>
          </a:p>
        </p:txBody>
      </p:sp>
      <p:sp>
        <p:nvSpPr>
          <p:cNvPr id="67" name="Body Level One…"/>
          <p:cNvSpPr txBox="1"/>
          <p:nvPr>
            <p:ph type="body" sz="half" idx="1"/>
          </p:nvPr>
        </p:nvSpPr>
        <p:spPr>
          <a:xfrm>
            <a:off x="952500" y="2590800"/>
            <a:ext cx="5334000" cy="6286500"/>
          </a:xfrm>
          <a:prstGeom prst="rect">
            <a:avLst/>
          </a:prstGeom>
        </p:spPr>
        <p:txBody>
          <a:bodyPr/>
          <a:lstStyle>
            <a:lvl1pPr marL="342900" indent="-342900">
              <a:spcBef>
                <a:spcPts val="3200"/>
              </a:spcBef>
              <a:buClrTx/>
              <a:defRPr sz="2800"/>
            </a:lvl1pPr>
            <a:lvl2pPr marL="685800" indent="-342900">
              <a:spcBef>
                <a:spcPts val="3200"/>
              </a:spcBef>
              <a:buClrTx/>
              <a:defRPr sz="2800"/>
            </a:lvl2pPr>
            <a:lvl3pPr marL="1028700" indent="-342900">
              <a:spcBef>
                <a:spcPts val="3200"/>
              </a:spcBef>
              <a:buClrTx/>
              <a:defRPr sz="2800"/>
            </a:lvl3pPr>
            <a:lvl4pPr marL="1371600" indent="-342900">
              <a:spcBef>
                <a:spcPts val="3200"/>
              </a:spcBef>
              <a:buClrTx/>
              <a:defRPr sz="2800"/>
            </a:lvl4pPr>
            <a:lvl5pPr marL="1714500" indent="-342900">
              <a:spcBef>
                <a:spcPts val="3200"/>
              </a:spcBef>
              <a:buClrTx/>
              <a:defRPr sz="2800"/>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75" name="Body Level One…"/>
          <p:cNvSpPr txBox="1"/>
          <p:nvPr>
            <p:ph type="body" idx="1"/>
          </p:nvPr>
        </p:nvSpPr>
        <p:spPr>
          <a:xfrm>
            <a:off x="952500" y="1270000"/>
            <a:ext cx="11099800" cy="7213600"/>
          </a:xfrm>
          <a:prstGeom prst="rect">
            <a:avLst/>
          </a:prstGeom>
        </p:spPr>
        <p:txBody>
          <a:bodyPr/>
          <a:lstStyle>
            <a:lvl1pPr>
              <a:buClrTx/>
            </a:lvl1pPr>
            <a:lvl2pPr>
              <a:buClrTx/>
            </a:lvl2pPr>
            <a:lvl3pPr>
              <a:buClrTx/>
            </a:lvl3pPr>
            <a:lvl4pPr>
              <a:buClrTx/>
            </a:lvl4pPr>
            <a:lvl5pPr>
              <a:buClrTx/>
            </a:lvl5pPr>
          </a:lstStyle>
          <a:p>
            <a:pPr/>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83" name="Image"/>
          <p:cNvSpPr/>
          <p:nvPr>
            <p:ph type="pic" sz="quarter" idx="13"/>
          </p:nvPr>
        </p:nvSpPr>
        <p:spPr>
          <a:xfrm>
            <a:off x="6731000" y="4965700"/>
            <a:ext cx="5334000" cy="3898900"/>
          </a:xfrm>
          <a:prstGeom prst="rect">
            <a:avLst/>
          </a:prstGeom>
        </p:spPr>
        <p:txBody>
          <a:bodyPr lIns="91439" tIns="45719" rIns="91439" bIns="45719" anchor="t">
            <a:noAutofit/>
          </a:bodyPr>
          <a:lstStyle/>
          <a:p>
            <a:pPr/>
          </a:p>
        </p:txBody>
      </p:sp>
      <p:sp>
        <p:nvSpPr>
          <p:cNvPr id="84" name="Image"/>
          <p:cNvSpPr/>
          <p:nvPr>
            <p:ph type="pic" sz="quarter" idx="14"/>
          </p:nvPr>
        </p:nvSpPr>
        <p:spPr>
          <a:xfrm>
            <a:off x="6731000" y="635000"/>
            <a:ext cx="5334000" cy="3898900"/>
          </a:xfrm>
          <a:prstGeom prst="rect">
            <a:avLst/>
          </a:prstGeom>
        </p:spPr>
        <p:txBody>
          <a:bodyPr lIns="91439" tIns="45719" rIns="91439" bIns="45719" anchor="t">
            <a:noAutofit/>
          </a:bodyPr>
          <a:lstStyle/>
          <a:p>
            <a:pPr/>
          </a:p>
        </p:txBody>
      </p:sp>
      <p:sp>
        <p:nvSpPr>
          <p:cNvPr id="85" name="Image"/>
          <p:cNvSpPr/>
          <p:nvPr>
            <p:ph type="pic" sz="half" idx="15"/>
          </p:nvPr>
        </p:nvSpPr>
        <p:spPr>
          <a:xfrm>
            <a:off x="952500" y="635000"/>
            <a:ext cx="5334000" cy="8229600"/>
          </a:xfrm>
          <a:prstGeom prst="rect">
            <a:avLst/>
          </a:prstGeom>
        </p:spPr>
        <p:txBody>
          <a:bodyPr lIns="91439" tIns="45719" rIns="91439" bIns="45719" anchor="t">
            <a:noAutofit/>
          </a:bodyPr>
          <a:lstStyle/>
          <a:p>
            <a:pP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000000"/>
        </a:solidFill>
      </p:bgPr>
    </p:bg>
    <p:spTree>
      <p:nvGrpSpPr>
        <p:cNvPr id="1" name=""/>
        <p:cNvGrpSpPr/>
        <p:nvPr/>
      </p:nvGrpSpPr>
      <p:grpSpPr>
        <a:xfrm>
          <a:off x="0" y="0"/>
          <a:ext cx="0" cy="0"/>
          <a:chOff x="0" y="0"/>
          <a:chExt cx="0" cy="0"/>
        </a:xfrm>
      </p:grpSpPr>
      <p:sp>
        <p:nvSpPr>
          <p:cNvPr id="2" name="Title Text"/>
          <p:cNvSpPr txBox="1"/>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Body Level One…"/>
          <p:cNvSpPr txBox="1"/>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6328884" y="9296400"/>
            <a:ext cx="340259" cy="324306"/>
          </a:xfrm>
          <a:prstGeom prst="rect">
            <a:avLst/>
          </a:prstGeom>
          <a:ln w="12700">
            <a:miter lim="400000"/>
          </a:ln>
        </p:spPr>
        <p:txBody>
          <a:bodyPr wrap="none" lIns="50800" tIns="50800" rIns="50800" bIns="50800">
            <a:spAutoFit/>
          </a:bodyPr>
          <a:lstStyle>
            <a:lvl1pPr>
              <a:defRPr b="0" sz="1600">
                <a:latin typeface="Helvetica Neue Light"/>
                <a:ea typeface="Helvetica Neue Light"/>
                <a:cs typeface="Helvetica Neue Light"/>
                <a:sym typeface="Helvetica Neue Light"/>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1pPr>
      <a:lvl2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2pPr>
      <a:lvl3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3pPr>
      <a:lvl4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4pPr>
      <a:lvl5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5pPr>
      <a:lvl6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6pPr>
      <a:lvl7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7pPr>
      <a:lvl8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8pPr>
      <a:lvl9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9pPr>
    </p:titleStyle>
    <p:bodyStyle>
      <a:lvl1pPr marL="4445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1pPr>
      <a:lvl2pPr marL="8890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2pPr>
      <a:lvl3pPr marL="13335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3pPr>
      <a:lvl4pPr marL="17780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4pPr>
      <a:lvl5pPr marL="22225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5pPr>
      <a:lvl6pPr marL="26670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6pPr>
      <a:lvl7pPr marL="31115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7pPr>
      <a:lvl8pPr marL="35560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8pPr>
      <a:lvl9pPr marL="40005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9pPr>
    </p:bodyStyle>
    <p:otherStyle>
      <a:lvl1pPr marL="0" marR="0" indent="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1pPr>
      <a:lvl2pPr marL="0" marR="0" indent="2286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2pPr>
      <a:lvl3pPr marL="0" marR="0" indent="4572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3pPr>
      <a:lvl4pPr marL="0" marR="0" indent="6858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4pPr>
      <a:lvl5pPr marL="0" marR="0" indent="9144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5pPr>
      <a:lvl6pPr marL="0" marR="0" indent="11430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6pPr>
      <a:lvl7pPr marL="0" marR="0" indent="13716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7pPr>
      <a:lvl8pPr marL="0" marR="0" indent="16002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8pPr>
      <a:lvl9pPr marL="0" marR="0" indent="18288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http://eu-west-1.rds.amazonaws.com:5432" TargetMode="External"/></Relationships>

</file>

<file path=ppt/slides/_rels/slide7.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9" name="node DB"/>
          <p:cNvSpPr txBox="1"/>
          <p:nvPr>
            <p:ph type="ctrTitle"/>
          </p:nvPr>
        </p:nvSpPr>
        <p:spPr>
          <a:prstGeom prst="rect">
            <a:avLst/>
          </a:prstGeom>
        </p:spPr>
        <p:txBody>
          <a:bodyPr/>
          <a:lstStyle>
            <a:lvl1pPr>
              <a:defRPr>
                <a:solidFill>
                  <a:srgbClr val="E62A59"/>
                </a:solidFill>
              </a:defRPr>
            </a:lvl1pPr>
          </a:lstStyle>
          <a:p>
            <a:pPr/>
            <a:r>
              <a:t>node DB</a:t>
            </a:r>
          </a:p>
        </p:txBody>
      </p:sp>
      <p:sp>
        <p:nvSpPr>
          <p:cNvPr id="120" name="Connecting node to DB using sequelize"/>
          <p:cNvSpPr txBox="1"/>
          <p:nvPr>
            <p:ph type="subTitle" sz="quarter" idx="1"/>
          </p:nvPr>
        </p:nvSpPr>
        <p:spPr>
          <a:prstGeom prst="rect">
            <a:avLst/>
          </a:prstGeom>
        </p:spPr>
        <p:txBody>
          <a:bodyPr/>
          <a:lstStyle/>
          <a:p>
            <a:pPr/>
            <a:r>
              <a:t>Connecting node to DB using sequelize</a:t>
            </a:r>
          </a:p>
        </p:txBody>
      </p:sp>
      <p:sp>
        <p:nvSpPr>
          <p:cNvPr id="121" name="Copyright: Nerdeez LTD ®"/>
          <p:cNvSpPr txBox="1"/>
          <p:nvPr/>
        </p:nvSpPr>
        <p:spPr>
          <a:xfrm>
            <a:off x="1102309" y="9191028"/>
            <a:ext cx="10693400" cy="31234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1400"/>
            </a:lvl1pPr>
          </a:lstStyle>
          <a:p>
            <a:pPr/>
            <a:r>
              <a:t>Copyright: Nerdeez LTD ®</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3" name="Sequelize"/>
          <p:cNvSpPr txBox="1"/>
          <p:nvPr>
            <p:ph type="title"/>
          </p:nvPr>
        </p:nvSpPr>
        <p:spPr>
          <a:xfrm>
            <a:off x="952500" y="254000"/>
            <a:ext cx="10888564" cy="829359"/>
          </a:xfrm>
          <a:prstGeom prst="rect">
            <a:avLst/>
          </a:prstGeom>
        </p:spPr>
        <p:txBody>
          <a:bodyPr/>
          <a:lstStyle>
            <a:lvl1pPr algn="l" defTabSz="467359">
              <a:defRPr sz="4800">
                <a:solidFill>
                  <a:srgbClr val="E62A59"/>
                </a:solidFill>
              </a:defRPr>
            </a:lvl1pPr>
          </a:lstStyle>
          <a:p>
            <a:pPr/>
            <a:r>
              <a:t>Sequelize</a:t>
            </a:r>
          </a:p>
        </p:txBody>
      </p:sp>
      <p:sp>
        <p:nvSpPr>
          <p:cNvPr id="164" name="Line"/>
          <p:cNvSpPr/>
          <p:nvPr/>
        </p:nvSpPr>
        <p:spPr>
          <a:xfrm>
            <a:off x="1155700" y="1333500"/>
            <a:ext cx="10693400" cy="0"/>
          </a:xfrm>
          <a:prstGeom prst="line">
            <a:avLst/>
          </a:prstGeom>
          <a:ln w="25400">
            <a:solidFill>
              <a:srgbClr val="E62A59"/>
            </a:solidFill>
            <a:miter lim="400000"/>
          </a:ln>
        </p:spPr>
        <p:txBody>
          <a:bodyPr lIns="50800" tIns="50800" rIns="50800" bIns="50800" anchor="ctr"/>
          <a:lstStyle/>
          <a:p>
            <a:pPr>
              <a:defRPr b="0" sz="2200">
                <a:latin typeface="+mn-lt"/>
                <a:ea typeface="+mn-ea"/>
                <a:cs typeface="+mn-cs"/>
                <a:sym typeface="Helvetica Neue Medium"/>
              </a:defRPr>
            </a:pPr>
          </a:p>
        </p:txBody>
      </p:sp>
      <p:sp>
        <p:nvSpPr>
          <p:cNvPr id="165" name="Copyright: Nerdeez LTD ®"/>
          <p:cNvSpPr txBox="1"/>
          <p:nvPr/>
        </p:nvSpPr>
        <p:spPr>
          <a:xfrm>
            <a:off x="1102309" y="9191028"/>
            <a:ext cx="10693400" cy="31234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1400"/>
            </a:lvl1pPr>
          </a:lstStyle>
          <a:p>
            <a:pPr/>
            <a:r>
              <a:t>Copyright: Nerdeez LTD ®</a:t>
            </a:r>
          </a:p>
        </p:txBody>
      </p:sp>
      <p:sp>
        <p:nvSpPr>
          <p:cNvPr id="166" name="ORM for relational databases…"/>
          <p:cNvSpPr txBox="1"/>
          <p:nvPr/>
        </p:nvSpPr>
        <p:spPr>
          <a:xfrm>
            <a:off x="1178620" y="1612075"/>
            <a:ext cx="10693400" cy="1357484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marL="647700" indent="-647700" algn="l">
              <a:lnSpc>
                <a:spcPct val="150000"/>
              </a:lnSpc>
              <a:buClr>
                <a:srgbClr val="E62A59"/>
              </a:buClr>
              <a:buSzPct val="145000"/>
              <a:buChar char="‣"/>
              <a:defRPr sz="2700"/>
            </a:pPr>
            <a:r>
              <a:t>ORM for relational databases</a:t>
            </a:r>
          </a:p>
          <a:p>
            <a:pPr lvl="1" marL="1092200" indent="-647700" algn="l">
              <a:lnSpc>
                <a:spcPct val="150000"/>
              </a:lnSpc>
              <a:buClr>
                <a:srgbClr val="E62A59"/>
              </a:buClr>
              <a:buSzPct val="145000"/>
              <a:buChar char="•"/>
              <a:defRPr sz="2700"/>
            </a:pPr>
            <a:r>
              <a:t>Postgres, MySQL, MariaDB, SQLite, Microsoft SQL Server</a:t>
            </a:r>
          </a:p>
          <a:p>
            <a:pPr marL="647700" indent="-647700" algn="l">
              <a:lnSpc>
                <a:spcPct val="150000"/>
              </a:lnSpc>
              <a:buClr>
                <a:srgbClr val="E62A59"/>
              </a:buClr>
              <a:buSzPct val="145000"/>
              <a:buChar char="‣"/>
              <a:defRPr sz="2700"/>
            </a:pPr>
            <a:r>
              <a:t>Promise based</a:t>
            </a:r>
          </a:p>
          <a:p>
            <a:pPr marL="647700" indent="-647700" algn="l">
              <a:lnSpc>
                <a:spcPct val="150000"/>
              </a:lnSpc>
              <a:buClr>
                <a:srgbClr val="E62A59"/>
              </a:buClr>
              <a:buSzPct val="145000"/>
              <a:buChar char="‣"/>
              <a:defRPr sz="2700"/>
            </a:pPr>
            <a:r>
              <a:t>You create instance by providing the database url and sequelize will connect to the database</a:t>
            </a:r>
          </a:p>
          <a:p>
            <a:pPr marL="647700" indent="-647700" algn="l">
              <a:lnSpc>
                <a:spcPct val="150000"/>
              </a:lnSpc>
              <a:buClr>
                <a:srgbClr val="E62A59"/>
              </a:buClr>
              <a:buSzPct val="145000"/>
              <a:buChar char="‣"/>
              <a:defRPr sz="2700"/>
            </a:pPr>
            <a:r>
              <a:t>We define our ORM models</a:t>
            </a:r>
          </a:p>
          <a:p>
            <a:pPr marL="647700" indent="-647700" algn="l">
              <a:lnSpc>
                <a:spcPct val="150000"/>
              </a:lnSpc>
              <a:buClr>
                <a:srgbClr val="E62A59"/>
              </a:buClr>
              <a:buSzPct val="145000"/>
              <a:buChar char="‣"/>
              <a:defRPr sz="2700"/>
            </a:pPr>
            <a:r>
              <a:t>We query by using those models</a:t>
            </a:r>
          </a:p>
          <a:p>
            <a:pPr marL="647700" indent="-647700" algn="l">
              <a:lnSpc>
                <a:spcPct val="150000"/>
              </a:lnSpc>
              <a:buClr>
                <a:srgbClr val="E62A59"/>
              </a:buClr>
              <a:buSzPct val="145000"/>
              <a:buChar char="‣"/>
              <a:defRPr sz="2700"/>
            </a:pPr>
          </a:p>
          <a:p>
            <a:pPr marL="647700" indent="-647700" algn="l">
              <a:lnSpc>
                <a:spcPct val="150000"/>
              </a:lnSpc>
              <a:buClr>
                <a:srgbClr val="E62A59"/>
              </a:buClr>
              <a:buSzPct val="145000"/>
              <a:buChar char="‣"/>
              <a:defRPr sz="2700"/>
            </a:pPr>
          </a:p>
          <a:p>
            <a:pPr lvl="1" marL="1092200" indent="-647700" algn="l">
              <a:lnSpc>
                <a:spcPct val="150000"/>
              </a:lnSpc>
              <a:buClr>
                <a:srgbClr val="E62A59"/>
              </a:buClr>
              <a:buSzPct val="145000"/>
              <a:buChar char="•"/>
              <a:defRPr sz="2700"/>
            </a:pPr>
          </a:p>
          <a:p>
            <a:pPr marL="647700" indent="-647700" algn="l">
              <a:lnSpc>
                <a:spcPct val="150000"/>
              </a:lnSpc>
              <a:buClr>
                <a:srgbClr val="E62A59"/>
              </a:buClr>
              <a:buSzPct val="145000"/>
              <a:buChar char="‣"/>
              <a:defRPr sz="2700"/>
            </a:pPr>
          </a:p>
          <a:p>
            <a:pPr marL="647700" indent="-647700" algn="l">
              <a:lnSpc>
                <a:spcPct val="150000"/>
              </a:lnSpc>
              <a:buClr>
                <a:srgbClr val="E62A59"/>
              </a:buClr>
              <a:buSzPct val="145000"/>
              <a:buChar char="‣"/>
              <a:defRPr sz="2700"/>
            </a:pPr>
          </a:p>
          <a:p>
            <a:pPr algn="l" defTabSz="457200">
              <a:lnSpc>
                <a:spcPct val="150000"/>
              </a:lnSpc>
              <a:defRPr b="0" sz="2700">
                <a:solidFill>
                  <a:srgbClr val="6A9955"/>
                </a:solidFill>
                <a:latin typeface="Menlo"/>
                <a:ea typeface="Menlo"/>
                <a:cs typeface="Menlo"/>
                <a:sym typeface="Menlo"/>
              </a:defRPr>
            </a:pPr>
          </a:p>
          <a:p>
            <a:pPr marL="647700" indent="-647700" algn="l">
              <a:lnSpc>
                <a:spcPct val="150000"/>
              </a:lnSpc>
              <a:buClr>
                <a:srgbClr val="E62A59"/>
              </a:buClr>
              <a:buSzPct val="145000"/>
              <a:buChar char="‣"/>
              <a:defRPr sz="2700"/>
            </a:pPr>
          </a:p>
          <a:p>
            <a:pPr marL="647700" indent="-647700" algn="l">
              <a:lnSpc>
                <a:spcPct val="150000"/>
              </a:lnSpc>
              <a:buClr>
                <a:srgbClr val="E62A59"/>
              </a:buClr>
              <a:buSzPct val="145000"/>
              <a:buChar char="‣"/>
              <a:defRPr sz="2700"/>
            </a:pPr>
          </a:p>
          <a:p>
            <a:pPr marL="647700" indent="-647700" algn="l">
              <a:lnSpc>
                <a:spcPct val="150000"/>
              </a:lnSpc>
              <a:buClr>
                <a:srgbClr val="E62A59"/>
              </a:buClr>
              <a:buSzPct val="145000"/>
              <a:buChar char="‣"/>
              <a:defRPr sz="2700"/>
            </a:pPr>
          </a:p>
          <a:p>
            <a:pPr marL="647700" indent="-647700" algn="l">
              <a:lnSpc>
                <a:spcPct val="150000"/>
              </a:lnSpc>
              <a:buClr>
                <a:srgbClr val="E62A59"/>
              </a:buClr>
              <a:buSzPct val="145000"/>
              <a:buChar char="‣"/>
              <a:defRPr sz="2700"/>
            </a:pPr>
          </a:p>
          <a:p>
            <a:pPr marL="647700" indent="-647700" algn="l">
              <a:lnSpc>
                <a:spcPct val="150000"/>
              </a:lnSpc>
              <a:buClr>
                <a:srgbClr val="E62A59"/>
              </a:buClr>
              <a:buSzPct val="145000"/>
              <a:buChar char="‣"/>
              <a:defRPr sz="2700"/>
            </a:pPr>
          </a:p>
          <a:p>
            <a:pPr marL="647700" indent="-647700" algn="l">
              <a:lnSpc>
                <a:spcPct val="150000"/>
              </a:lnSpc>
              <a:buClr>
                <a:srgbClr val="E62A59"/>
              </a:buClr>
              <a:buSzPct val="145000"/>
              <a:buChar char="‣"/>
              <a:defRPr sz="2700"/>
            </a:pPr>
          </a:p>
          <a:p>
            <a:pPr algn="l">
              <a:lnSpc>
                <a:spcPct val="150000"/>
              </a:lnSpc>
              <a:defRPr sz="2700"/>
            </a:pPr>
          </a:p>
          <a:p>
            <a:pPr algn="l">
              <a:lnSpc>
                <a:spcPct val="150000"/>
              </a:lnSpc>
              <a:defRPr sz="2700"/>
            </a:pP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8" name="Sequelize - Connecting to our db - ex"/>
          <p:cNvSpPr txBox="1"/>
          <p:nvPr>
            <p:ph type="title"/>
          </p:nvPr>
        </p:nvSpPr>
        <p:spPr>
          <a:xfrm>
            <a:off x="952500" y="254000"/>
            <a:ext cx="10888564" cy="829359"/>
          </a:xfrm>
          <a:prstGeom prst="rect">
            <a:avLst/>
          </a:prstGeom>
        </p:spPr>
        <p:txBody>
          <a:bodyPr/>
          <a:lstStyle>
            <a:lvl1pPr algn="l" defTabSz="467359">
              <a:defRPr sz="4800">
                <a:solidFill>
                  <a:srgbClr val="E62A59"/>
                </a:solidFill>
              </a:defRPr>
            </a:lvl1pPr>
          </a:lstStyle>
          <a:p>
            <a:pPr/>
            <a:r>
              <a:t>Sequelize - Connecting to our db - ex</a:t>
            </a:r>
          </a:p>
        </p:txBody>
      </p:sp>
      <p:sp>
        <p:nvSpPr>
          <p:cNvPr id="169" name="Line"/>
          <p:cNvSpPr/>
          <p:nvPr/>
        </p:nvSpPr>
        <p:spPr>
          <a:xfrm>
            <a:off x="1155700" y="1333500"/>
            <a:ext cx="10693400" cy="0"/>
          </a:xfrm>
          <a:prstGeom prst="line">
            <a:avLst/>
          </a:prstGeom>
          <a:ln w="25400">
            <a:solidFill>
              <a:srgbClr val="E62A59"/>
            </a:solidFill>
            <a:miter lim="400000"/>
          </a:ln>
        </p:spPr>
        <p:txBody>
          <a:bodyPr lIns="50800" tIns="50800" rIns="50800" bIns="50800" anchor="ctr"/>
          <a:lstStyle/>
          <a:p>
            <a:pPr>
              <a:defRPr b="0" sz="2200">
                <a:latin typeface="+mn-lt"/>
                <a:ea typeface="+mn-ea"/>
                <a:cs typeface="+mn-cs"/>
                <a:sym typeface="Helvetica Neue Medium"/>
              </a:defRPr>
            </a:pPr>
          </a:p>
        </p:txBody>
      </p:sp>
      <p:sp>
        <p:nvSpPr>
          <p:cNvPr id="170" name="Copyright: Nerdeez LTD ®"/>
          <p:cNvSpPr txBox="1"/>
          <p:nvPr/>
        </p:nvSpPr>
        <p:spPr>
          <a:xfrm>
            <a:off x="1102309" y="9191028"/>
            <a:ext cx="10693400" cy="31234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1400"/>
            </a:lvl1pPr>
          </a:lstStyle>
          <a:p>
            <a:pPr/>
            <a:r>
              <a:t>Copyright: Nerdeez LTD ®</a:t>
            </a:r>
          </a:p>
        </p:txBody>
      </p:sp>
      <p:sp>
        <p:nvSpPr>
          <p:cNvPr id="171" name="Our first ex will be to connect to our database using sequelize…"/>
          <p:cNvSpPr txBox="1"/>
          <p:nvPr/>
        </p:nvSpPr>
        <p:spPr>
          <a:xfrm>
            <a:off x="1178620" y="1612075"/>
            <a:ext cx="10693400" cy="1633928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marL="647700" indent="-647700" algn="l">
              <a:lnSpc>
                <a:spcPct val="150000"/>
              </a:lnSpc>
              <a:buClr>
                <a:srgbClr val="E62A59"/>
              </a:buClr>
              <a:buSzPct val="145000"/>
              <a:buChar char="‣"/>
            </a:pPr>
            <a:r>
              <a:t>Our first ex will be to connect to our database using sequelize</a:t>
            </a:r>
          </a:p>
          <a:p>
            <a:pPr marL="647700" indent="-647700" algn="l">
              <a:lnSpc>
                <a:spcPct val="150000"/>
              </a:lnSpc>
              <a:buClr>
                <a:srgbClr val="E62A59"/>
              </a:buClr>
              <a:buSzPct val="145000"/>
              <a:buChar char="‣"/>
            </a:pPr>
            <a:r>
              <a:t>We do that by creating an instance of Sequelize and providing the database url to the constructor</a:t>
            </a:r>
          </a:p>
          <a:p>
            <a:pPr marL="647700" indent="-647700" algn="l">
              <a:lnSpc>
                <a:spcPct val="150000"/>
              </a:lnSpc>
              <a:buClr>
                <a:srgbClr val="E62A59"/>
              </a:buClr>
              <a:buSzPct val="145000"/>
              <a:buChar char="‣"/>
            </a:pPr>
            <a:r>
              <a:t>Sequelize will use the strategy pattern to connect to different db’s so it will look at the database url and will know automatically to choose the right strategy</a:t>
            </a:r>
          </a:p>
          <a:p>
            <a:pPr marL="647700" indent="-647700" algn="l">
              <a:lnSpc>
                <a:spcPct val="150000"/>
              </a:lnSpc>
              <a:buClr>
                <a:srgbClr val="E62A59"/>
              </a:buClr>
              <a:buSzPct val="145000"/>
              <a:buChar char="‣"/>
            </a:pPr>
            <a:r>
              <a:t>Each db strategy requires a driver to connect to the database</a:t>
            </a:r>
          </a:p>
          <a:p>
            <a:pPr marL="647700" indent="-647700" algn="l">
              <a:lnSpc>
                <a:spcPct val="150000"/>
              </a:lnSpc>
              <a:buClr>
                <a:srgbClr val="E62A59"/>
              </a:buClr>
              <a:buSzPct val="145000"/>
              <a:buChar char="‣"/>
            </a:pPr>
            <a:r>
              <a:t>In our example we are connecting to postgres db so we need to install the pg driver we installed earlier</a:t>
            </a:r>
          </a:p>
          <a:p>
            <a:pPr marL="647700" indent="-647700" algn="l">
              <a:lnSpc>
                <a:spcPct val="150000"/>
              </a:lnSpc>
              <a:buClr>
                <a:srgbClr val="E62A59"/>
              </a:buClr>
              <a:buSzPct val="145000"/>
              <a:buChar char="‣"/>
            </a:pPr>
            <a:r>
              <a:t>postgres support hstore data type for storing key value in a single column so to support this feature we will also need to install pg-hstore</a:t>
            </a:r>
          </a:p>
          <a:p>
            <a:pPr marL="647700" indent="-647700" algn="l">
              <a:lnSpc>
                <a:spcPct val="150000"/>
              </a:lnSpc>
              <a:buClr>
                <a:srgbClr val="E62A59"/>
              </a:buClr>
              <a:buSzPct val="145000"/>
              <a:buChar char="‣"/>
            </a:pPr>
            <a:r>
              <a:t>Let’s connect to our db using sequelize and use the authenticate method to verify that we are connected.</a:t>
            </a:r>
          </a:p>
          <a:p>
            <a:pPr marL="647700" indent="-647700" algn="l">
              <a:lnSpc>
                <a:spcPct val="150000"/>
              </a:lnSpc>
              <a:buClr>
                <a:srgbClr val="E62A59"/>
              </a:buClr>
              <a:buSzPct val="145000"/>
              <a:buChar char="‣"/>
            </a:pPr>
          </a:p>
          <a:p>
            <a:pPr marL="647700" indent="-647700" algn="l">
              <a:lnSpc>
                <a:spcPct val="150000"/>
              </a:lnSpc>
              <a:buClr>
                <a:srgbClr val="E62A59"/>
              </a:buClr>
              <a:buSzPct val="145000"/>
              <a:buChar char="‣"/>
            </a:pPr>
          </a:p>
          <a:p>
            <a:pPr marL="647700" indent="-647700" algn="l">
              <a:lnSpc>
                <a:spcPct val="150000"/>
              </a:lnSpc>
              <a:buClr>
                <a:srgbClr val="E62A59"/>
              </a:buClr>
              <a:buSzPct val="145000"/>
              <a:buChar char="‣"/>
            </a:pPr>
          </a:p>
          <a:p>
            <a:pPr lvl="1" marL="1092200" indent="-647700" algn="l">
              <a:lnSpc>
                <a:spcPct val="150000"/>
              </a:lnSpc>
              <a:buClr>
                <a:srgbClr val="E62A59"/>
              </a:buClr>
              <a:buSzPct val="145000"/>
              <a:buChar char="•"/>
            </a:pPr>
          </a:p>
          <a:p>
            <a:pPr marL="647700" indent="-647700" algn="l">
              <a:lnSpc>
                <a:spcPct val="150000"/>
              </a:lnSpc>
              <a:buClr>
                <a:srgbClr val="E62A59"/>
              </a:buClr>
              <a:buSzPct val="145000"/>
              <a:buChar char="‣"/>
            </a:pPr>
          </a:p>
          <a:p>
            <a:pPr marL="647700" indent="-647700" algn="l">
              <a:lnSpc>
                <a:spcPct val="150000"/>
              </a:lnSpc>
              <a:buClr>
                <a:srgbClr val="E62A59"/>
              </a:buClr>
              <a:buSzPct val="145000"/>
              <a:buChar char="‣"/>
            </a:pPr>
          </a:p>
          <a:p>
            <a:pPr algn="l" defTabSz="457200">
              <a:lnSpc>
                <a:spcPct val="150000"/>
              </a:lnSpc>
              <a:defRPr b="0">
                <a:solidFill>
                  <a:srgbClr val="6A9955"/>
                </a:solidFill>
                <a:latin typeface="Menlo"/>
                <a:ea typeface="Menlo"/>
                <a:cs typeface="Menlo"/>
                <a:sym typeface="Menlo"/>
              </a:defRPr>
            </a:pPr>
          </a:p>
          <a:p>
            <a:pPr marL="647700" indent="-647700" algn="l">
              <a:lnSpc>
                <a:spcPct val="150000"/>
              </a:lnSpc>
              <a:buClr>
                <a:srgbClr val="E62A59"/>
              </a:buClr>
              <a:buSzPct val="145000"/>
              <a:buChar char="‣"/>
            </a:pPr>
          </a:p>
          <a:p>
            <a:pPr marL="647700" indent="-647700" algn="l">
              <a:lnSpc>
                <a:spcPct val="150000"/>
              </a:lnSpc>
              <a:buClr>
                <a:srgbClr val="E62A59"/>
              </a:buClr>
              <a:buSzPct val="145000"/>
              <a:buChar char="‣"/>
            </a:pPr>
          </a:p>
          <a:p>
            <a:pPr marL="647700" indent="-647700" algn="l">
              <a:lnSpc>
                <a:spcPct val="150000"/>
              </a:lnSpc>
              <a:buClr>
                <a:srgbClr val="E62A59"/>
              </a:buClr>
              <a:buSzPct val="145000"/>
              <a:buChar char="‣"/>
            </a:pPr>
          </a:p>
          <a:p>
            <a:pPr marL="647700" indent="-647700" algn="l">
              <a:lnSpc>
                <a:spcPct val="150000"/>
              </a:lnSpc>
              <a:buClr>
                <a:srgbClr val="E62A59"/>
              </a:buClr>
              <a:buSzPct val="145000"/>
              <a:buChar char="‣"/>
            </a:pPr>
          </a:p>
          <a:p>
            <a:pPr marL="647700" indent="-647700" algn="l">
              <a:lnSpc>
                <a:spcPct val="150000"/>
              </a:lnSpc>
              <a:buClr>
                <a:srgbClr val="E62A59"/>
              </a:buClr>
              <a:buSzPct val="145000"/>
              <a:buChar char="‣"/>
            </a:pPr>
          </a:p>
          <a:p>
            <a:pPr marL="647700" indent="-647700" algn="l">
              <a:lnSpc>
                <a:spcPct val="150000"/>
              </a:lnSpc>
              <a:buClr>
                <a:srgbClr val="E62A59"/>
              </a:buClr>
              <a:buSzPct val="145000"/>
              <a:buChar char="‣"/>
            </a:pPr>
          </a:p>
          <a:p>
            <a:pPr algn="l">
              <a:lnSpc>
                <a:spcPct val="150000"/>
              </a:lnSpc>
            </a:pPr>
          </a:p>
          <a:p>
            <a:pPr algn="l">
              <a:lnSpc>
                <a:spcPct val="150000"/>
              </a:lnSpc>
            </a:pP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3" name="Sequelize - Task model ex"/>
          <p:cNvSpPr txBox="1"/>
          <p:nvPr>
            <p:ph type="title"/>
          </p:nvPr>
        </p:nvSpPr>
        <p:spPr>
          <a:xfrm>
            <a:off x="952500" y="254000"/>
            <a:ext cx="10888564" cy="829359"/>
          </a:xfrm>
          <a:prstGeom prst="rect">
            <a:avLst/>
          </a:prstGeom>
        </p:spPr>
        <p:txBody>
          <a:bodyPr/>
          <a:lstStyle>
            <a:lvl1pPr algn="l" defTabSz="467359">
              <a:defRPr sz="4800">
                <a:solidFill>
                  <a:srgbClr val="E62A59"/>
                </a:solidFill>
              </a:defRPr>
            </a:lvl1pPr>
          </a:lstStyle>
          <a:p>
            <a:pPr/>
            <a:r>
              <a:t>Sequelize - Task model ex</a:t>
            </a:r>
          </a:p>
        </p:txBody>
      </p:sp>
      <p:sp>
        <p:nvSpPr>
          <p:cNvPr id="174" name="Line"/>
          <p:cNvSpPr/>
          <p:nvPr/>
        </p:nvSpPr>
        <p:spPr>
          <a:xfrm>
            <a:off x="1155700" y="1333500"/>
            <a:ext cx="10693400" cy="0"/>
          </a:xfrm>
          <a:prstGeom prst="line">
            <a:avLst/>
          </a:prstGeom>
          <a:ln w="25400">
            <a:solidFill>
              <a:srgbClr val="E62A59"/>
            </a:solidFill>
            <a:miter lim="400000"/>
          </a:ln>
        </p:spPr>
        <p:txBody>
          <a:bodyPr lIns="50800" tIns="50800" rIns="50800" bIns="50800" anchor="ctr"/>
          <a:lstStyle/>
          <a:p>
            <a:pPr>
              <a:defRPr b="0" sz="2200">
                <a:latin typeface="+mn-lt"/>
                <a:ea typeface="+mn-ea"/>
                <a:cs typeface="+mn-cs"/>
                <a:sym typeface="Helvetica Neue Medium"/>
              </a:defRPr>
            </a:pPr>
          </a:p>
        </p:txBody>
      </p:sp>
      <p:sp>
        <p:nvSpPr>
          <p:cNvPr id="175" name="Copyright: Nerdeez LTD ®"/>
          <p:cNvSpPr txBox="1"/>
          <p:nvPr/>
        </p:nvSpPr>
        <p:spPr>
          <a:xfrm>
            <a:off x="1102309" y="9191028"/>
            <a:ext cx="10693400" cy="31234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1400"/>
            </a:lvl1pPr>
          </a:lstStyle>
          <a:p>
            <a:pPr/>
            <a:r>
              <a:t>Copyright: Nerdeez LTD ®</a:t>
            </a:r>
          </a:p>
        </p:txBody>
      </p:sp>
      <p:sp>
        <p:nvSpPr>
          <p:cNvPr id="176" name="Our job now is to create our first model…"/>
          <p:cNvSpPr txBox="1"/>
          <p:nvPr/>
        </p:nvSpPr>
        <p:spPr>
          <a:xfrm>
            <a:off x="1178620" y="1612075"/>
            <a:ext cx="10693400" cy="1195504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marL="647700" indent="-647700" algn="l">
              <a:lnSpc>
                <a:spcPct val="150000"/>
              </a:lnSpc>
              <a:buClr>
                <a:srgbClr val="E62A59"/>
              </a:buClr>
              <a:buSzPct val="145000"/>
              <a:buChar char="‣"/>
            </a:pPr>
            <a:r>
              <a:t>Our job now is to create our first model</a:t>
            </a:r>
          </a:p>
          <a:p>
            <a:pPr marL="647700" indent="-647700" algn="l">
              <a:lnSpc>
                <a:spcPct val="150000"/>
              </a:lnSpc>
              <a:buClr>
                <a:srgbClr val="E62A59"/>
              </a:buClr>
              <a:buSzPct val="145000"/>
              <a:buChar char="‣"/>
            </a:pPr>
            <a:r>
              <a:t>That model should map the table we created earlier</a:t>
            </a:r>
          </a:p>
          <a:p>
            <a:pPr marL="647700" indent="-647700" algn="l">
              <a:lnSpc>
                <a:spcPct val="150000"/>
              </a:lnSpc>
              <a:buClr>
                <a:srgbClr val="E62A59"/>
              </a:buClr>
              <a:buSzPct val="145000"/>
              <a:buChar char="‣"/>
            </a:pPr>
            <a:r>
              <a:t>We will use our model to query our database and place the data in instances of our model</a:t>
            </a:r>
          </a:p>
          <a:p>
            <a:pPr marL="647700" indent="-647700" algn="l">
              <a:lnSpc>
                <a:spcPct val="150000"/>
              </a:lnSpc>
              <a:buClr>
                <a:srgbClr val="E62A59"/>
              </a:buClr>
              <a:buSzPct val="145000"/>
              <a:buChar char="‣"/>
            </a:pPr>
            <a:r>
              <a:t>Our models will usually be placed in separate files</a:t>
            </a:r>
          </a:p>
          <a:p>
            <a:pPr marL="647700" indent="-647700" algn="l">
              <a:lnSpc>
                <a:spcPct val="150000"/>
              </a:lnSpc>
              <a:buClr>
                <a:srgbClr val="E62A59"/>
              </a:buClr>
              <a:buSzPct val="145000"/>
              <a:buChar char="‣"/>
            </a:pPr>
            <a:r>
              <a:t>We will use this module for CRUD operations</a:t>
            </a:r>
          </a:p>
          <a:p>
            <a:pPr marL="647700" indent="-647700" algn="l">
              <a:lnSpc>
                <a:spcPct val="150000"/>
              </a:lnSpc>
              <a:buClr>
                <a:srgbClr val="E62A59"/>
              </a:buClr>
              <a:buSzPct val="145000"/>
              <a:buChar char="‣"/>
            </a:pPr>
          </a:p>
          <a:p>
            <a:pPr marL="647700" indent="-647700" algn="l">
              <a:lnSpc>
                <a:spcPct val="150000"/>
              </a:lnSpc>
              <a:buClr>
                <a:srgbClr val="E62A59"/>
              </a:buClr>
              <a:buSzPct val="145000"/>
              <a:buChar char="‣"/>
            </a:pPr>
          </a:p>
          <a:p>
            <a:pPr marL="647700" indent="-647700" algn="l">
              <a:lnSpc>
                <a:spcPct val="150000"/>
              </a:lnSpc>
              <a:buClr>
                <a:srgbClr val="E62A59"/>
              </a:buClr>
              <a:buSzPct val="145000"/>
              <a:buChar char="‣"/>
            </a:pPr>
          </a:p>
          <a:p>
            <a:pPr lvl="1" marL="1092200" indent="-647700" algn="l">
              <a:lnSpc>
                <a:spcPct val="150000"/>
              </a:lnSpc>
              <a:buClr>
                <a:srgbClr val="E62A59"/>
              </a:buClr>
              <a:buSzPct val="145000"/>
              <a:buChar char="•"/>
            </a:pPr>
          </a:p>
          <a:p>
            <a:pPr marL="647700" indent="-647700" algn="l">
              <a:lnSpc>
                <a:spcPct val="150000"/>
              </a:lnSpc>
              <a:buClr>
                <a:srgbClr val="E62A59"/>
              </a:buClr>
              <a:buSzPct val="145000"/>
              <a:buChar char="‣"/>
            </a:pPr>
          </a:p>
          <a:p>
            <a:pPr marL="647700" indent="-647700" algn="l">
              <a:lnSpc>
                <a:spcPct val="150000"/>
              </a:lnSpc>
              <a:buClr>
                <a:srgbClr val="E62A59"/>
              </a:buClr>
              <a:buSzPct val="145000"/>
              <a:buChar char="‣"/>
            </a:pPr>
          </a:p>
          <a:p>
            <a:pPr algn="l" defTabSz="457200">
              <a:lnSpc>
                <a:spcPct val="150000"/>
              </a:lnSpc>
              <a:defRPr b="0">
                <a:solidFill>
                  <a:srgbClr val="6A9955"/>
                </a:solidFill>
                <a:latin typeface="Menlo"/>
                <a:ea typeface="Menlo"/>
                <a:cs typeface="Menlo"/>
                <a:sym typeface="Menlo"/>
              </a:defRPr>
            </a:pPr>
          </a:p>
          <a:p>
            <a:pPr marL="647700" indent="-647700" algn="l">
              <a:lnSpc>
                <a:spcPct val="150000"/>
              </a:lnSpc>
              <a:buClr>
                <a:srgbClr val="E62A59"/>
              </a:buClr>
              <a:buSzPct val="145000"/>
              <a:buChar char="‣"/>
            </a:pPr>
          </a:p>
          <a:p>
            <a:pPr marL="647700" indent="-647700" algn="l">
              <a:lnSpc>
                <a:spcPct val="150000"/>
              </a:lnSpc>
              <a:buClr>
                <a:srgbClr val="E62A59"/>
              </a:buClr>
              <a:buSzPct val="145000"/>
              <a:buChar char="‣"/>
            </a:pPr>
          </a:p>
          <a:p>
            <a:pPr marL="647700" indent="-647700" algn="l">
              <a:lnSpc>
                <a:spcPct val="150000"/>
              </a:lnSpc>
              <a:buClr>
                <a:srgbClr val="E62A59"/>
              </a:buClr>
              <a:buSzPct val="145000"/>
              <a:buChar char="‣"/>
            </a:pPr>
          </a:p>
          <a:p>
            <a:pPr marL="647700" indent="-647700" algn="l">
              <a:lnSpc>
                <a:spcPct val="150000"/>
              </a:lnSpc>
              <a:buClr>
                <a:srgbClr val="E62A59"/>
              </a:buClr>
              <a:buSzPct val="145000"/>
              <a:buChar char="‣"/>
            </a:pPr>
          </a:p>
          <a:p>
            <a:pPr marL="647700" indent="-647700" algn="l">
              <a:lnSpc>
                <a:spcPct val="150000"/>
              </a:lnSpc>
              <a:buClr>
                <a:srgbClr val="E62A59"/>
              </a:buClr>
              <a:buSzPct val="145000"/>
              <a:buChar char="‣"/>
            </a:pPr>
          </a:p>
          <a:p>
            <a:pPr marL="647700" indent="-647700" algn="l">
              <a:lnSpc>
                <a:spcPct val="150000"/>
              </a:lnSpc>
              <a:buClr>
                <a:srgbClr val="E62A59"/>
              </a:buClr>
              <a:buSzPct val="145000"/>
              <a:buChar char="‣"/>
            </a:pPr>
          </a:p>
          <a:p>
            <a:pPr algn="l">
              <a:lnSpc>
                <a:spcPct val="150000"/>
              </a:lnSpc>
            </a:pPr>
          </a:p>
          <a:p>
            <a:pPr algn="l">
              <a:lnSpc>
                <a:spcPct val="150000"/>
              </a:lnSpc>
            </a:pP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8" name="Sequelize - Table relations"/>
          <p:cNvSpPr txBox="1"/>
          <p:nvPr>
            <p:ph type="title"/>
          </p:nvPr>
        </p:nvSpPr>
        <p:spPr>
          <a:xfrm>
            <a:off x="952500" y="254000"/>
            <a:ext cx="10888564" cy="829359"/>
          </a:xfrm>
          <a:prstGeom prst="rect">
            <a:avLst/>
          </a:prstGeom>
        </p:spPr>
        <p:txBody>
          <a:bodyPr/>
          <a:lstStyle>
            <a:lvl1pPr algn="l" defTabSz="467359">
              <a:defRPr sz="4800">
                <a:solidFill>
                  <a:srgbClr val="E62A59"/>
                </a:solidFill>
              </a:defRPr>
            </a:lvl1pPr>
          </a:lstStyle>
          <a:p>
            <a:pPr/>
            <a:r>
              <a:t>Sequelize - Table relations</a:t>
            </a:r>
          </a:p>
        </p:txBody>
      </p:sp>
      <p:sp>
        <p:nvSpPr>
          <p:cNvPr id="179" name="Line"/>
          <p:cNvSpPr/>
          <p:nvPr/>
        </p:nvSpPr>
        <p:spPr>
          <a:xfrm>
            <a:off x="1155700" y="1333500"/>
            <a:ext cx="10693400" cy="0"/>
          </a:xfrm>
          <a:prstGeom prst="line">
            <a:avLst/>
          </a:prstGeom>
          <a:ln w="25400">
            <a:solidFill>
              <a:srgbClr val="E62A59"/>
            </a:solidFill>
            <a:miter lim="400000"/>
          </a:ln>
        </p:spPr>
        <p:txBody>
          <a:bodyPr lIns="50800" tIns="50800" rIns="50800" bIns="50800" anchor="ctr"/>
          <a:lstStyle/>
          <a:p>
            <a:pPr>
              <a:defRPr b="0" sz="2200">
                <a:latin typeface="+mn-lt"/>
                <a:ea typeface="+mn-ea"/>
                <a:cs typeface="+mn-cs"/>
                <a:sym typeface="Helvetica Neue Medium"/>
              </a:defRPr>
            </a:pPr>
          </a:p>
        </p:txBody>
      </p:sp>
      <p:sp>
        <p:nvSpPr>
          <p:cNvPr id="180" name="Copyright: Nerdeez LTD ®"/>
          <p:cNvSpPr txBox="1"/>
          <p:nvPr/>
        </p:nvSpPr>
        <p:spPr>
          <a:xfrm>
            <a:off x="1102309" y="9191028"/>
            <a:ext cx="10693400" cy="31234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1400"/>
            </a:lvl1pPr>
          </a:lstStyle>
          <a:p>
            <a:pPr/>
            <a:r>
              <a:t>Copyright: Nerdeez LTD ®</a:t>
            </a:r>
          </a:p>
        </p:txBody>
      </p:sp>
      <p:sp>
        <p:nvSpPr>
          <p:cNvPr id="181" name="Tables can be connected  to each other for example…"/>
          <p:cNvSpPr txBox="1"/>
          <p:nvPr/>
        </p:nvSpPr>
        <p:spPr>
          <a:xfrm>
            <a:off x="1178620" y="1612075"/>
            <a:ext cx="10693400" cy="1469519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marL="647700" indent="-647700" algn="l">
              <a:lnSpc>
                <a:spcPct val="150000"/>
              </a:lnSpc>
              <a:buClr>
                <a:srgbClr val="E62A59"/>
              </a:buClr>
              <a:buSzPct val="145000"/>
              <a:buChar char="‣"/>
            </a:pPr>
            <a:r>
              <a:t>Tables can be connected  to each other for example</a:t>
            </a:r>
          </a:p>
          <a:p>
            <a:pPr lvl="1" marL="1092200" indent="-647700" algn="l">
              <a:lnSpc>
                <a:spcPct val="150000"/>
              </a:lnSpc>
              <a:buClr>
                <a:srgbClr val="E62A59"/>
              </a:buClr>
              <a:buSzPct val="145000"/>
              <a:buChar char="•"/>
            </a:pPr>
            <a:r>
              <a:t>we might create a user table with row for each user in our system</a:t>
            </a:r>
          </a:p>
          <a:p>
            <a:pPr lvl="1" marL="1092200" indent="-647700" algn="l">
              <a:lnSpc>
                <a:spcPct val="150000"/>
              </a:lnSpc>
              <a:buClr>
                <a:srgbClr val="E62A59"/>
              </a:buClr>
              <a:buSzPct val="145000"/>
              <a:buChar char="•"/>
            </a:pPr>
            <a:r>
              <a:t>Each user can create many tasks so each row of the task table will point to the user it belongs to </a:t>
            </a:r>
          </a:p>
          <a:p>
            <a:pPr marL="647700" indent="-647700" algn="l">
              <a:lnSpc>
                <a:spcPct val="150000"/>
              </a:lnSpc>
              <a:buClr>
                <a:srgbClr val="E62A59"/>
              </a:buClr>
              <a:buSzPct val="145000"/>
              <a:buChar char="‣"/>
            </a:pPr>
            <a:r>
              <a:t>Different kind of table relations</a:t>
            </a:r>
          </a:p>
          <a:p>
            <a:pPr lvl="1" marL="1092200" indent="-647700" algn="l">
              <a:lnSpc>
                <a:spcPct val="150000"/>
              </a:lnSpc>
              <a:buClr>
                <a:srgbClr val="E62A59"/>
              </a:buClr>
              <a:buSzPct val="145000"/>
              <a:buChar char="•"/>
            </a:pPr>
            <a:r>
              <a:t>1:1</a:t>
            </a:r>
          </a:p>
          <a:p>
            <a:pPr lvl="1" marL="1092200" indent="-647700" algn="l">
              <a:lnSpc>
                <a:spcPct val="150000"/>
              </a:lnSpc>
              <a:buClr>
                <a:srgbClr val="E62A59"/>
              </a:buClr>
              <a:buSzPct val="145000"/>
              <a:buChar char="•"/>
            </a:pPr>
            <a:r>
              <a:t>1:M</a:t>
            </a:r>
          </a:p>
          <a:p>
            <a:pPr lvl="1" marL="1092200" indent="-647700" algn="l">
              <a:lnSpc>
                <a:spcPct val="150000"/>
              </a:lnSpc>
              <a:buClr>
                <a:srgbClr val="E62A59"/>
              </a:buClr>
              <a:buSzPct val="145000"/>
              <a:buChar char="•"/>
            </a:pPr>
            <a:r>
              <a:t>N:M</a:t>
            </a:r>
          </a:p>
          <a:p>
            <a:pPr lvl="1" indent="0" algn="l">
              <a:lnSpc>
                <a:spcPct val="150000"/>
              </a:lnSpc>
            </a:pPr>
          </a:p>
          <a:p>
            <a:pPr marL="647700" indent="-647700" algn="l">
              <a:lnSpc>
                <a:spcPct val="150000"/>
              </a:lnSpc>
              <a:buClr>
                <a:srgbClr val="E62A59"/>
              </a:buClr>
              <a:buSzPct val="145000"/>
              <a:buChar char="‣"/>
            </a:pPr>
            <a:r>
              <a:t>Let’s go over those relations and learn how to deal with them in our database and using sequelize</a:t>
            </a:r>
          </a:p>
          <a:p>
            <a:pPr marL="647700" indent="-647700" algn="l">
              <a:lnSpc>
                <a:spcPct val="150000"/>
              </a:lnSpc>
              <a:buClr>
                <a:srgbClr val="E62A59"/>
              </a:buClr>
              <a:buSzPct val="145000"/>
              <a:buChar char="‣"/>
            </a:pPr>
          </a:p>
          <a:p>
            <a:pPr marL="647700" indent="-647700" algn="l">
              <a:lnSpc>
                <a:spcPct val="150000"/>
              </a:lnSpc>
              <a:buClr>
                <a:srgbClr val="E62A59"/>
              </a:buClr>
              <a:buSzPct val="145000"/>
              <a:buChar char="‣"/>
            </a:pPr>
          </a:p>
          <a:p>
            <a:pPr lvl="1" marL="1092200" indent="-647700" algn="l">
              <a:lnSpc>
                <a:spcPct val="150000"/>
              </a:lnSpc>
              <a:buClr>
                <a:srgbClr val="E62A59"/>
              </a:buClr>
              <a:buSzPct val="145000"/>
              <a:buChar char="•"/>
            </a:pPr>
          </a:p>
          <a:p>
            <a:pPr marL="647700" indent="-647700" algn="l">
              <a:lnSpc>
                <a:spcPct val="150000"/>
              </a:lnSpc>
              <a:buClr>
                <a:srgbClr val="E62A59"/>
              </a:buClr>
              <a:buSzPct val="145000"/>
              <a:buChar char="‣"/>
            </a:pPr>
          </a:p>
          <a:p>
            <a:pPr marL="647700" indent="-647700" algn="l">
              <a:lnSpc>
                <a:spcPct val="150000"/>
              </a:lnSpc>
              <a:buClr>
                <a:srgbClr val="E62A59"/>
              </a:buClr>
              <a:buSzPct val="145000"/>
              <a:buChar char="‣"/>
            </a:pPr>
          </a:p>
          <a:p>
            <a:pPr algn="l" defTabSz="457200">
              <a:lnSpc>
                <a:spcPct val="150000"/>
              </a:lnSpc>
              <a:defRPr b="0">
                <a:solidFill>
                  <a:srgbClr val="6A9955"/>
                </a:solidFill>
                <a:latin typeface="Menlo"/>
                <a:ea typeface="Menlo"/>
                <a:cs typeface="Menlo"/>
                <a:sym typeface="Menlo"/>
              </a:defRPr>
            </a:pPr>
          </a:p>
          <a:p>
            <a:pPr marL="647700" indent="-647700" algn="l">
              <a:lnSpc>
                <a:spcPct val="150000"/>
              </a:lnSpc>
              <a:buClr>
                <a:srgbClr val="E62A59"/>
              </a:buClr>
              <a:buSzPct val="145000"/>
              <a:buChar char="‣"/>
            </a:pPr>
          </a:p>
          <a:p>
            <a:pPr marL="647700" indent="-647700" algn="l">
              <a:lnSpc>
                <a:spcPct val="150000"/>
              </a:lnSpc>
              <a:buClr>
                <a:srgbClr val="E62A59"/>
              </a:buClr>
              <a:buSzPct val="145000"/>
              <a:buChar char="‣"/>
            </a:pPr>
          </a:p>
          <a:p>
            <a:pPr marL="647700" indent="-647700" algn="l">
              <a:lnSpc>
                <a:spcPct val="150000"/>
              </a:lnSpc>
              <a:buClr>
                <a:srgbClr val="E62A59"/>
              </a:buClr>
              <a:buSzPct val="145000"/>
              <a:buChar char="‣"/>
            </a:pPr>
          </a:p>
          <a:p>
            <a:pPr marL="647700" indent="-647700" algn="l">
              <a:lnSpc>
                <a:spcPct val="150000"/>
              </a:lnSpc>
              <a:buClr>
                <a:srgbClr val="E62A59"/>
              </a:buClr>
              <a:buSzPct val="145000"/>
              <a:buChar char="‣"/>
            </a:pPr>
          </a:p>
          <a:p>
            <a:pPr marL="647700" indent="-647700" algn="l">
              <a:lnSpc>
                <a:spcPct val="150000"/>
              </a:lnSpc>
              <a:buClr>
                <a:srgbClr val="E62A59"/>
              </a:buClr>
              <a:buSzPct val="145000"/>
              <a:buChar char="‣"/>
            </a:pPr>
          </a:p>
          <a:p>
            <a:pPr marL="647700" indent="-647700" algn="l">
              <a:lnSpc>
                <a:spcPct val="150000"/>
              </a:lnSpc>
              <a:buClr>
                <a:srgbClr val="E62A59"/>
              </a:buClr>
              <a:buSzPct val="145000"/>
              <a:buChar char="‣"/>
            </a:pPr>
          </a:p>
          <a:p>
            <a:pPr algn="l">
              <a:lnSpc>
                <a:spcPct val="150000"/>
              </a:lnSpc>
            </a:pPr>
          </a:p>
          <a:p>
            <a:pPr algn="l">
              <a:lnSpc>
                <a:spcPct val="150000"/>
              </a:lnSpc>
            </a:pP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3" name="1:1- ex"/>
          <p:cNvSpPr txBox="1"/>
          <p:nvPr>
            <p:ph type="title"/>
          </p:nvPr>
        </p:nvSpPr>
        <p:spPr>
          <a:xfrm>
            <a:off x="952500" y="254000"/>
            <a:ext cx="10888564" cy="829359"/>
          </a:xfrm>
          <a:prstGeom prst="rect">
            <a:avLst/>
          </a:prstGeom>
        </p:spPr>
        <p:txBody>
          <a:bodyPr/>
          <a:lstStyle>
            <a:lvl1pPr algn="l" defTabSz="467359">
              <a:defRPr sz="4800">
                <a:solidFill>
                  <a:srgbClr val="E62A59"/>
                </a:solidFill>
              </a:defRPr>
            </a:lvl1pPr>
          </a:lstStyle>
          <a:p>
            <a:pPr/>
            <a:r>
              <a:t>1:1- ex</a:t>
            </a:r>
          </a:p>
        </p:txBody>
      </p:sp>
      <p:sp>
        <p:nvSpPr>
          <p:cNvPr id="184" name="Line"/>
          <p:cNvSpPr/>
          <p:nvPr/>
        </p:nvSpPr>
        <p:spPr>
          <a:xfrm>
            <a:off x="1155700" y="1333500"/>
            <a:ext cx="10693400" cy="0"/>
          </a:xfrm>
          <a:prstGeom prst="line">
            <a:avLst/>
          </a:prstGeom>
          <a:ln w="25400">
            <a:solidFill>
              <a:srgbClr val="E62A59"/>
            </a:solidFill>
            <a:miter lim="400000"/>
          </a:ln>
        </p:spPr>
        <p:txBody>
          <a:bodyPr lIns="50800" tIns="50800" rIns="50800" bIns="50800" anchor="ctr"/>
          <a:lstStyle/>
          <a:p>
            <a:pPr>
              <a:defRPr b="0" sz="2200">
                <a:latin typeface="+mn-lt"/>
                <a:ea typeface="+mn-ea"/>
                <a:cs typeface="+mn-cs"/>
                <a:sym typeface="Helvetica Neue Medium"/>
              </a:defRPr>
            </a:pPr>
          </a:p>
        </p:txBody>
      </p:sp>
      <p:sp>
        <p:nvSpPr>
          <p:cNvPr id="185" name="Copyright: Nerdeez LTD ®"/>
          <p:cNvSpPr txBox="1"/>
          <p:nvPr/>
        </p:nvSpPr>
        <p:spPr>
          <a:xfrm>
            <a:off x="1102309" y="9191028"/>
            <a:ext cx="10693400" cy="31234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1400"/>
            </a:lvl1pPr>
          </a:lstStyle>
          <a:p>
            <a:pPr/>
            <a:r>
              <a:t>Copyright: Nerdeez LTD ®</a:t>
            </a:r>
          </a:p>
        </p:txBody>
      </p:sp>
      <p:sp>
        <p:nvSpPr>
          <p:cNvPr id="186" name="one table is referencing another table…"/>
          <p:cNvSpPr txBox="1"/>
          <p:nvPr/>
        </p:nvSpPr>
        <p:spPr>
          <a:xfrm>
            <a:off x="1178620" y="1612075"/>
            <a:ext cx="10693400" cy="1633928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marL="647700" indent="-647700" algn="l">
              <a:lnSpc>
                <a:spcPct val="150000"/>
              </a:lnSpc>
              <a:buClr>
                <a:srgbClr val="E62A59"/>
              </a:buClr>
              <a:buSzPct val="145000"/>
              <a:buChar char="‣"/>
            </a:pPr>
            <a:r>
              <a:t>one table is referencing another table</a:t>
            </a:r>
          </a:p>
          <a:p>
            <a:pPr marL="647700" indent="-647700" algn="l">
              <a:lnSpc>
                <a:spcPct val="150000"/>
              </a:lnSpc>
              <a:buClr>
                <a:srgbClr val="E62A59"/>
              </a:buClr>
              <a:buSzPct val="145000"/>
              <a:buChar char="‣"/>
            </a:pPr>
            <a:r>
              <a:t>We will create 2 tables: users, settings</a:t>
            </a:r>
          </a:p>
          <a:p>
            <a:pPr marL="647700" indent="-647700" algn="l">
              <a:lnSpc>
                <a:spcPct val="150000"/>
              </a:lnSpc>
              <a:buClr>
                <a:srgbClr val="E62A59"/>
              </a:buClr>
              <a:buSzPct val="145000"/>
              <a:buChar char="‣"/>
            </a:pPr>
            <a:r>
              <a:t>each user has a single row in the settings table that represents his application settings</a:t>
            </a:r>
          </a:p>
          <a:p>
            <a:pPr marL="647700" indent="-647700" algn="l">
              <a:lnSpc>
                <a:spcPct val="150000"/>
              </a:lnSpc>
              <a:buClr>
                <a:srgbClr val="E62A59"/>
              </a:buClr>
              <a:buSzPct val="145000"/>
              <a:buChar char="‣"/>
            </a:pPr>
            <a:r>
              <a:t>with 1:1 one of the tables contains a column for example settingId that is referencing the primary key from the other table</a:t>
            </a:r>
          </a:p>
          <a:p>
            <a:pPr marL="647700" indent="-647700" algn="l">
              <a:lnSpc>
                <a:spcPct val="150000"/>
              </a:lnSpc>
              <a:buClr>
                <a:srgbClr val="E62A59"/>
              </a:buClr>
              <a:buSzPct val="145000"/>
              <a:buChar char="‣"/>
            </a:pPr>
            <a:r>
              <a:t>If we have additional data about the connection for example each connection is either default or customized then we can place that data in one of our tables, important to note that in that case it is common that the column describing the connections should be in the same table</a:t>
            </a:r>
          </a:p>
          <a:p>
            <a:pPr marL="647700" indent="-647700" algn="l">
              <a:lnSpc>
                <a:spcPct val="150000"/>
              </a:lnSpc>
              <a:buClr>
                <a:srgbClr val="E62A59"/>
              </a:buClr>
              <a:buSzPct val="145000"/>
              <a:buChar char="‣"/>
            </a:pPr>
            <a:r>
              <a:t>Create those tables and relation with sequelize along with the connection extra data</a:t>
            </a:r>
          </a:p>
          <a:p>
            <a:pPr marL="647700" indent="-647700" algn="l">
              <a:lnSpc>
                <a:spcPct val="150000"/>
              </a:lnSpc>
              <a:buClr>
                <a:srgbClr val="E62A59"/>
              </a:buClr>
              <a:buSzPct val="145000"/>
              <a:buChar char="‣"/>
            </a:pPr>
          </a:p>
          <a:p>
            <a:pPr marL="647700" indent="-647700" algn="l">
              <a:lnSpc>
                <a:spcPct val="150000"/>
              </a:lnSpc>
              <a:buClr>
                <a:srgbClr val="E62A59"/>
              </a:buClr>
              <a:buSzPct val="145000"/>
              <a:buChar char="‣"/>
            </a:pPr>
          </a:p>
          <a:p>
            <a:pPr marL="647700" indent="-647700" algn="l">
              <a:lnSpc>
                <a:spcPct val="150000"/>
              </a:lnSpc>
              <a:buClr>
                <a:srgbClr val="E62A59"/>
              </a:buClr>
              <a:buSzPct val="145000"/>
              <a:buChar char="‣"/>
            </a:pPr>
          </a:p>
          <a:p>
            <a:pPr marL="647700" indent="-647700" algn="l">
              <a:lnSpc>
                <a:spcPct val="150000"/>
              </a:lnSpc>
              <a:buClr>
                <a:srgbClr val="E62A59"/>
              </a:buClr>
              <a:buSzPct val="145000"/>
              <a:buChar char="‣"/>
            </a:pPr>
          </a:p>
          <a:p>
            <a:pPr lvl="1" marL="1092200" indent="-647700" algn="l">
              <a:lnSpc>
                <a:spcPct val="150000"/>
              </a:lnSpc>
              <a:buClr>
                <a:srgbClr val="E62A59"/>
              </a:buClr>
              <a:buSzPct val="145000"/>
              <a:buChar char="•"/>
            </a:pPr>
          </a:p>
          <a:p>
            <a:pPr marL="647700" indent="-647700" algn="l">
              <a:lnSpc>
                <a:spcPct val="150000"/>
              </a:lnSpc>
              <a:buClr>
                <a:srgbClr val="E62A59"/>
              </a:buClr>
              <a:buSzPct val="145000"/>
              <a:buChar char="‣"/>
            </a:pPr>
          </a:p>
          <a:p>
            <a:pPr marL="647700" indent="-647700" algn="l">
              <a:lnSpc>
                <a:spcPct val="150000"/>
              </a:lnSpc>
              <a:buClr>
                <a:srgbClr val="E62A59"/>
              </a:buClr>
              <a:buSzPct val="145000"/>
              <a:buChar char="‣"/>
            </a:pPr>
          </a:p>
          <a:p>
            <a:pPr algn="l" defTabSz="457200">
              <a:lnSpc>
                <a:spcPct val="150000"/>
              </a:lnSpc>
              <a:defRPr b="0">
                <a:solidFill>
                  <a:srgbClr val="6A9955"/>
                </a:solidFill>
                <a:latin typeface="Menlo"/>
                <a:ea typeface="Menlo"/>
                <a:cs typeface="Menlo"/>
                <a:sym typeface="Menlo"/>
              </a:defRPr>
            </a:pPr>
          </a:p>
          <a:p>
            <a:pPr marL="647700" indent="-647700" algn="l">
              <a:lnSpc>
                <a:spcPct val="150000"/>
              </a:lnSpc>
              <a:buClr>
                <a:srgbClr val="E62A59"/>
              </a:buClr>
              <a:buSzPct val="145000"/>
              <a:buChar char="‣"/>
            </a:pPr>
          </a:p>
          <a:p>
            <a:pPr marL="647700" indent="-647700" algn="l">
              <a:lnSpc>
                <a:spcPct val="150000"/>
              </a:lnSpc>
              <a:buClr>
                <a:srgbClr val="E62A59"/>
              </a:buClr>
              <a:buSzPct val="145000"/>
              <a:buChar char="‣"/>
            </a:pPr>
          </a:p>
          <a:p>
            <a:pPr marL="647700" indent="-647700" algn="l">
              <a:lnSpc>
                <a:spcPct val="150000"/>
              </a:lnSpc>
              <a:buClr>
                <a:srgbClr val="E62A59"/>
              </a:buClr>
              <a:buSzPct val="145000"/>
              <a:buChar char="‣"/>
            </a:pPr>
          </a:p>
          <a:p>
            <a:pPr marL="647700" indent="-647700" algn="l">
              <a:lnSpc>
                <a:spcPct val="150000"/>
              </a:lnSpc>
              <a:buClr>
                <a:srgbClr val="E62A59"/>
              </a:buClr>
              <a:buSzPct val="145000"/>
              <a:buChar char="‣"/>
            </a:pPr>
          </a:p>
          <a:p>
            <a:pPr marL="647700" indent="-647700" algn="l">
              <a:lnSpc>
                <a:spcPct val="150000"/>
              </a:lnSpc>
              <a:buClr>
                <a:srgbClr val="E62A59"/>
              </a:buClr>
              <a:buSzPct val="145000"/>
              <a:buChar char="‣"/>
            </a:pPr>
          </a:p>
          <a:p>
            <a:pPr marL="647700" indent="-647700" algn="l">
              <a:lnSpc>
                <a:spcPct val="150000"/>
              </a:lnSpc>
              <a:buClr>
                <a:srgbClr val="E62A59"/>
              </a:buClr>
              <a:buSzPct val="145000"/>
              <a:buChar char="‣"/>
            </a:pPr>
          </a:p>
          <a:p>
            <a:pPr algn="l">
              <a:lnSpc>
                <a:spcPct val="150000"/>
              </a:lnSpc>
            </a:pPr>
          </a:p>
          <a:p>
            <a:pPr algn="l">
              <a:lnSpc>
                <a:spcPct val="150000"/>
              </a:lnSpc>
            </a:pP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8" name="1:M - EX"/>
          <p:cNvSpPr txBox="1"/>
          <p:nvPr>
            <p:ph type="title"/>
          </p:nvPr>
        </p:nvSpPr>
        <p:spPr>
          <a:xfrm>
            <a:off x="952500" y="254000"/>
            <a:ext cx="10888564" cy="829359"/>
          </a:xfrm>
          <a:prstGeom prst="rect">
            <a:avLst/>
          </a:prstGeom>
        </p:spPr>
        <p:txBody>
          <a:bodyPr/>
          <a:lstStyle>
            <a:lvl1pPr algn="l" defTabSz="467359">
              <a:defRPr sz="4800">
                <a:solidFill>
                  <a:srgbClr val="E62A59"/>
                </a:solidFill>
              </a:defRPr>
            </a:lvl1pPr>
          </a:lstStyle>
          <a:p>
            <a:pPr/>
            <a:r>
              <a:t>1:M - EX</a:t>
            </a:r>
          </a:p>
        </p:txBody>
      </p:sp>
      <p:sp>
        <p:nvSpPr>
          <p:cNvPr id="189" name="Line"/>
          <p:cNvSpPr/>
          <p:nvPr/>
        </p:nvSpPr>
        <p:spPr>
          <a:xfrm>
            <a:off x="1155700" y="1333500"/>
            <a:ext cx="10693400" cy="0"/>
          </a:xfrm>
          <a:prstGeom prst="line">
            <a:avLst/>
          </a:prstGeom>
          <a:ln w="25400">
            <a:solidFill>
              <a:srgbClr val="E62A59"/>
            </a:solidFill>
            <a:miter lim="400000"/>
          </a:ln>
        </p:spPr>
        <p:txBody>
          <a:bodyPr lIns="50800" tIns="50800" rIns="50800" bIns="50800" anchor="ctr"/>
          <a:lstStyle/>
          <a:p>
            <a:pPr>
              <a:defRPr b="0" sz="2200">
                <a:latin typeface="+mn-lt"/>
                <a:ea typeface="+mn-ea"/>
                <a:cs typeface="+mn-cs"/>
                <a:sym typeface="Helvetica Neue Medium"/>
              </a:defRPr>
            </a:pPr>
          </a:p>
        </p:txBody>
      </p:sp>
      <p:sp>
        <p:nvSpPr>
          <p:cNvPr id="190" name="Copyright: Nerdeez LTD ®"/>
          <p:cNvSpPr txBox="1"/>
          <p:nvPr/>
        </p:nvSpPr>
        <p:spPr>
          <a:xfrm>
            <a:off x="1102309" y="9191028"/>
            <a:ext cx="10693400" cy="31234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1400"/>
            </a:lvl1pPr>
          </a:lstStyle>
          <a:p>
            <a:pPr/>
            <a:r>
              <a:t>Copyright: Nerdeez LTD ®</a:t>
            </a:r>
          </a:p>
        </p:txBody>
      </p:sp>
      <p:sp>
        <p:nvSpPr>
          <p:cNvPr id="191" name="This relation is when a row in tableA can reference many rows in tableB…"/>
          <p:cNvSpPr txBox="1"/>
          <p:nvPr/>
        </p:nvSpPr>
        <p:spPr>
          <a:xfrm>
            <a:off x="1178620" y="1612075"/>
            <a:ext cx="10693400" cy="1469519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marL="647700" indent="-647700" algn="l">
              <a:lnSpc>
                <a:spcPct val="150000"/>
              </a:lnSpc>
              <a:buClr>
                <a:srgbClr val="E62A59"/>
              </a:buClr>
              <a:buSzPct val="145000"/>
              <a:buChar char="‣"/>
            </a:pPr>
            <a:r>
              <a:t>This relation is when a row in tableA can reference many rows in tableB</a:t>
            </a:r>
          </a:p>
          <a:p>
            <a:pPr marL="647700" indent="-647700" algn="l">
              <a:lnSpc>
                <a:spcPct val="150000"/>
              </a:lnSpc>
              <a:buClr>
                <a:srgbClr val="E62A59"/>
              </a:buClr>
              <a:buSzPct val="145000"/>
              <a:buChar char="‣"/>
            </a:pPr>
            <a:r>
              <a:t>Each row in tableB will have a column that points to the pk of tableA that he is connected to</a:t>
            </a:r>
          </a:p>
          <a:p>
            <a:pPr marL="647700" indent="-647700" algn="l">
              <a:lnSpc>
                <a:spcPct val="150000"/>
              </a:lnSpc>
              <a:buClr>
                <a:srgbClr val="E62A59"/>
              </a:buClr>
              <a:buSzPct val="145000"/>
              <a:buChar char="‣"/>
            </a:pPr>
            <a:r>
              <a:t>If connection contains additional data it will be presented in tableB</a:t>
            </a:r>
          </a:p>
          <a:p>
            <a:pPr marL="647700" indent="-647700" algn="l">
              <a:lnSpc>
                <a:spcPct val="150000"/>
              </a:lnSpc>
              <a:buClr>
                <a:srgbClr val="E62A59"/>
              </a:buClr>
              <a:buSzPct val="145000"/>
              <a:buChar char="‣"/>
            </a:pPr>
            <a:r>
              <a:t>in our example let’s connect between the user table and the task table</a:t>
            </a:r>
          </a:p>
          <a:p>
            <a:pPr marL="647700" indent="-647700" algn="l">
              <a:lnSpc>
                <a:spcPct val="150000"/>
              </a:lnSpc>
              <a:buClr>
                <a:srgbClr val="E62A59"/>
              </a:buClr>
              <a:buSzPct val="145000"/>
              <a:buChar char="‣"/>
            </a:pPr>
            <a:r>
              <a:t>each user can have many tasks</a:t>
            </a:r>
          </a:p>
          <a:p>
            <a:pPr marL="647700" indent="-647700" algn="l">
              <a:lnSpc>
                <a:spcPct val="150000"/>
              </a:lnSpc>
              <a:buClr>
                <a:srgbClr val="E62A59"/>
              </a:buClr>
              <a:buSzPct val="145000"/>
              <a:buChar char="‣"/>
            </a:pPr>
            <a:r>
              <a:t>each task will contain priority value specifying data on the connection on how strong the priority of this task is to the user</a:t>
            </a:r>
          </a:p>
          <a:p>
            <a:pPr marL="647700" indent="-647700" algn="l">
              <a:lnSpc>
                <a:spcPct val="150000"/>
              </a:lnSpc>
              <a:buClr>
                <a:srgbClr val="E62A59"/>
              </a:buClr>
              <a:buSzPct val="145000"/>
              <a:buChar char="‣"/>
            </a:pPr>
          </a:p>
          <a:p>
            <a:pPr marL="647700" indent="-647700" algn="l">
              <a:lnSpc>
                <a:spcPct val="150000"/>
              </a:lnSpc>
              <a:buClr>
                <a:srgbClr val="E62A59"/>
              </a:buClr>
              <a:buSzPct val="145000"/>
              <a:buChar char="‣"/>
            </a:pPr>
          </a:p>
          <a:p>
            <a:pPr marL="647700" indent="-647700" algn="l">
              <a:lnSpc>
                <a:spcPct val="150000"/>
              </a:lnSpc>
              <a:buClr>
                <a:srgbClr val="E62A59"/>
              </a:buClr>
              <a:buSzPct val="145000"/>
              <a:buChar char="‣"/>
            </a:pPr>
          </a:p>
          <a:p>
            <a:pPr marL="647700" indent="-647700" algn="l">
              <a:lnSpc>
                <a:spcPct val="150000"/>
              </a:lnSpc>
              <a:buClr>
                <a:srgbClr val="E62A59"/>
              </a:buClr>
              <a:buSzPct val="145000"/>
              <a:buChar char="‣"/>
            </a:pPr>
          </a:p>
          <a:p>
            <a:pPr lvl="1" marL="1092200" indent="-647700" algn="l">
              <a:lnSpc>
                <a:spcPct val="150000"/>
              </a:lnSpc>
              <a:buClr>
                <a:srgbClr val="E62A59"/>
              </a:buClr>
              <a:buSzPct val="145000"/>
              <a:buChar char="•"/>
            </a:pPr>
          </a:p>
          <a:p>
            <a:pPr marL="647700" indent="-647700" algn="l">
              <a:lnSpc>
                <a:spcPct val="150000"/>
              </a:lnSpc>
              <a:buClr>
                <a:srgbClr val="E62A59"/>
              </a:buClr>
              <a:buSzPct val="145000"/>
              <a:buChar char="‣"/>
            </a:pPr>
          </a:p>
          <a:p>
            <a:pPr marL="647700" indent="-647700" algn="l">
              <a:lnSpc>
                <a:spcPct val="150000"/>
              </a:lnSpc>
              <a:buClr>
                <a:srgbClr val="E62A59"/>
              </a:buClr>
              <a:buSzPct val="145000"/>
              <a:buChar char="‣"/>
            </a:pPr>
          </a:p>
          <a:p>
            <a:pPr algn="l" defTabSz="457200">
              <a:lnSpc>
                <a:spcPct val="150000"/>
              </a:lnSpc>
              <a:defRPr b="0">
                <a:solidFill>
                  <a:srgbClr val="6A9955"/>
                </a:solidFill>
                <a:latin typeface="Menlo"/>
                <a:ea typeface="Menlo"/>
                <a:cs typeface="Menlo"/>
                <a:sym typeface="Menlo"/>
              </a:defRPr>
            </a:pPr>
          </a:p>
          <a:p>
            <a:pPr marL="647700" indent="-647700" algn="l">
              <a:lnSpc>
                <a:spcPct val="150000"/>
              </a:lnSpc>
              <a:buClr>
                <a:srgbClr val="E62A59"/>
              </a:buClr>
              <a:buSzPct val="145000"/>
              <a:buChar char="‣"/>
            </a:pPr>
          </a:p>
          <a:p>
            <a:pPr marL="647700" indent="-647700" algn="l">
              <a:lnSpc>
                <a:spcPct val="150000"/>
              </a:lnSpc>
              <a:buClr>
                <a:srgbClr val="E62A59"/>
              </a:buClr>
              <a:buSzPct val="145000"/>
              <a:buChar char="‣"/>
            </a:pPr>
          </a:p>
          <a:p>
            <a:pPr marL="647700" indent="-647700" algn="l">
              <a:lnSpc>
                <a:spcPct val="150000"/>
              </a:lnSpc>
              <a:buClr>
                <a:srgbClr val="E62A59"/>
              </a:buClr>
              <a:buSzPct val="145000"/>
              <a:buChar char="‣"/>
            </a:pPr>
          </a:p>
          <a:p>
            <a:pPr marL="647700" indent="-647700" algn="l">
              <a:lnSpc>
                <a:spcPct val="150000"/>
              </a:lnSpc>
              <a:buClr>
                <a:srgbClr val="E62A59"/>
              </a:buClr>
              <a:buSzPct val="145000"/>
              <a:buChar char="‣"/>
            </a:pPr>
          </a:p>
          <a:p>
            <a:pPr marL="647700" indent="-647700" algn="l">
              <a:lnSpc>
                <a:spcPct val="150000"/>
              </a:lnSpc>
              <a:buClr>
                <a:srgbClr val="E62A59"/>
              </a:buClr>
              <a:buSzPct val="145000"/>
              <a:buChar char="‣"/>
            </a:pPr>
          </a:p>
          <a:p>
            <a:pPr marL="647700" indent="-647700" algn="l">
              <a:lnSpc>
                <a:spcPct val="150000"/>
              </a:lnSpc>
              <a:buClr>
                <a:srgbClr val="E62A59"/>
              </a:buClr>
              <a:buSzPct val="145000"/>
              <a:buChar char="‣"/>
            </a:pPr>
          </a:p>
          <a:p>
            <a:pPr algn="l">
              <a:lnSpc>
                <a:spcPct val="150000"/>
              </a:lnSpc>
            </a:pPr>
          </a:p>
          <a:p>
            <a:pPr algn="l">
              <a:lnSpc>
                <a:spcPct val="150000"/>
              </a:lnSpc>
            </a:pP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3" name="N:M - EX"/>
          <p:cNvSpPr txBox="1"/>
          <p:nvPr>
            <p:ph type="title"/>
          </p:nvPr>
        </p:nvSpPr>
        <p:spPr>
          <a:xfrm>
            <a:off x="952500" y="254000"/>
            <a:ext cx="10888564" cy="829359"/>
          </a:xfrm>
          <a:prstGeom prst="rect">
            <a:avLst/>
          </a:prstGeom>
        </p:spPr>
        <p:txBody>
          <a:bodyPr/>
          <a:lstStyle>
            <a:lvl1pPr algn="l" defTabSz="467359">
              <a:defRPr sz="4800">
                <a:solidFill>
                  <a:srgbClr val="E62A59"/>
                </a:solidFill>
              </a:defRPr>
            </a:lvl1pPr>
          </a:lstStyle>
          <a:p>
            <a:pPr/>
            <a:r>
              <a:t>N:M - EX</a:t>
            </a:r>
          </a:p>
        </p:txBody>
      </p:sp>
      <p:sp>
        <p:nvSpPr>
          <p:cNvPr id="194" name="Line"/>
          <p:cNvSpPr/>
          <p:nvPr/>
        </p:nvSpPr>
        <p:spPr>
          <a:xfrm>
            <a:off x="1155700" y="1333500"/>
            <a:ext cx="10693400" cy="0"/>
          </a:xfrm>
          <a:prstGeom prst="line">
            <a:avLst/>
          </a:prstGeom>
          <a:ln w="25400">
            <a:solidFill>
              <a:srgbClr val="E62A59"/>
            </a:solidFill>
            <a:miter lim="400000"/>
          </a:ln>
        </p:spPr>
        <p:txBody>
          <a:bodyPr lIns="50800" tIns="50800" rIns="50800" bIns="50800" anchor="ctr"/>
          <a:lstStyle/>
          <a:p>
            <a:pPr>
              <a:defRPr b="0" sz="2200">
                <a:latin typeface="+mn-lt"/>
                <a:ea typeface="+mn-ea"/>
                <a:cs typeface="+mn-cs"/>
                <a:sym typeface="Helvetica Neue Medium"/>
              </a:defRPr>
            </a:pPr>
          </a:p>
        </p:txBody>
      </p:sp>
      <p:sp>
        <p:nvSpPr>
          <p:cNvPr id="195" name="Copyright: Nerdeez LTD ®"/>
          <p:cNvSpPr txBox="1"/>
          <p:nvPr/>
        </p:nvSpPr>
        <p:spPr>
          <a:xfrm>
            <a:off x="1102309" y="9191028"/>
            <a:ext cx="10693400" cy="31234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1400"/>
            </a:lvl1pPr>
          </a:lstStyle>
          <a:p>
            <a:pPr/>
            <a:r>
              <a:t>Copyright: Nerdeez LTD ®</a:t>
            </a:r>
          </a:p>
        </p:txBody>
      </p:sp>
      <p:sp>
        <p:nvSpPr>
          <p:cNvPr id="196" name="This relation is when Each row in TableA can reference many rows in tableB and each row in tableB can reference many rows in table A…"/>
          <p:cNvSpPr txBox="1"/>
          <p:nvPr/>
        </p:nvSpPr>
        <p:spPr>
          <a:xfrm>
            <a:off x="1178620" y="1612075"/>
            <a:ext cx="10693400" cy="1576060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marL="647700" indent="-647700" algn="l">
              <a:lnSpc>
                <a:spcPct val="150000"/>
              </a:lnSpc>
              <a:buClr>
                <a:srgbClr val="E62A59"/>
              </a:buClr>
              <a:buSzPct val="145000"/>
              <a:buChar char="‣"/>
              <a:defRPr sz="2300"/>
            </a:pPr>
            <a:r>
              <a:t>This relation is when Each row in TableA can reference many rows in tableB and each row in tableB can reference many rows in table A</a:t>
            </a:r>
          </a:p>
          <a:p>
            <a:pPr marL="647700" indent="-647700" algn="l">
              <a:lnSpc>
                <a:spcPct val="150000"/>
              </a:lnSpc>
              <a:buClr>
                <a:srgbClr val="E62A59"/>
              </a:buClr>
              <a:buSzPct val="145000"/>
              <a:buChar char="‣"/>
              <a:defRPr sz="2300"/>
            </a:pPr>
            <a:r>
              <a:t>This relation is done via a middle table referred as through table</a:t>
            </a:r>
          </a:p>
          <a:p>
            <a:pPr marL="647700" indent="-647700" algn="l">
              <a:lnSpc>
                <a:spcPct val="150000"/>
              </a:lnSpc>
              <a:buClr>
                <a:srgbClr val="E62A59"/>
              </a:buClr>
              <a:buSzPct val="145000"/>
              <a:buChar char="‣"/>
              <a:defRPr sz="2300"/>
            </a:pPr>
            <a:r>
              <a:t>Each row in the through table contains a column of pk of a row from TableA and a column for pk of a row from TableB</a:t>
            </a:r>
          </a:p>
          <a:p>
            <a:pPr marL="647700" indent="-647700" algn="l">
              <a:lnSpc>
                <a:spcPct val="150000"/>
              </a:lnSpc>
              <a:buClr>
                <a:srgbClr val="E62A59"/>
              </a:buClr>
              <a:buSzPct val="145000"/>
              <a:buChar char="‣"/>
              <a:defRPr sz="2300"/>
            </a:pPr>
            <a:r>
              <a:t>Each row of the through table represents a single connection</a:t>
            </a:r>
          </a:p>
          <a:p>
            <a:pPr marL="647700" indent="-647700" algn="l">
              <a:lnSpc>
                <a:spcPct val="150000"/>
              </a:lnSpc>
              <a:buClr>
                <a:srgbClr val="E62A59"/>
              </a:buClr>
              <a:buSzPct val="145000"/>
              <a:buChar char="‣"/>
              <a:defRPr sz="2300"/>
            </a:pPr>
            <a:r>
              <a:t>The through table can contain more columns of data about a single connection</a:t>
            </a:r>
          </a:p>
          <a:p>
            <a:pPr marL="647700" indent="-647700" algn="l">
              <a:lnSpc>
                <a:spcPct val="150000"/>
              </a:lnSpc>
              <a:buClr>
                <a:srgbClr val="E62A59"/>
              </a:buClr>
              <a:buSzPct val="145000"/>
              <a:buChar char="‣"/>
              <a:defRPr sz="2300"/>
            </a:pPr>
            <a:r>
              <a:t>Create a Tags table contains a single column for title</a:t>
            </a:r>
          </a:p>
          <a:p>
            <a:pPr marL="647700" indent="-647700" algn="l">
              <a:lnSpc>
                <a:spcPct val="150000"/>
              </a:lnSpc>
              <a:buClr>
                <a:srgbClr val="E62A59"/>
              </a:buClr>
              <a:buSzPct val="145000"/>
              <a:buChar char="‣"/>
              <a:defRPr sz="2300"/>
            </a:pPr>
            <a:r>
              <a:t>Create a N:M connection between the tags and the tasks</a:t>
            </a:r>
          </a:p>
          <a:p>
            <a:pPr marL="647700" indent="-647700" algn="l">
              <a:lnSpc>
                <a:spcPct val="150000"/>
              </a:lnSpc>
              <a:buClr>
                <a:srgbClr val="E62A59"/>
              </a:buClr>
              <a:buSzPct val="145000"/>
              <a:buChar char="‣"/>
              <a:defRPr sz="2300"/>
            </a:pPr>
            <a:r>
              <a:t>the Through table should contain an order column of number to help arrange the tags by order</a:t>
            </a:r>
          </a:p>
          <a:p>
            <a:pPr marL="647700" indent="-647700" algn="l">
              <a:lnSpc>
                <a:spcPct val="150000"/>
              </a:lnSpc>
              <a:buClr>
                <a:srgbClr val="E62A59"/>
              </a:buClr>
              <a:buSzPct val="145000"/>
              <a:buChar char="‣"/>
              <a:defRPr sz="2300"/>
            </a:pPr>
            <a:r>
              <a:t>Query tags of a single task and order it with the through order column</a:t>
            </a:r>
          </a:p>
          <a:p>
            <a:pPr marL="647700" indent="-647700" algn="l">
              <a:lnSpc>
                <a:spcPct val="150000"/>
              </a:lnSpc>
              <a:buClr>
                <a:srgbClr val="E62A59"/>
              </a:buClr>
              <a:buSzPct val="145000"/>
              <a:buChar char="‣"/>
              <a:defRPr sz="2300"/>
            </a:pPr>
          </a:p>
          <a:p>
            <a:pPr marL="647700" indent="-647700" algn="l">
              <a:lnSpc>
                <a:spcPct val="150000"/>
              </a:lnSpc>
              <a:buClr>
                <a:srgbClr val="E62A59"/>
              </a:buClr>
              <a:buSzPct val="145000"/>
              <a:buChar char="‣"/>
              <a:defRPr sz="2300"/>
            </a:pPr>
          </a:p>
          <a:p>
            <a:pPr marL="647700" indent="-647700" algn="l">
              <a:lnSpc>
                <a:spcPct val="150000"/>
              </a:lnSpc>
              <a:buClr>
                <a:srgbClr val="E62A59"/>
              </a:buClr>
              <a:buSzPct val="145000"/>
              <a:buChar char="‣"/>
              <a:defRPr sz="2300"/>
            </a:pPr>
          </a:p>
          <a:p>
            <a:pPr marL="647700" indent="-647700" algn="l">
              <a:lnSpc>
                <a:spcPct val="150000"/>
              </a:lnSpc>
              <a:buClr>
                <a:srgbClr val="E62A59"/>
              </a:buClr>
              <a:buSzPct val="145000"/>
              <a:buChar char="‣"/>
              <a:defRPr sz="2300"/>
            </a:pPr>
          </a:p>
          <a:p>
            <a:pPr lvl="1" marL="1092200" indent="-647700" algn="l">
              <a:lnSpc>
                <a:spcPct val="150000"/>
              </a:lnSpc>
              <a:buClr>
                <a:srgbClr val="E62A59"/>
              </a:buClr>
              <a:buSzPct val="145000"/>
              <a:buChar char="•"/>
              <a:defRPr sz="2300"/>
            </a:pPr>
          </a:p>
          <a:p>
            <a:pPr marL="647700" indent="-647700" algn="l">
              <a:lnSpc>
                <a:spcPct val="150000"/>
              </a:lnSpc>
              <a:buClr>
                <a:srgbClr val="E62A59"/>
              </a:buClr>
              <a:buSzPct val="145000"/>
              <a:buChar char="‣"/>
              <a:defRPr sz="2300"/>
            </a:pPr>
          </a:p>
          <a:p>
            <a:pPr marL="647700" indent="-647700" algn="l">
              <a:lnSpc>
                <a:spcPct val="150000"/>
              </a:lnSpc>
              <a:buClr>
                <a:srgbClr val="E62A59"/>
              </a:buClr>
              <a:buSzPct val="145000"/>
              <a:buChar char="‣"/>
              <a:defRPr sz="2300"/>
            </a:pPr>
          </a:p>
          <a:p>
            <a:pPr algn="l" defTabSz="457200">
              <a:lnSpc>
                <a:spcPct val="150000"/>
              </a:lnSpc>
              <a:defRPr b="0" sz="2300">
                <a:solidFill>
                  <a:srgbClr val="6A9955"/>
                </a:solidFill>
                <a:latin typeface="Menlo"/>
                <a:ea typeface="Menlo"/>
                <a:cs typeface="Menlo"/>
                <a:sym typeface="Menlo"/>
              </a:defRPr>
            </a:pPr>
          </a:p>
          <a:p>
            <a:pPr marL="647700" indent="-647700" algn="l">
              <a:lnSpc>
                <a:spcPct val="150000"/>
              </a:lnSpc>
              <a:buClr>
                <a:srgbClr val="E62A59"/>
              </a:buClr>
              <a:buSzPct val="145000"/>
              <a:buChar char="‣"/>
              <a:defRPr sz="2300"/>
            </a:pPr>
          </a:p>
          <a:p>
            <a:pPr marL="647700" indent="-647700" algn="l">
              <a:lnSpc>
                <a:spcPct val="150000"/>
              </a:lnSpc>
              <a:buClr>
                <a:srgbClr val="E62A59"/>
              </a:buClr>
              <a:buSzPct val="145000"/>
              <a:buChar char="‣"/>
              <a:defRPr sz="2300"/>
            </a:pPr>
          </a:p>
          <a:p>
            <a:pPr marL="647700" indent="-647700" algn="l">
              <a:lnSpc>
                <a:spcPct val="150000"/>
              </a:lnSpc>
              <a:buClr>
                <a:srgbClr val="E62A59"/>
              </a:buClr>
              <a:buSzPct val="145000"/>
              <a:buChar char="‣"/>
              <a:defRPr sz="2300"/>
            </a:pPr>
          </a:p>
          <a:p>
            <a:pPr marL="647700" indent="-647700" algn="l">
              <a:lnSpc>
                <a:spcPct val="150000"/>
              </a:lnSpc>
              <a:buClr>
                <a:srgbClr val="E62A59"/>
              </a:buClr>
              <a:buSzPct val="145000"/>
              <a:buChar char="‣"/>
              <a:defRPr sz="2300"/>
            </a:pPr>
          </a:p>
          <a:p>
            <a:pPr marL="647700" indent="-647700" algn="l">
              <a:lnSpc>
                <a:spcPct val="150000"/>
              </a:lnSpc>
              <a:buClr>
                <a:srgbClr val="E62A59"/>
              </a:buClr>
              <a:buSzPct val="145000"/>
              <a:buChar char="‣"/>
              <a:defRPr sz="2300"/>
            </a:pPr>
          </a:p>
          <a:p>
            <a:pPr marL="647700" indent="-647700" algn="l">
              <a:lnSpc>
                <a:spcPct val="150000"/>
              </a:lnSpc>
              <a:buClr>
                <a:srgbClr val="E62A59"/>
              </a:buClr>
              <a:buSzPct val="145000"/>
              <a:buChar char="‣"/>
              <a:defRPr sz="2300"/>
            </a:pPr>
          </a:p>
          <a:p>
            <a:pPr algn="l">
              <a:lnSpc>
                <a:spcPct val="150000"/>
              </a:lnSpc>
              <a:defRPr sz="2300"/>
            </a:pPr>
          </a:p>
          <a:p>
            <a:pPr algn="l">
              <a:lnSpc>
                <a:spcPct val="150000"/>
              </a:lnSpc>
              <a:defRPr sz="2300"/>
            </a:pP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8" name="Generic foreign key / Polymorphic association"/>
          <p:cNvSpPr txBox="1"/>
          <p:nvPr>
            <p:ph type="title"/>
          </p:nvPr>
        </p:nvSpPr>
        <p:spPr>
          <a:xfrm>
            <a:off x="952500" y="254000"/>
            <a:ext cx="10888564" cy="829359"/>
          </a:xfrm>
          <a:prstGeom prst="rect">
            <a:avLst/>
          </a:prstGeom>
        </p:spPr>
        <p:txBody>
          <a:bodyPr/>
          <a:lstStyle>
            <a:lvl1pPr algn="l" defTabSz="385572">
              <a:defRPr sz="3960">
                <a:solidFill>
                  <a:srgbClr val="E62A59"/>
                </a:solidFill>
              </a:defRPr>
            </a:lvl1pPr>
          </a:lstStyle>
          <a:p>
            <a:pPr/>
            <a:r>
              <a:t>Generic foreign key / Polymorphic association</a:t>
            </a:r>
          </a:p>
        </p:txBody>
      </p:sp>
      <p:sp>
        <p:nvSpPr>
          <p:cNvPr id="199" name="Line"/>
          <p:cNvSpPr/>
          <p:nvPr/>
        </p:nvSpPr>
        <p:spPr>
          <a:xfrm>
            <a:off x="1155700" y="1333500"/>
            <a:ext cx="10693400" cy="0"/>
          </a:xfrm>
          <a:prstGeom prst="line">
            <a:avLst/>
          </a:prstGeom>
          <a:ln w="25400">
            <a:solidFill>
              <a:srgbClr val="E62A59"/>
            </a:solidFill>
            <a:miter lim="400000"/>
          </a:ln>
        </p:spPr>
        <p:txBody>
          <a:bodyPr lIns="50800" tIns="50800" rIns="50800" bIns="50800" anchor="ctr"/>
          <a:lstStyle/>
          <a:p>
            <a:pPr>
              <a:defRPr b="0" sz="2200">
                <a:latin typeface="+mn-lt"/>
                <a:ea typeface="+mn-ea"/>
                <a:cs typeface="+mn-cs"/>
                <a:sym typeface="Helvetica Neue Medium"/>
              </a:defRPr>
            </a:pPr>
          </a:p>
        </p:txBody>
      </p:sp>
      <p:sp>
        <p:nvSpPr>
          <p:cNvPr id="200" name="Copyright: Nerdeez LTD ®"/>
          <p:cNvSpPr txBox="1"/>
          <p:nvPr/>
        </p:nvSpPr>
        <p:spPr>
          <a:xfrm>
            <a:off x="1102309" y="9191028"/>
            <a:ext cx="10693400" cy="31234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1400"/>
            </a:lvl1pPr>
          </a:lstStyle>
          <a:p>
            <a:pPr/>
            <a:r>
              <a:t>Copyright: Nerdeez LTD ®</a:t>
            </a:r>
          </a:p>
        </p:txBody>
      </p:sp>
      <p:sp>
        <p:nvSpPr>
          <p:cNvPr id="201" name="Generic foreign key is used when we want to reference several tables…"/>
          <p:cNvSpPr txBox="1"/>
          <p:nvPr/>
        </p:nvSpPr>
        <p:spPr>
          <a:xfrm>
            <a:off x="1178620" y="1612075"/>
            <a:ext cx="10693400" cy="1417311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marL="647700" indent="-647700" algn="l">
              <a:lnSpc>
                <a:spcPct val="150000"/>
              </a:lnSpc>
              <a:buClr>
                <a:srgbClr val="E62A59"/>
              </a:buClr>
              <a:buSzPct val="145000"/>
              <a:buChar char="‣"/>
              <a:defRPr sz="2300"/>
            </a:pPr>
            <a:r>
              <a:t>Generic foreign key is used when we want to reference several tables</a:t>
            </a:r>
          </a:p>
          <a:p>
            <a:pPr marL="647700" indent="-647700" algn="l">
              <a:lnSpc>
                <a:spcPct val="150000"/>
              </a:lnSpc>
              <a:buClr>
                <a:srgbClr val="E62A59"/>
              </a:buClr>
              <a:buSzPct val="145000"/>
              <a:buChar char="‣"/>
              <a:defRPr sz="2300"/>
            </a:pPr>
            <a:r>
              <a:t>For example a tag in our application can tag a user or a task</a:t>
            </a:r>
          </a:p>
          <a:p>
            <a:pPr marL="647700" indent="-647700" algn="l">
              <a:lnSpc>
                <a:spcPct val="150000"/>
              </a:lnSpc>
              <a:buClr>
                <a:srgbClr val="E62A59"/>
              </a:buClr>
              <a:buSzPct val="145000"/>
              <a:buChar char="‣"/>
              <a:defRPr sz="2300"/>
            </a:pPr>
            <a:r>
              <a:t>We can solve this case if we create a generic foreign key where we have an id of a tag on one columns and on another column we have an id of the table we are referencing plus the table name in another column</a:t>
            </a:r>
          </a:p>
          <a:p>
            <a:pPr marL="647700" indent="-647700" algn="l">
              <a:lnSpc>
                <a:spcPct val="150000"/>
              </a:lnSpc>
              <a:buClr>
                <a:srgbClr val="E62A59"/>
              </a:buClr>
              <a:buSzPct val="145000"/>
              <a:buChar char="‣"/>
              <a:defRPr sz="2300"/>
            </a:pPr>
            <a:r>
              <a:t>Extend the Many to Many exercise we did before and this time our tags can reference a user as well</a:t>
            </a:r>
          </a:p>
          <a:p>
            <a:pPr marL="647700" indent="-647700" algn="l">
              <a:lnSpc>
                <a:spcPct val="150000"/>
              </a:lnSpc>
              <a:buClr>
                <a:srgbClr val="E62A59"/>
              </a:buClr>
              <a:buSzPct val="145000"/>
              <a:buChar char="‣"/>
              <a:defRPr sz="2300"/>
            </a:pPr>
            <a:r>
              <a:t>try and query users by tags and tasks by tags.</a:t>
            </a:r>
          </a:p>
          <a:p>
            <a:pPr algn="l">
              <a:lnSpc>
                <a:spcPct val="150000"/>
              </a:lnSpc>
              <a:defRPr sz="2300"/>
            </a:pPr>
          </a:p>
          <a:p>
            <a:pPr marL="647700" indent="-647700" algn="l">
              <a:lnSpc>
                <a:spcPct val="150000"/>
              </a:lnSpc>
              <a:buClr>
                <a:srgbClr val="E62A59"/>
              </a:buClr>
              <a:buSzPct val="145000"/>
              <a:buChar char="‣"/>
              <a:defRPr sz="2300"/>
            </a:pPr>
          </a:p>
          <a:p>
            <a:pPr marL="647700" indent="-647700" algn="l">
              <a:lnSpc>
                <a:spcPct val="150000"/>
              </a:lnSpc>
              <a:buClr>
                <a:srgbClr val="E62A59"/>
              </a:buClr>
              <a:buSzPct val="145000"/>
              <a:buChar char="‣"/>
              <a:defRPr sz="2300"/>
            </a:pPr>
          </a:p>
          <a:p>
            <a:pPr marL="647700" indent="-647700" algn="l">
              <a:lnSpc>
                <a:spcPct val="150000"/>
              </a:lnSpc>
              <a:buClr>
                <a:srgbClr val="E62A59"/>
              </a:buClr>
              <a:buSzPct val="145000"/>
              <a:buChar char="‣"/>
              <a:defRPr sz="2300"/>
            </a:pPr>
          </a:p>
          <a:p>
            <a:pPr marL="647700" indent="-647700" algn="l">
              <a:lnSpc>
                <a:spcPct val="150000"/>
              </a:lnSpc>
              <a:buClr>
                <a:srgbClr val="E62A59"/>
              </a:buClr>
              <a:buSzPct val="145000"/>
              <a:buChar char="‣"/>
              <a:defRPr sz="2300"/>
            </a:pPr>
          </a:p>
          <a:p>
            <a:pPr lvl="1" marL="1092200" indent="-647700" algn="l">
              <a:lnSpc>
                <a:spcPct val="150000"/>
              </a:lnSpc>
              <a:buClr>
                <a:srgbClr val="E62A59"/>
              </a:buClr>
              <a:buSzPct val="145000"/>
              <a:buChar char="•"/>
              <a:defRPr sz="2300"/>
            </a:pPr>
          </a:p>
          <a:p>
            <a:pPr marL="647700" indent="-647700" algn="l">
              <a:lnSpc>
                <a:spcPct val="150000"/>
              </a:lnSpc>
              <a:buClr>
                <a:srgbClr val="E62A59"/>
              </a:buClr>
              <a:buSzPct val="145000"/>
              <a:buChar char="‣"/>
              <a:defRPr sz="2300"/>
            </a:pPr>
          </a:p>
          <a:p>
            <a:pPr marL="647700" indent="-647700" algn="l">
              <a:lnSpc>
                <a:spcPct val="150000"/>
              </a:lnSpc>
              <a:buClr>
                <a:srgbClr val="E62A59"/>
              </a:buClr>
              <a:buSzPct val="145000"/>
              <a:buChar char="‣"/>
              <a:defRPr sz="2300"/>
            </a:pPr>
          </a:p>
          <a:p>
            <a:pPr algn="l" defTabSz="457200">
              <a:lnSpc>
                <a:spcPct val="150000"/>
              </a:lnSpc>
              <a:defRPr b="0" sz="2300">
                <a:solidFill>
                  <a:srgbClr val="6A9955"/>
                </a:solidFill>
                <a:latin typeface="Menlo"/>
                <a:ea typeface="Menlo"/>
                <a:cs typeface="Menlo"/>
                <a:sym typeface="Menlo"/>
              </a:defRPr>
            </a:pPr>
          </a:p>
          <a:p>
            <a:pPr marL="647700" indent="-647700" algn="l">
              <a:lnSpc>
                <a:spcPct val="150000"/>
              </a:lnSpc>
              <a:buClr>
                <a:srgbClr val="E62A59"/>
              </a:buClr>
              <a:buSzPct val="145000"/>
              <a:buChar char="‣"/>
              <a:defRPr sz="2300"/>
            </a:pPr>
          </a:p>
          <a:p>
            <a:pPr marL="647700" indent="-647700" algn="l">
              <a:lnSpc>
                <a:spcPct val="150000"/>
              </a:lnSpc>
              <a:buClr>
                <a:srgbClr val="E62A59"/>
              </a:buClr>
              <a:buSzPct val="145000"/>
              <a:buChar char="‣"/>
              <a:defRPr sz="2300"/>
            </a:pPr>
          </a:p>
          <a:p>
            <a:pPr marL="647700" indent="-647700" algn="l">
              <a:lnSpc>
                <a:spcPct val="150000"/>
              </a:lnSpc>
              <a:buClr>
                <a:srgbClr val="E62A59"/>
              </a:buClr>
              <a:buSzPct val="145000"/>
              <a:buChar char="‣"/>
              <a:defRPr sz="2300"/>
            </a:pPr>
          </a:p>
          <a:p>
            <a:pPr marL="647700" indent="-647700" algn="l">
              <a:lnSpc>
                <a:spcPct val="150000"/>
              </a:lnSpc>
              <a:buClr>
                <a:srgbClr val="E62A59"/>
              </a:buClr>
              <a:buSzPct val="145000"/>
              <a:buChar char="‣"/>
              <a:defRPr sz="2300"/>
            </a:pPr>
          </a:p>
          <a:p>
            <a:pPr marL="647700" indent="-647700" algn="l">
              <a:lnSpc>
                <a:spcPct val="150000"/>
              </a:lnSpc>
              <a:buClr>
                <a:srgbClr val="E62A59"/>
              </a:buClr>
              <a:buSzPct val="145000"/>
              <a:buChar char="‣"/>
              <a:defRPr sz="2300"/>
            </a:pPr>
          </a:p>
          <a:p>
            <a:pPr marL="647700" indent="-647700" algn="l">
              <a:lnSpc>
                <a:spcPct val="150000"/>
              </a:lnSpc>
              <a:buClr>
                <a:srgbClr val="E62A59"/>
              </a:buClr>
              <a:buSzPct val="145000"/>
              <a:buChar char="‣"/>
              <a:defRPr sz="2300"/>
            </a:pPr>
          </a:p>
          <a:p>
            <a:pPr algn="l">
              <a:lnSpc>
                <a:spcPct val="150000"/>
              </a:lnSpc>
              <a:defRPr sz="2300"/>
            </a:pPr>
          </a:p>
          <a:p>
            <a:pPr algn="l">
              <a:lnSpc>
                <a:spcPct val="150000"/>
              </a:lnSpc>
              <a:defRPr sz="2300"/>
            </a:pP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3" name="Validation - EX"/>
          <p:cNvSpPr txBox="1"/>
          <p:nvPr>
            <p:ph type="title"/>
          </p:nvPr>
        </p:nvSpPr>
        <p:spPr>
          <a:xfrm>
            <a:off x="952500" y="254000"/>
            <a:ext cx="10888564" cy="829359"/>
          </a:xfrm>
          <a:prstGeom prst="rect">
            <a:avLst/>
          </a:prstGeom>
        </p:spPr>
        <p:txBody>
          <a:bodyPr/>
          <a:lstStyle>
            <a:lvl1pPr algn="l" defTabSz="467359">
              <a:defRPr sz="4800">
                <a:solidFill>
                  <a:srgbClr val="E62A59"/>
                </a:solidFill>
              </a:defRPr>
            </a:lvl1pPr>
          </a:lstStyle>
          <a:p>
            <a:pPr/>
            <a:r>
              <a:t>Validation - EX</a:t>
            </a:r>
          </a:p>
        </p:txBody>
      </p:sp>
      <p:sp>
        <p:nvSpPr>
          <p:cNvPr id="204" name="Line"/>
          <p:cNvSpPr/>
          <p:nvPr/>
        </p:nvSpPr>
        <p:spPr>
          <a:xfrm>
            <a:off x="1155700" y="1333500"/>
            <a:ext cx="10693400" cy="0"/>
          </a:xfrm>
          <a:prstGeom prst="line">
            <a:avLst/>
          </a:prstGeom>
          <a:ln w="25400">
            <a:solidFill>
              <a:srgbClr val="E62A59"/>
            </a:solidFill>
            <a:miter lim="400000"/>
          </a:ln>
        </p:spPr>
        <p:txBody>
          <a:bodyPr lIns="50800" tIns="50800" rIns="50800" bIns="50800" anchor="ctr"/>
          <a:lstStyle/>
          <a:p>
            <a:pPr>
              <a:defRPr b="0" sz="2200">
                <a:latin typeface="+mn-lt"/>
                <a:ea typeface="+mn-ea"/>
                <a:cs typeface="+mn-cs"/>
                <a:sym typeface="Helvetica Neue Medium"/>
              </a:defRPr>
            </a:pPr>
          </a:p>
        </p:txBody>
      </p:sp>
      <p:sp>
        <p:nvSpPr>
          <p:cNvPr id="205" name="Copyright: Nerdeez LTD ®"/>
          <p:cNvSpPr txBox="1"/>
          <p:nvPr/>
        </p:nvSpPr>
        <p:spPr>
          <a:xfrm>
            <a:off x="1102309" y="9191028"/>
            <a:ext cx="10693400" cy="31234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1400"/>
            </a:lvl1pPr>
          </a:lstStyle>
          <a:p>
            <a:pPr/>
            <a:r>
              <a:t>Copyright: Nerdeez LTD ®</a:t>
            </a:r>
          </a:p>
        </p:txBody>
      </p:sp>
      <p:sp>
        <p:nvSpPr>
          <p:cNvPr id="206" name="Validations are defined on the sequelize model…"/>
          <p:cNvSpPr txBox="1"/>
          <p:nvPr/>
        </p:nvSpPr>
        <p:spPr>
          <a:xfrm>
            <a:off x="1178620" y="1612075"/>
            <a:ext cx="10693400" cy="1523144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marL="647700" indent="-647700" algn="l">
              <a:lnSpc>
                <a:spcPct val="150000"/>
              </a:lnSpc>
              <a:buClr>
                <a:srgbClr val="E62A59"/>
              </a:buClr>
              <a:buSzPct val="145000"/>
              <a:buChar char="‣"/>
              <a:defRPr sz="2300"/>
            </a:pPr>
            <a:r>
              <a:t>Validations are defined on the sequelize model</a:t>
            </a:r>
          </a:p>
          <a:p>
            <a:pPr marL="647700" indent="-647700" algn="l">
              <a:lnSpc>
                <a:spcPct val="150000"/>
              </a:lnSpc>
              <a:buClr>
                <a:srgbClr val="E62A59"/>
              </a:buClr>
              <a:buSzPct val="145000"/>
              <a:buChar char="‣"/>
              <a:defRPr sz="2300"/>
            </a:pPr>
            <a:r>
              <a:t>Validation can be on a certain field or on the entire model</a:t>
            </a:r>
          </a:p>
          <a:p>
            <a:pPr marL="647700" indent="-647700" algn="l">
              <a:lnSpc>
                <a:spcPct val="150000"/>
              </a:lnSpc>
              <a:buClr>
                <a:srgbClr val="E62A59"/>
              </a:buClr>
              <a:buSzPct val="145000"/>
              <a:buChar char="‣"/>
              <a:defRPr sz="2300"/>
            </a:pPr>
            <a:r>
              <a:t>You can also create custom validation</a:t>
            </a:r>
          </a:p>
          <a:p>
            <a:pPr marL="647700" indent="-647700" algn="l">
              <a:lnSpc>
                <a:spcPct val="150000"/>
              </a:lnSpc>
              <a:buClr>
                <a:srgbClr val="E62A59"/>
              </a:buClr>
              <a:buSzPct val="145000"/>
              <a:buChar char="‣"/>
              <a:defRPr sz="2300"/>
            </a:pPr>
            <a:r>
              <a:t>Create a user model that contains the following fields</a:t>
            </a:r>
          </a:p>
          <a:p>
            <a:pPr lvl="1" marL="1092200" indent="-647700" algn="l">
              <a:lnSpc>
                <a:spcPct val="150000"/>
              </a:lnSpc>
              <a:buClr>
                <a:srgbClr val="E62A59"/>
              </a:buClr>
              <a:buSzPct val="145000"/>
              <a:buChar char="•"/>
              <a:defRPr sz="2300"/>
            </a:pPr>
            <a:r>
              <a:t>email, password, repeatPassword, hashedPassword</a:t>
            </a:r>
          </a:p>
          <a:p>
            <a:pPr marL="647700" indent="-647700" algn="l">
              <a:lnSpc>
                <a:spcPct val="150000"/>
              </a:lnSpc>
              <a:buClr>
                <a:srgbClr val="E62A59"/>
              </a:buClr>
              <a:buSzPct val="145000"/>
              <a:buChar char="‣"/>
              <a:defRPr sz="2300"/>
            </a:pPr>
            <a:r>
              <a:t>The password and repeat has to match</a:t>
            </a:r>
          </a:p>
          <a:p>
            <a:pPr marL="647700" indent="-647700" algn="l">
              <a:lnSpc>
                <a:spcPct val="150000"/>
              </a:lnSpc>
              <a:buClr>
                <a:srgbClr val="E62A59"/>
              </a:buClr>
              <a:buSzPct val="145000"/>
              <a:buChar char="‣"/>
              <a:defRPr sz="2300"/>
            </a:pPr>
            <a:r>
              <a:t>Create validation for those fields</a:t>
            </a:r>
          </a:p>
          <a:p>
            <a:pPr marL="647700" indent="-647700" algn="l">
              <a:lnSpc>
                <a:spcPct val="150000"/>
              </a:lnSpc>
              <a:buClr>
                <a:srgbClr val="E62A59"/>
              </a:buClr>
              <a:buSzPct val="145000"/>
              <a:buChar char="‣"/>
              <a:defRPr sz="2300"/>
            </a:pPr>
            <a:r>
              <a:t>Create also a custom validations</a:t>
            </a:r>
          </a:p>
          <a:p>
            <a:pPr marL="647700" indent="-647700" algn="l">
              <a:lnSpc>
                <a:spcPct val="150000"/>
              </a:lnSpc>
              <a:buClr>
                <a:srgbClr val="E62A59"/>
              </a:buClr>
              <a:buSzPct val="145000"/>
              <a:buChar char="‣"/>
              <a:defRPr sz="2300"/>
            </a:pPr>
            <a:r>
              <a:t>make sure the original password is not saved only the hashed one </a:t>
            </a:r>
          </a:p>
          <a:p>
            <a:pPr lvl="1" marL="1092200" indent="-647700" algn="l">
              <a:lnSpc>
                <a:spcPct val="150000"/>
              </a:lnSpc>
              <a:buClr>
                <a:srgbClr val="E62A59"/>
              </a:buClr>
              <a:buSzPct val="145000"/>
              <a:buChar char="•"/>
              <a:defRPr sz="2300"/>
            </a:pPr>
            <a:r>
              <a:t>use the bcrypt package</a:t>
            </a:r>
          </a:p>
          <a:p>
            <a:pPr marL="647700" indent="-647700" algn="l">
              <a:lnSpc>
                <a:spcPct val="150000"/>
              </a:lnSpc>
              <a:buClr>
                <a:srgbClr val="E62A59"/>
              </a:buClr>
              <a:buSzPct val="145000"/>
              <a:buChar char="‣"/>
              <a:defRPr sz="2300"/>
            </a:pPr>
            <a:r>
              <a:t>Create an instance method that will authenticate the password</a:t>
            </a:r>
          </a:p>
          <a:p>
            <a:pPr marL="647700" indent="-647700" algn="l">
              <a:lnSpc>
                <a:spcPct val="150000"/>
              </a:lnSpc>
              <a:buClr>
                <a:srgbClr val="E62A59"/>
              </a:buClr>
              <a:buSzPct val="145000"/>
              <a:buChar char="‣"/>
              <a:defRPr sz="2300"/>
            </a:pPr>
          </a:p>
          <a:p>
            <a:pPr marL="647700" indent="-647700" algn="l">
              <a:lnSpc>
                <a:spcPct val="150000"/>
              </a:lnSpc>
              <a:buClr>
                <a:srgbClr val="E62A59"/>
              </a:buClr>
              <a:buSzPct val="145000"/>
              <a:buChar char="‣"/>
              <a:defRPr sz="2300"/>
            </a:pPr>
          </a:p>
          <a:p>
            <a:pPr marL="647700" indent="-647700" algn="l">
              <a:lnSpc>
                <a:spcPct val="150000"/>
              </a:lnSpc>
              <a:buClr>
                <a:srgbClr val="E62A59"/>
              </a:buClr>
              <a:buSzPct val="145000"/>
              <a:buChar char="‣"/>
              <a:defRPr sz="2300"/>
            </a:pPr>
          </a:p>
          <a:p>
            <a:pPr marL="647700" indent="-647700" algn="l">
              <a:lnSpc>
                <a:spcPct val="150000"/>
              </a:lnSpc>
              <a:buClr>
                <a:srgbClr val="E62A59"/>
              </a:buClr>
              <a:buSzPct val="145000"/>
              <a:buChar char="‣"/>
              <a:defRPr sz="2300"/>
            </a:pPr>
          </a:p>
          <a:p>
            <a:pPr marL="647700" indent="-647700" algn="l">
              <a:lnSpc>
                <a:spcPct val="150000"/>
              </a:lnSpc>
              <a:buClr>
                <a:srgbClr val="E62A59"/>
              </a:buClr>
              <a:buSzPct val="145000"/>
              <a:buChar char="‣"/>
              <a:defRPr sz="2300"/>
            </a:pPr>
          </a:p>
          <a:p>
            <a:pPr lvl="1" marL="1092200" indent="-647700" algn="l">
              <a:lnSpc>
                <a:spcPct val="150000"/>
              </a:lnSpc>
              <a:buClr>
                <a:srgbClr val="E62A59"/>
              </a:buClr>
              <a:buSzPct val="145000"/>
              <a:buChar char="•"/>
              <a:defRPr sz="2300"/>
            </a:pPr>
          </a:p>
          <a:p>
            <a:pPr marL="647700" indent="-647700" algn="l">
              <a:lnSpc>
                <a:spcPct val="150000"/>
              </a:lnSpc>
              <a:buClr>
                <a:srgbClr val="E62A59"/>
              </a:buClr>
              <a:buSzPct val="145000"/>
              <a:buChar char="‣"/>
              <a:defRPr sz="2300"/>
            </a:pPr>
          </a:p>
          <a:p>
            <a:pPr marL="647700" indent="-647700" algn="l">
              <a:lnSpc>
                <a:spcPct val="150000"/>
              </a:lnSpc>
              <a:buClr>
                <a:srgbClr val="E62A59"/>
              </a:buClr>
              <a:buSzPct val="145000"/>
              <a:buChar char="‣"/>
              <a:defRPr sz="2300"/>
            </a:pPr>
          </a:p>
          <a:p>
            <a:pPr algn="l" defTabSz="457200">
              <a:lnSpc>
                <a:spcPct val="150000"/>
              </a:lnSpc>
              <a:defRPr b="0" sz="2300">
                <a:solidFill>
                  <a:srgbClr val="6A9955"/>
                </a:solidFill>
                <a:latin typeface="Menlo"/>
                <a:ea typeface="Menlo"/>
                <a:cs typeface="Menlo"/>
                <a:sym typeface="Menlo"/>
              </a:defRPr>
            </a:pPr>
          </a:p>
          <a:p>
            <a:pPr marL="647700" indent="-647700" algn="l">
              <a:lnSpc>
                <a:spcPct val="150000"/>
              </a:lnSpc>
              <a:buClr>
                <a:srgbClr val="E62A59"/>
              </a:buClr>
              <a:buSzPct val="145000"/>
              <a:buChar char="‣"/>
              <a:defRPr sz="2300"/>
            </a:pPr>
          </a:p>
          <a:p>
            <a:pPr marL="647700" indent="-647700" algn="l">
              <a:lnSpc>
                <a:spcPct val="150000"/>
              </a:lnSpc>
              <a:buClr>
                <a:srgbClr val="E62A59"/>
              </a:buClr>
              <a:buSzPct val="145000"/>
              <a:buChar char="‣"/>
              <a:defRPr sz="2300"/>
            </a:pPr>
          </a:p>
          <a:p>
            <a:pPr marL="647700" indent="-647700" algn="l">
              <a:lnSpc>
                <a:spcPct val="150000"/>
              </a:lnSpc>
              <a:buClr>
                <a:srgbClr val="E62A59"/>
              </a:buClr>
              <a:buSzPct val="145000"/>
              <a:buChar char="‣"/>
              <a:defRPr sz="2300"/>
            </a:pPr>
          </a:p>
          <a:p>
            <a:pPr marL="647700" indent="-647700" algn="l">
              <a:lnSpc>
                <a:spcPct val="150000"/>
              </a:lnSpc>
              <a:buClr>
                <a:srgbClr val="E62A59"/>
              </a:buClr>
              <a:buSzPct val="145000"/>
              <a:buChar char="‣"/>
              <a:defRPr sz="2300"/>
            </a:pPr>
          </a:p>
          <a:p>
            <a:pPr marL="647700" indent="-647700" algn="l">
              <a:lnSpc>
                <a:spcPct val="150000"/>
              </a:lnSpc>
              <a:buClr>
                <a:srgbClr val="E62A59"/>
              </a:buClr>
              <a:buSzPct val="145000"/>
              <a:buChar char="‣"/>
              <a:defRPr sz="2300"/>
            </a:pPr>
          </a:p>
          <a:p>
            <a:pPr marL="647700" indent="-647700" algn="l">
              <a:lnSpc>
                <a:spcPct val="150000"/>
              </a:lnSpc>
              <a:buClr>
                <a:srgbClr val="E62A59"/>
              </a:buClr>
              <a:buSzPct val="145000"/>
              <a:buChar char="‣"/>
              <a:defRPr sz="2300"/>
            </a:pPr>
          </a:p>
          <a:p>
            <a:pPr algn="l">
              <a:lnSpc>
                <a:spcPct val="150000"/>
              </a:lnSpc>
              <a:defRPr sz="2300"/>
            </a:pPr>
          </a:p>
          <a:p>
            <a:pPr algn="l">
              <a:lnSpc>
                <a:spcPct val="150000"/>
              </a:lnSpc>
              <a:defRPr sz="2300"/>
            </a:pP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8" name="Indexing"/>
          <p:cNvSpPr txBox="1"/>
          <p:nvPr>
            <p:ph type="title"/>
          </p:nvPr>
        </p:nvSpPr>
        <p:spPr>
          <a:xfrm>
            <a:off x="952500" y="254000"/>
            <a:ext cx="10888564" cy="829359"/>
          </a:xfrm>
          <a:prstGeom prst="rect">
            <a:avLst/>
          </a:prstGeom>
        </p:spPr>
        <p:txBody>
          <a:bodyPr/>
          <a:lstStyle>
            <a:lvl1pPr algn="l" defTabSz="467359">
              <a:defRPr sz="4800">
                <a:solidFill>
                  <a:srgbClr val="E62A59"/>
                </a:solidFill>
              </a:defRPr>
            </a:lvl1pPr>
          </a:lstStyle>
          <a:p>
            <a:pPr/>
            <a:r>
              <a:t>Indexing</a:t>
            </a:r>
          </a:p>
        </p:txBody>
      </p:sp>
      <p:sp>
        <p:nvSpPr>
          <p:cNvPr id="209" name="Line"/>
          <p:cNvSpPr/>
          <p:nvPr/>
        </p:nvSpPr>
        <p:spPr>
          <a:xfrm>
            <a:off x="1155700" y="1333500"/>
            <a:ext cx="10693400" cy="0"/>
          </a:xfrm>
          <a:prstGeom prst="line">
            <a:avLst/>
          </a:prstGeom>
          <a:ln w="25400">
            <a:solidFill>
              <a:srgbClr val="E62A59"/>
            </a:solidFill>
            <a:miter lim="400000"/>
          </a:ln>
        </p:spPr>
        <p:txBody>
          <a:bodyPr lIns="50800" tIns="50800" rIns="50800" bIns="50800" anchor="ctr"/>
          <a:lstStyle/>
          <a:p>
            <a:pPr>
              <a:defRPr b="0" sz="2200">
                <a:latin typeface="+mn-lt"/>
                <a:ea typeface="+mn-ea"/>
                <a:cs typeface="+mn-cs"/>
                <a:sym typeface="Helvetica Neue Medium"/>
              </a:defRPr>
            </a:pPr>
          </a:p>
        </p:txBody>
      </p:sp>
      <p:sp>
        <p:nvSpPr>
          <p:cNvPr id="210" name="Copyright: Nerdeez LTD ®"/>
          <p:cNvSpPr txBox="1"/>
          <p:nvPr/>
        </p:nvSpPr>
        <p:spPr>
          <a:xfrm>
            <a:off x="1102309" y="9191028"/>
            <a:ext cx="10693400" cy="31234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1400"/>
            </a:lvl1pPr>
          </a:lstStyle>
          <a:p>
            <a:pPr/>
            <a:r>
              <a:t>Copyright: Nerdeez LTD ®</a:t>
            </a:r>
          </a:p>
        </p:txBody>
      </p:sp>
      <p:sp>
        <p:nvSpPr>
          <p:cNvPr id="211" name="Indexes are special lookup tables that we create to speed data retrieval…"/>
          <p:cNvSpPr txBox="1"/>
          <p:nvPr/>
        </p:nvSpPr>
        <p:spPr>
          <a:xfrm>
            <a:off x="1178620" y="1612075"/>
            <a:ext cx="10693400" cy="1523144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marL="647700" indent="-647700" algn="l">
              <a:lnSpc>
                <a:spcPct val="150000"/>
              </a:lnSpc>
              <a:buClr>
                <a:srgbClr val="E62A59"/>
              </a:buClr>
              <a:buSzPct val="145000"/>
              <a:buChar char="‣"/>
              <a:defRPr sz="2300"/>
            </a:pPr>
            <a:r>
              <a:t>Indexes are special lookup tables that we create to speed data retrieval</a:t>
            </a:r>
          </a:p>
          <a:p>
            <a:pPr marL="647700" indent="-647700" algn="l">
              <a:lnSpc>
                <a:spcPct val="150000"/>
              </a:lnSpc>
              <a:buClr>
                <a:srgbClr val="E62A59"/>
              </a:buClr>
              <a:buSzPct val="145000"/>
              <a:buChar char="‣"/>
              <a:defRPr sz="2300"/>
            </a:pPr>
            <a:r>
              <a:t>index tables speed SELECT and WHERE</a:t>
            </a:r>
          </a:p>
          <a:p>
            <a:pPr marL="647700" indent="-647700" algn="l">
              <a:lnSpc>
                <a:spcPct val="150000"/>
              </a:lnSpc>
              <a:buClr>
                <a:srgbClr val="E62A59"/>
              </a:buClr>
              <a:buSzPct val="145000"/>
              <a:buChar char="‣"/>
              <a:defRPr sz="2300"/>
            </a:pPr>
            <a:r>
              <a:t>Index slow down INSERT, UPDATE</a:t>
            </a:r>
          </a:p>
          <a:p>
            <a:pPr marL="647700" indent="-647700" algn="l">
              <a:lnSpc>
                <a:spcPct val="150000"/>
              </a:lnSpc>
              <a:buClr>
                <a:srgbClr val="E62A59"/>
              </a:buClr>
              <a:buSzPct val="145000"/>
              <a:buChar char="‣"/>
              <a:defRPr sz="2300"/>
            </a:pPr>
            <a:r>
              <a:t>We can create or drop an index with no effect on the data</a:t>
            </a:r>
          </a:p>
          <a:p>
            <a:pPr marL="647700" indent="-647700" algn="l">
              <a:lnSpc>
                <a:spcPct val="150000"/>
              </a:lnSpc>
              <a:buClr>
                <a:srgbClr val="E62A59"/>
              </a:buClr>
              <a:buSzPct val="145000"/>
              <a:buChar char="‣"/>
              <a:defRPr sz="2300"/>
            </a:pPr>
            <a:r>
              <a:t>We can index single column or multiple columns in the same index table</a:t>
            </a:r>
          </a:p>
          <a:p>
            <a:pPr marL="647700" indent="-647700" algn="l">
              <a:lnSpc>
                <a:spcPct val="150000"/>
              </a:lnSpc>
              <a:buClr>
                <a:srgbClr val="E62A59"/>
              </a:buClr>
              <a:buSzPct val="145000"/>
              <a:buChar char="‣"/>
              <a:defRPr sz="2300"/>
            </a:pPr>
            <a:r>
              <a:t>In postgres index for primary key is created automatically</a:t>
            </a:r>
          </a:p>
          <a:p>
            <a:pPr marL="647700" indent="-647700" algn="l">
              <a:lnSpc>
                <a:spcPct val="150000"/>
              </a:lnSpc>
              <a:buClr>
                <a:srgbClr val="E62A59"/>
              </a:buClr>
              <a:buSzPct val="145000"/>
              <a:buChar char="‣"/>
              <a:defRPr sz="2300"/>
            </a:pPr>
            <a:r>
              <a:t>When index should be avoided</a:t>
            </a:r>
          </a:p>
          <a:p>
            <a:pPr lvl="1" marL="1092200" indent="-647700" algn="l">
              <a:lnSpc>
                <a:spcPct val="150000"/>
              </a:lnSpc>
              <a:buClr>
                <a:srgbClr val="E62A59"/>
              </a:buClr>
              <a:buSzPct val="145000"/>
              <a:buChar char="•"/>
              <a:defRPr sz="2300"/>
            </a:pPr>
            <a:r>
              <a:t>small tables</a:t>
            </a:r>
          </a:p>
          <a:p>
            <a:pPr lvl="1" marL="1092200" indent="-647700" algn="l">
              <a:lnSpc>
                <a:spcPct val="150000"/>
              </a:lnSpc>
              <a:buClr>
                <a:srgbClr val="E62A59"/>
              </a:buClr>
              <a:buSzPct val="145000"/>
              <a:buChar char="•"/>
              <a:defRPr sz="2300"/>
            </a:pPr>
            <a:r>
              <a:t>tables with plenty of updates and inserts</a:t>
            </a:r>
          </a:p>
          <a:p>
            <a:pPr lvl="1" marL="1092200" indent="-647700" algn="l">
              <a:lnSpc>
                <a:spcPct val="150000"/>
              </a:lnSpc>
              <a:buClr>
                <a:srgbClr val="E62A59"/>
              </a:buClr>
              <a:buSzPct val="145000"/>
              <a:buChar char="•"/>
              <a:defRPr sz="2300"/>
            </a:pPr>
            <a:r>
              <a:t>on columns that contain a lot of null values or change a lot</a:t>
            </a:r>
          </a:p>
          <a:p>
            <a:pPr lvl="1" marL="1092200" indent="-647700" algn="l">
              <a:lnSpc>
                <a:spcPct val="150000"/>
              </a:lnSpc>
              <a:buClr>
                <a:srgbClr val="E62A59"/>
              </a:buClr>
              <a:buSzPct val="145000"/>
              <a:buChar char="•"/>
              <a:defRPr sz="2300"/>
            </a:pPr>
          </a:p>
          <a:p>
            <a:pPr marL="647700" indent="-647700" algn="l">
              <a:lnSpc>
                <a:spcPct val="150000"/>
              </a:lnSpc>
              <a:buClr>
                <a:srgbClr val="E62A59"/>
              </a:buClr>
              <a:buSzPct val="145000"/>
              <a:buChar char="‣"/>
              <a:defRPr sz="2300"/>
            </a:pPr>
          </a:p>
          <a:p>
            <a:pPr marL="647700" indent="-647700" algn="l">
              <a:lnSpc>
                <a:spcPct val="150000"/>
              </a:lnSpc>
              <a:buClr>
                <a:srgbClr val="E62A59"/>
              </a:buClr>
              <a:buSzPct val="145000"/>
              <a:buChar char="‣"/>
              <a:defRPr sz="2300"/>
            </a:pPr>
          </a:p>
          <a:p>
            <a:pPr marL="647700" indent="-647700" algn="l">
              <a:lnSpc>
                <a:spcPct val="150000"/>
              </a:lnSpc>
              <a:buClr>
                <a:srgbClr val="E62A59"/>
              </a:buClr>
              <a:buSzPct val="145000"/>
              <a:buChar char="‣"/>
              <a:defRPr sz="2300"/>
            </a:pPr>
          </a:p>
          <a:p>
            <a:pPr marL="647700" indent="-647700" algn="l">
              <a:lnSpc>
                <a:spcPct val="150000"/>
              </a:lnSpc>
              <a:buClr>
                <a:srgbClr val="E62A59"/>
              </a:buClr>
              <a:buSzPct val="145000"/>
              <a:buChar char="‣"/>
              <a:defRPr sz="2300"/>
            </a:pPr>
          </a:p>
          <a:p>
            <a:pPr lvl="1" marL="1092200" indent="-647700" algn="l">
              <a:lnSpc>
                <a:spcPct val="150000"/>
              </a:lnSpc>
              <a:buClr>
                <a:srgbClr val="E62A59"/>
              </a:buClr>
              <a:buSzPct val="145000"/>
              <a:buChar char="•"/>
              <a:defRPr sz="2300"/>
            </a:pPr>
          </a:p>
          <a:p>
            <a:pPr marL="647700" indent="-647700" algn="l">
              <a:lnSpc>
                <a:spcPct val="150000"/>
              </a:lnSpc>
              <a:buClr>
                <a:srgbClr val="E62A59"/>
              </a:buClr>
              <a:buSzPct val="145000"/>
              <a:buChar char="‣"/>
              <a:defRPr sz="2300"/>
            </a:pPr>
          </a:p>
          <a:p>
            <a:pPr marL="647700" indent="-647700" algn="l">
              <a:lnSpc>
                <a:spcPct val="150000"/>
              </a:lnSpc>
              <a:buClr>
                <a:srgbClr val="E62A59"/>
              </a:buClr>
              <a:buSzPct val="145000"/>
              <a:buChar char="‣"/>
              <a:defRPr sz="2300"/>
            </a:pPr>
          </a:p>
          <a:p>
            <a:pPr algn="l" defTabSz="457200">
              <a:lnSpc>
                <a:spcPct val="150000"/>
              </a:lnSpc>
              <a:defRPr b="0" sz="2300">
                <a:solidFill>
                  <a:srgbClr val="6A9955"/>
                </a:solidFill>
                <a:latin typeface="Menlo"/>
                <a:ea typeface="Menlo"/>
                <a:cs typeface="Menlo"/>
                <a:sym typeface="Menlo"/>
              </a:defRPr>
            </a:pPr>
          </a:p>
          <a:p>
            <a:pPr marL="647700" indent="-647700" algn="l">
              <a:lnSpc>
                <a:spcPct val="150000"/>
              </a:lnSpc>
              <a:buClr>
                <a:srgbClr val="E62A59"/>
              </a:buClr>
              <a:buSzPct val="145000"/>
              <a:buChar char="‣"/>
              <a:defRPr sz="2300"/>
            </a:pPr>
          </a:p>
          <a:p>
            <a:pPr marL="647700" indent="-647700" algn="l">
              <a:lnSpc>
                <a:spcPct val="150000"/>
              </a:lnSpc>
              <a:buClr>
                <a:srgbClr val="E62A59"/>
              </a:buClr>
              <a:buSzPct val="145000"/>
              <a:buChar char="‣"/>
              <a:defRPr sz="2300"/>
            </a:pPr>
          </a:p>
          <a:p>
            <a:pPr marL="647700" indent="-647700" algn="l">
              <a:lnSpc>
                <a:spcPct val="150000"/>
              </a:lnSpc>
              <a:buClr>
                <a:srgbClr val="E62A59"/>
              </a:buClr>
              <a:buSzPct val="145000"/>
              <a:buChar char="‣"/>
              <a:defRPr sz="2300"/>
            </a:pPr>
          </a:p>
          <a:p>
            <a:pPr marL="647700" indent="-647700" algn="l">
              <a:lnSpc>
                <a:spcPct val="150000"/>
              </a:lnSpc>
              <a:buClr>
                <a:srgbClr val="E62A59"/>
              </a:buClr>
              <a:buSzPct val="145000"/>
              <a:buChar char="‣"/>
              <a:defRPr sz="2300"/>
            </a:pPr>
          </a:p>
          <a:p>
            <a:pPr marL="647700" indent="-647700" algn="l">
              <a:lnSpc>
                <a:spcPct val="150000"/>
              </a:lnSpc>
              <a:buClr>
                <a:srgbClr val="E62A59"/>
              </a:buClr>
              <a:buSzPct val="145000"/>
              <a:buChar char="‣"/>
              <a:defRPr sz="2300"/>
            </a:pPr>
          </a:p>
          <a:p>
            <a:pPr marL="647700" indent="-647700" algn="l">
              <a:lnSpc>
                <a:spcPct val="150000"/>
              </a:lnSpc>
              <a:buClr>
                <a:srgbClr val="E62A59"/>
              </a:buClr>
              <a:buSzPct val="145000"/>
              <a:buChar char="‣"/>
              <a:defRPr sz="2300"/>
            </a:pPr>
          </a:p>
          <a:p>
            <a:pPr algn="l">
              <a:lnSpc>
                <a:spcPct val="150000"/>
              </a:lnSpc>
              <a:defRPr sz="2300"/>
            </a:pPr>
          </a:p>
          <a:p>
            <a:pPr algn="l">
              <a:lnSpc>
                <a:spcPct val="150000"/>
              </a:lnSpc>
              <a:defRPr sz="2300"/>
            </a:pP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3" name="Our goals"/>
          <p:cNvSpPr txBox="1"/>
          <p:nvPr>
            <p:ph type="title"/>
          </p:nvPr>
        </p:nvSpPr>
        <p:spPr>
          <a:xfrm>
            <a:off x="952500" y="254000"/>
            <a:ext cx="10888564" cy="829359"/>
          </a:xfrm>
          <a:prstGeom prst="rect">
            <a:avLst/>
          </a:prstGeom>
        </p:spPr>
        <p:txBody>
          <a:bodyPr/>
          <a:lstStyle>
            <a:lvl1pPr algn="l" defTabSz="467359">
              <a:defRPr sz="4800">
                <a:solidFill>
                  <a:srgbClr val="E62A59"/>
                </a:solidFill>
              </a:defRPr>
            </a:lvl1pPr>
          </a:lstStyle>
          <a:p>
            <a:pPr/>
            <a:r>
              <a:t>Our goals</a:t>
            </a:r>
          </a:p>
        </p:txBody>
      </p:sp>
      <p:sp>
        <p:nvSpPr>
          <p:cNvPr id="124" name="Line"/>
          <p:cNvSpPr/>
          <p:nvPr/>
        </p:nvSpPr>
        <p:spPr>
          <a:xfrm>
            <a:off x="1155700" y="1333500"/>
            <a:ext cx="10693400" cy="0"/>
          </a:xfrm>
          <a:prstGeom prst="line">
            <a:avLst/>
          </a:prstGeom>
          <a:ln w="25400">
            <a:solidFill>
              <a:srgbClr val="E62A59"/>
            </a:solidFill>
            <a:miter lim="400000"/>
          </a:ln>
        </p:spPr>
        <p:txBody>
          <a:bodyPr lIns="50800" tIns="50800" rIns="50800" bIns="50800" anchor="ctr"/>
          <a:lstStyle/>
          <a:p>
            <a:pPr>
              <a:defRPr b="0" sz="2200">
                <a:latin typeface="+mn-lt"/>
                <a:ea typeface="+mn-ea"/>
                <a:cs typeface="+mn-cs"/>
                <a:sym typeface="Helvetica Neue Medium"/>
              </a:defRPr>
            </a:pPr>
          </a:p>
        </p:txBody>
      </p:sp>
      <p:sp>
        <p:nvSpPr>
          <p:cNvPr id="125" name="Copyright: Nerdeez LTD ®"/>
          <p:cNvSpPr txBox="1"/>
          <p:nvPr/>
        </p:nvSpPr>
        <p:spPr>
          <a:xfrm>
            <a:off x="1102309" y="9191028"/>
            <a:ext cx="10693400" cy="31234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1400"/>
            </a:lvl1pPr>
          </a:lstStyle>
          <a:p>
            <a:pPr/>
            <a:r>
              <a:t>Copyright: Nerdeez LTD ®</a:t>
            </a:r>
          </a:p>
        </p:txBody>
      </p:sp>
      <p:sp>
        <p:nvSpPr>
          <p:cNvPr id="126" name="Choosing my database…"/>
          <p:cNvSpPr txBox="1"/>
          <p:nvPr/>
        </p:nvSpPr>
        <p:spPr>
          <a:xfrm>
            <a:off x="1178620" y="1612075"/>
            <a:ext cx="10693400" cy="1108013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marL="647700" indent="-647700" algn="l">
              <a:lnSpc>
                <a:spcPct val="150000"/>
              </a:lnSpc>
              <a:buClr>
                <a:srgbClr val="E62A59"/>
              </a:buClr>
              <a:buSzPct val="145000"/>
              <a:buChar char="‣"/>
              <a:defRPr sz="2700"/>
            </a:pPr>
            <a:r>
              <a:t>Choosing my database</a:t>
            </a:r>
          </a:p>
          <a:p>
            <a:pPr marL="647700" indent="-647700" algn="l">
              <a:lnSpc>
                <a:spcPct val="150000"/>
              </a:lnSpc>
              <a:buClr>
                <a:srgbClr val="E62A59"/>
              </a:buClr>
              <a:buSzPct val="145000"/>
              <a:buChar char="‣"/>
              <a:defRPr sz="2700"/>
            </a:pPr>
            <a:r>
              <a:t>Connect to database</a:t>
            </a:r>
          </a:p>
          <a:p>
            <a:pPr marL="647700" indent="-647700" algn="l">
              <a:lnSpc>
                <a:spcPct val="150000"/>
              </a:lnSpc>
              <a:buClr>
                <a:srgbClr val="E62A59"/>
              </a:buClr>
              <a:buSzPct val="145000"/>
              <a:buChar char="‣"/>
              <a:defRPr sz="2700"/>
            </a:pPr>
            <a:r>
              <a:t>What is ORM?</a:t>
            </a:r>
          </a:p>
          <a:p>
            <a:pPr marL="647700" indent="-647700" algn="l">
              <a:lnSpc>
                <a:spcPct val="150000"/>
              </a:lnSpc>
              <a:buClr>
                <a:srgbClr val="E62A59"/>
              </a:buClr>
              <a:buSzPct val="145000"/>
              <a:buChar char="‣"/>
              <a:defRPr sz="2700"/>
            </a:pPr>
            <a:r>
              <a:t>Solve common db problems</a:t>
            </a:r>
          </a:p>
          <a:p>
            <a:pPr marL="647700" indent="-647700" algn="l">
              <a:lnSpc>
                <a:spcPct val="150000"/>
              </a:lnSpc>
              <a:buClr>
                <a:srgbClr val="E62A59"/>
              </a:buClr>
              <a:buSzPct val="145000"/>
              <a:buChar char="‣"/>
              <a:defRPr sz="2700"/>
            </a:pPr>
            <a:r>
              <a:t>Understand what is a REST server and create our first REST server</a:t>
            </a:r>
          </a:p>
          <a:p>
            <a:pPr marL="647700" indent="-647700" algn="l">
              <a:lnSpc>
                <a:spcPct val="150000"/>
              </a:lnSpc>
              <a:buClr>
                <a:srgbClr val="E62A59"/>
              </a:buClr>
              <a:buSzPct val="145000"/>
              <a:buChar char="‣"/>
              <a:defRPr sz="2700"/>
            </a:pPr>
          </a:p>
          <a:p>
            <a:pPr marL="647700" indent="-647700" algn="l">
              <a:lnSpc>
                <a:spcPct val="150000"/>
              </a:lnSpc>
              <a:buClr>
                <a:srgbClr val="E62A59"/>
              </a:buClr>
              <a:buSzPct val="145000"/>
              <a:buChar char="‣"/>
              <a:defRPr sz="2700"/>
            </a:pPr>
          </a:p>
          <a:p>
            <a:pPr algn="l" defTabSz="457200">
              <a:lnSpc>
                <a:spcPct val="150000"/>
              </a:lnSpc>
              <a:defRPr b="0" sz="2700">
                <a:solidFill>
                  <a:srgbClr val="6A9955"/>
                </a:solidFill>
                <a:latin typeface="Menlo"/>
                <a:ea typeface="Menlo"/>
                <a:cs typeface="Menlo"/>
                <a:sym typeface="Menlo"/>
              </a:defRPr>
            </a:pPr>
          </a:p>
          <a:p>
            <a:pPr marL="647700" indent="-647700" algn="l">
              <a:lnSpc>
                <a:spcPct val="150000"/>
              </a:lnSpc>
              <a:buClr>
                <a:srgbClr val="E62A59"/>
              </a:buClr>
              <a:buSzPct val="145000"/>
              <a:buChar char="‣"/>
              <a:defRPr sz="2700"/>
            </a:pPr>
          </a:p>
          <a:p>
            <a:pPr marL="647700" indent="-647700" algn="l">
              <a:lnSpc>
                <a:spcPct val="150000"/>
              </a:lnSpc>
              <a:buClr>
                <a:srgbClr val="E62A59"/>
              </a:buClr>
              <a:buSzPct val="145000"/>
              <a:buChar char="‣"/>
              <a:defRPr sz="2700"/>
            </a:pPr>
          </a:p>
          <a:p>
            <a:pPr marL="647700" indent="-647700" algn="l">
              <a:lnSpc>
                <a:spcPct val="150000"/>
              </a:lnSpc>
              <a:buClr>
                <a:srgbClr val="E62A59"/>
              </a:buClr>
              <a:buSzPct val="145000"/>
              <a:buChar char="‣"/>
              <a:defRPr sz="2700"/>
            </a:pPr>
          </a:p>
          <a:p>
            <a:pPr marL="647700" indent="-647700" algn="l">
              <a:lnSpc>
                <a:spcPct val="150000"/>
              </a:lnSpc>
              <a:buClr>
                <a:srgbClr val="E62A59"/>
              </a:buClr>
              <a:buSzPct val="145000"/>
              <a:buChar char="‣"/>
              <a:defRPr sz="2700"/>
            </a:pPr>
          </a:p>
          <a:p>
            <a:pPr marL="647700" indent="-647700" algn="l">
              <a:lnSpc>
                <a:spcPct val="150000"/>
              </a:lnSpc>
              <a:buClr>
                <a:srgbClr val="E62A59"/>
              </a:buClr>
              <a:buSzPct val="145000"/>
              <a:buChar char="‣"/>
              <a:defRPr sz="2700"/>
            </a:pPr>
          </a:p>
          <a:p>
            <a:pPr marL="647700" indent="-647700" algn="l">
              <a:lnSpc>
                <a:spcPct val="150000"/>
              </a:lnSpc>
              <a:buClr>
                <a:srgbClr val="E62A59"/>
              </a:buClr>
              <a:buSzPct val="145000"/>
              <a:buChar char="‣"/>
              <a:defRPr sz="2700"/>
            </a:pPr>
          </a:p>
          <a:p>
            <a:pPr algn="l">
              <a:lnSpc>
                <a:spcPct val="150000"/>
              </a:lnSpc>
              <a:defRPr sz="2700"/>
            </a:pPr>
          </a:p>
          <a:p>
            <a:pPr algn="l">
              <a:lnSpc>
                <a:spcPct val="150000"/>
              </a:lnSpc>
              <a:defRPr sz="2700"/>
            </a:pP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3" name="Indexing- EX"/>
          <p:cNvSpPr txBox="1"/>
          <p:nvPr>
            <p:ph type="title"/>
          </p:nvPr>
        </p:nvSpPr>
        <p:spPr>
          <a:xfrm>
            <a:off x="952500" y="254000"/>
            <a:ext cx="10888564" cy="829359"/>
          </a:xfrm>
          <a:prstGeom prst="rect">
            <a:avLst/>
          </a:prstGeom>
        </p:spPr>
        <p:txBody>
          <a:bodyPr/>
          <a:lstStyle>
            <a:lvl1pPr algn="l" defTabSz="467359">
              <a:defRPr sz="4800">
                <a:solidFill>
                  <a:srgbClr val="E62A59"/>
                </a:solidFill>
              </a:defRPr>
            </a:lvl1pPr>
          </a:lstStyle>
          <a:p>
            <a:pPr/>
            <a:r>
              <a:t>Indexing- EX</a:t>
            </a:r>
          </a:p>
        </p:txBody>
      </p:sp>
      <p:sp>
        <p:nvSpPr>
          <p:cNvPr id="214" name="Line"/>
          <p:cNvSpPr/>
          <p:nvPr/>
        </p:nvSpPr>
        <p:spPr>
          <a:xfrm>
            <a:off x="1155700" y="1333500"/>
            <a:ext cx="10693400" cy="0"/>
          </a:xfrm>
          <a:prstGeom prst="line">
            <a:avLst/>
          </a:prstGeom>
          <a:ln w="25400">
            <a:solidFill>
              <a:srgbClr val="E62A59"/>
            </a:solidFill>
            <a:miter lim="400000"/>
          </a:ln>
        </p:spPr>
        <p:txBody>
          <a:bodyPr lIns="50800" tIns="50800" rIns="50800" bIns="50800" anchor="ctr"/>
          <a:lstStyle/>
          <a:p>
            <a:pPr>
              <a:defRPr b="0" sz="2200">
                <a:latin typeface="+mn-lt"/>
                <a:ea typeface="+mn-ea"/>
                <a:cs typeface="+mn-cs"/>
                <a:sym typeface="Helvetica Neue Medium"/>
              </a:defRPr>
            </a:pPr>
          </a:p>
        </p:txBody>
      </p:sp>
      <p:sp>
        <p:nvSpPr>
          <p:cNvPr id="215" name="Copyright: Nerdeez LTD ®"/>
          <p:cNvSpPr txBox="1"/>
          <p:nvPr/>
        </p:nvSpPr>
        <p:spPr>
          <a:xfrm>
            <a:off x="1102309" y="9191028"/>
            <a:ext cx="10693400" cy="31234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1400"/>
            </a:lvl1pPr>
          </a:lstStyle>
          <a:p>
            <a:pPr/>
            <a:r>
              <a:t>Copyright: Nerdeez LTD ®</a:t>
            </a:r>
          </a:p>
        </p:txBody>
      </p:sp>
      <p:sp>
        <p:nvSpPr>
          <p:cNvPr id="216" name="On the user table we create let’s create an index for the email field"/>
          <p:cNvSpPr txBox="1"/>
          <p:nvPr/>
        </p:nvSpPr>
        <p:spPr>
          <a:xfrm>
            <a:off x="1178620" y="1612075"/>
            <a:ext cx="10693400" cy="1046897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marL="647700" indent="-647700" algn="l">
              <a:lnSpc>
                <a:spcPct val="150000"/>
              </a:lnSpc>
              <a:buClr>
                <a:srgbClr val="E62A59"/>
              </a:buClr>
              <a:buSzPct val="145000"/>
              <a:buChar char="‣"/>
              <a:defRPr sz="2300"/>
            </a:pPr>
            <a:r>
              <a:t>On the user table we create let’s create an index for the email field</a:t>
            </a:r>
          </a:p>
          <a:p>
            <a:pPr marL="647700" indent="-647700" algn="l">
              <a:lnSpc>
                <a:spcPct val="150000"/>
              </a:lnSpc>
              <a:buClr>
                <a:srgbClr val="E62A59"/>
              </a:buClr>
              <a:buSzPct val="145000"/>
              <a:buChar char="‣"/>
              <a:defRPr sz="2300"/>
            </a:pPr>
          </a:p>
          <a:p>
            <a:pPr lvl="1" marL="1092200" indent="-647700" algn="l">
              <a:lnSpc>
                <a:spcPct val="150000"/>
              </a:lnSpc>
              <a:buClr>
                <a:srgbClr val="E62A59"/>
              </a:buClr>
              <a:buSzPct val="145000"/>
              <a:buChar char="•"/>
              <a:defRPr sz="2300"/>
            </a:pPr>
          </a:p>
          <a:p>
            <a:pPr marL="647700" indent="-647700" algn="l">
              <a:lnSpc>
                <a:spcPct val="150000"/>
              </a:lnSpc>
              <a:buClr>
                <a:srgbClr val="E62A59"/>
              </a:buClr>
              <a:buSzPct val="145000"/>
              <a:buChar char="‣"/>
              <a:defRPr sz="2300"/>
            </a:pPr>
          </a:p>
          <a:p>
            <a:pPr marL="647700" indent="-647700" algn="l">
              <a:lnSpc>
                <a:spcPct val="150000"/>
              </a:lnSpc>
              <a:buClr>
                <a:srgbClr val="E62A59"/>
              </a:buClr>
              <a:buSzPct val="145000"/>
              <a:buChar char="‣"/>
              <a:defRPr sz="2300"/>
            </a:pPr>
          </a:p>
          <a:p>
            <a:pPr marL="647700" indent="-647700" algn="l">
              <a:lnSpc>
                <a:spcPct val="150000"/>
              </a:lnSpc>
              <a:buClr>
                <a:srgbClr val="E62A59"/>
              </a:buClr>
              <a:buSzPct val="145000"/>
              <a:buChar char="‣"/>
              <a:defRPr sz="2300"/>
            </a:pPr>
          </a:p>
          <a:p>
            <a:pPr marL="647700" indent="-647700" algn="l">
              <a:lnSpc>
                <a:spcPct val="150000"/>
              </a:lnSpc>
              <a:buClr>
                <a:srgbClr val="E62A59"/>
              </a:buClr>
              <a:buSzPct val="145000"/>
              <a:buChar char="‣"/>
              <a:defRPr sz="2300"/>
            </a:pPr>
          </a:p>
          <a:p>
            <a:pPr lvl="1" marL="1092200" indent="-647700" algn="l">
              <a:lnSpc>
                <a:spcPct val="150000"/>
              </a:lnSpc>
              <a:buClr>
                <a:srgbClr val="E62A59"/>
              </a:buClr>
              <a:buSzPct val="145000"/>
              <a:buChar char="•"/>
              <a:defRPr sz="2300"/>
            </a:pPr>
          </a:p>
          <a:p>
            <a:pPr marL="647700" indent="-647700" algn="l">
              <a:lnSpc>
                <a:spcPct val="150000"/>
              </a:lnSpc>
              <a:buClr>
                <a:srgbClr val="E62A59"/>
              </a:buClr>
              <a:buSzPct val="145000"/>
              <a:buChar char="‣"/>
              <a:defRPr sz="2300"/>
            </a:pPr>
          </a:p>
          <a:p>
            <a:pPr marL="647700" indent="-647700" algn="l">
              <a:lnSpc>
                <a:spcPct val="150000"/>
              </a:lnSpc>
              <a:buClr>
                <a:srgbClr val="E62A59"/>
              </a:buClr>
              <a:buSzPct val="145000"/>
              <a:buChar char="‣"/>
              <a:defRPr sz="2300"/>
            </a:pPr>
          </a:p>
          <a:p>
            <a:pPr algn="l" defTabSz="457200">
              <a:lnSpc>
                <a:spcPct val="150000"/>
              </a:lnSpc>
              <a:defRPr b="0" sz="2300">
                <a:solidFill>
                  <a:srgbClr val="6A9955"/>
                </a:solidFill>
                <a:latin typeface="Menlo"/>
                <a:ea typeface="Menlo"/>
                <a:cs typeface="Menlo"/>
                <a:sym typeface="Menlo"/>
              </a:defRPr>
            </a:pPr>
          </a:p>
          <a:p>
            <a:pPr marL="647700" indent="-647700" algn="l">
              <a:lnSpc>
                <a:spcPct val="150000"/>
              </a:lnSpc>
              <a:buClr>
                <a:srgbClr val="E62A59"/>
              </a:buClr>
              <a:buSzPct val="145000"/>
              <a:buChar char="‣"/>
              <a:defRPr sz="2300"/>
            </a:pPr>
          </a:p>
          <a:p>
            <a:pPr marL="647700" indent="-647700" algn="l">
              <a:lnSpc>
                <a:spcPct val="150000"/>
              </a:lnSpc>
              <a:buClr>
                <a:srgbClr val="E62A59"/>
              </a:buClr>
              <a:buSzPct val="145000"/>
              <a:buChar char="‣"/>
              <a:defRPr sz="2300"/>
            </a:pPr>
          </a:p>
          <a:p>
            <a:pPr marL="647700" indent="-647700" algn="l">
              <a:lnSpc>
                <a:spcPct val="150000"/>
              </a:lnSpc>
              <a:buClr>
                <a:srgbClr val="E62A59"/>
              </a:buClr>
              <a:buSzPct val="145000"/>
              <a:buChar char="‣"/>
              <a:defRPr sz="2300"/>
            </a:pPr>
          </a:p>
          <a:p>
            <a:pPr marL="647700" indent="-647700" algn="l">
              <a:lnSpc>
                <a:spcPct val="150000"/>
              </a:lnSpc>
              <a:buClr>
                <a:srgbClr val="E62A59"/>
              </a:buClr>
              <a:buSzPct val="145000"/>
              <a:buChar char="‣"/>
              <a:defRPr sz="2300"/>
            </a:pPr>
          </a:p>
          <a:p>
            <a:pPr marL="647700" indent="-647700" algn="l">
              <a:lnSpc>
                <a:spcPct val="150000"/>
              </a:lnSpc>
              <a:buClr>
                <a:srgbClr val="E62A59"/>
              </a:buClr>
              <a:buSzPct val="145000"/>
              <a:buChar char="‣"/>
              <a:defRPr sz="2300"/>
            </a:pPr>
          </a:p>
          <a:p>
            <a:pPr marL="647700" indent="-647700" algn="l">
              <a:lnSpc>
                <a:spcPct val="150000"/>
              </a:lnSpc>
              <a:buClr>
                <a:srgbClr val="E62A59"/>
              </a:buClr>
              <a:buSzPct val="145000"/>
              <a:buChar char="‣"/>
              <a:defRPr sz="2300"/>
            </a:pPr>
          </a:p>
          <a:p>
            <a:pPr algn="l">
              <a:lnSpc>
                <a:spcPct val="150000"/>
              </a:lnSpc>
              <a:defRPr sz="2300"/>
            </a:pPr>
          </a:p>
          <a:p>
            <a:pPr algn="l">
              <a:lnSpc>
                <a:spcPct val="150000"/>
              </a:lnSpc>
              <a:defRPr sz="2300"/>
            </a:pP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8" name="Migrations"/>
          <p:cNvSpPr txBox="1"/>
          <p:nvPr>
            <p:ph type="title"/>
          </p:nvPr>
        </p:nvSpPr>
        <p:spPr>
          <a:xfrm>
            <a:off x="952500" y="254000"/>
            <a:ext cx="10888564" cy="829359"/>
          </a:xfrm>
          <a:prstGeom prst="rect">
            <a:avLst/>
          </a:prstGeom>
        </p:spPr>
        <p:txBody>
          <a:bodyPr/>
          <a:lstStyle>
            <a:lvl1pPr algn="l" defTabSz="467359">
              <a:defRPr sz="4800">
                <a:solidFill>
                  <a:srgbClr val="E62A59"/>
                </a:solidFill>
              </a:defRPr>
            </a:lvl1pPr>
          </a:lstStyle>
          <a:p>
            <a:pPr/>
            <a:r>
              <a:t>Migrations</a:t>
            </a:r>
          </a:p>
        </p:txBody>
      </p:sp>
      <p:sp>
        <p:nvSpPr>
          <p:cNvPr id="219" name="Line"/>
          <p:cNvSpPr/>
          <p:nvPr/>
        </p:nvSpPr>
        <p:spPr>
          <a:xfrm>
            <a:off x="1155700" y="1333500"/>
            <a:ext cx="10693400" cy="0"/>
          </a:xfrm>
          <a:prstGeom prst="line">
            <a:avLst/>
          </a:prstGeom>
          <a:ln w="25400">
            <a:solidFill>
              <a:srgbClr val="E62A59"/>
            </a:solidFill>
            <a:miter lim="400000"/>
          </a:ln>
        </p:spPr>
        <p:txBody>
          <a:bodyPr lIns="50800" tIns="50800" rIns="50800" bIns="50800" anchor="ctr"/>
          <a:lstStyle/>
          <a:p>
            <a:pPr>
              <a:defRPr b="0" sz="2200">
                <a:latin typeface="+mn-lt"/>
                <a:ea typeface="+mn-ea"/>
                <a:cs typeface="+mn-cs"/>
                <a:sym typeface="Helvetica Neue Medium"/>
              </a:defRPr>
            </a:pPr>
          </a:p>
        </p:txBody>
      </p:sp>
      <p:sp>
        <p:nvSpPr>
          <p:cNvPr id="220" name="Copyright: Nerdeez LTD ®"/>
          <p:cNvSpPr txBox="1"/>
          <p:nvPr/>
        </p:nvSpPr>
        <p:spPr>
          <a:xfrm>
            <a:off x="1102309" y="9191028"/>
            <a:ext cx="10693400" cy="31234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1400"/>
            </a:lvl1pPr>
          </a:lstStyle>
          <a:p>
            <a:pPr/>
            <a:r>
              <a:t>Copyright: Nerdeez LTD ®</a:t>
            </a:r>
          </a:p>
        </p:txBody>
      </p:sp>
      <p:sp>
        <p:nvSpPr>
          <p:cNvPr id="221" name="We will often need to change the structure of the tables in our database…"/>
          <p:cNvSpPr txBox="1"/>
          <p:nvPr/>
        </p:nvSpPr>
        <p:spPr>
          <a:xfrm>
            <a:off x="1178620" y="1612075"/>
            <a:ext cx="10693400" cy="1523144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marL="647700" indent="-647700" algn="l">
              <a:lnSpc>
                <a:spcPct val="150000"/>
              </a:lnSpc>
              <a:buClr>
                <a:srgbClr val="E62A59"/>
              </a:buClr>
              <a:buSzPct val="145000"/>
              <a:buChar char="‣"/>
              <a:defRPr sz="2300"/>
            </a:pPr>
            <a:r>
              <a:t>We will often need to change the structure of the tables in our database</a:t>
            </a:r>
          </a:p>
          <a:p>
            <a:pPr marL="647700" indent="-647700" algn="l">
              <a:lnSpc>
                <a:spcPct val="150000"/>
              </a:lnSpc>
              <a:buClr>
                <a:srgbClr val="E62A59"/>
              </a:buClr>
              <a:buSzPct val="145000"/>
              <a:buChar char="‣"/>
              <a:defRPr sz="2300"/>
            </a:pPr>
            <a:r>
              <a:t>Changes to tables are called migrations and they need to be defined declaratively</a:t>
            </a:r>
          </a:p>
          <a:p>
            <a:pPr marL="647700" indent="-647700" algn="l">
              <a:lnSpc>
                <a:spcPct val="150000"/>
              </a:lnSpc>
              <a:buClr>
                <a:srgbClr val="E62A59"/>
              </a:buClr>
              <a:buSzPct val="145000"/>
              <a:buChar char="‣"/>
              <a:defRPr sz="2300"/>
            </a:pPr>
            <a:r>
              <a:t>migrations describe how to get to the new state of a table, and how to revert to previous state</a:t>
            </a:r>
          </a:p>
          <a:p>
            <a:pPr marL="647700" indent="-647700" algn="l">
              <a:lnSpc>
                <a:spcPct val="150000"/>
              </a:lnSpc>
              <a:buClr>
                <a:srgbClr val="E62A59"/>
              </a:buClr>
              <a:buSzPct val="145000"/>
              <a:buChar char="‣"/>
              <a:defRPr sz="2300"/>
            </a:pPr>
            <a:r>
              <a:t>2 types of migrations</a:t>
            </a:r>
          </a:p>
          <a:p>
            <a:pPr lvl="1" marL="1092200" indent="-647700" algn="l">
              <a:lnSpc>
                <a:spcPct val="150000"/>
              </a:lnSpc>
              <a:buClr>
                <a:srgbClr val="E62A59"/>
              </a:buClr>
              <a:buSzPct val="145000"/>
              <a:buChar char="•"/>
              <a:defRPr sz="2300"/>
            </a:pPr>
            <a:r>
              <a:t>data / seed migration - where we insert data to the table</a:t>
            </a:r>
          </a:p>
          <a:p>
            <a:pPr lvl="1" marL="1092200" indent="-647700" algn="l">
              <a:lnSpc>
                <a:spcPct val="150000"/>
              </a:lnSpc>
              <a:buClr>
                <a:srgbClr val="E62A59"/>
              </a:buClr>
              <a:buSzPct val="145000"/>
              <a:buChar char="•"/>
              <a:defRPr sz="2300"/>
            </a:pPr>
            <a:r>
              <a:t>structure migration</a:t>
            </a:r>
          </a:p>
          <a:p>
            <a:pPr marL="647700" indent="-647700" algn="l">
              <a:lnSpc>
                <a:spcPct val="150000"/>
              </a:lnSpc>
              <a:buClr>
                <a:srgbClr val="E62A59"/>
              </a:buClr>
              <a:buSzPct val="145000"/>
              <a:buChar char="‣"/>
              <a:defRPr sz="2300"/>
            </a:pPr>
            <a:r>
              <a:t>Another table will be created in the database saving the migration history</a:t>
            </a:r>
          </a:p>
          <a:p>
            <a:pPr marL="647700" indent="-647700" algn="l">
              <a:lnSpc>
                <a:spcPct val="150000"/>
              </a:lnSpc>
              <a:buClr>
                <a:srgbClr val="E62A59"/>
              </a:buClr>
              <a:buSzPct val="145000"/>
              <a:buChar char="‣"/>
              <a:defRPr sz="2300"/>
            </a:pPr>
          </a:p>
          <a:p>
            <a:pPr lvl="1" marL="1092200" indent="-647700" algn="l">
              <a:lnSpc>
                <a:spcPct val="150000"/>
              </a:lnSpc>
              <a:buClr>
                <a:srgbClr val="E62A59"/>
              </a:buClr>
              <a:buSzPct val="145000"/>
              <a:buChar char="•"/>
              <a:defRPr sz="2300"/>
            </a:pPr>
          </a:p>
          <a:p>
            <a:pPr marL="647700" indent="-647700" algn="l">
              <a:lnSpc>
                <a:spcPct val="150000"/>
              </a:lnSpc>
              <a:buClr>
                <a:srgbClr val="E62A59"/>
              </a:buClr>
              <a:buSzPct val="145000"/>
              <a:buChar char="‣"/>
              <a:defRPr sz="2300"/>
            </a:pPr>
          </a:p>
          <a:p>
            <a:pPr marL="647700" indent="-647700" algn="l">
              <a:lnSpc>
                <a:spcPct val="150000"/>
              </a:lnSpc>
              <a:buClr>
                <a:srgbClr val="E62A59"/>
              </a:buClr>
              <a:buSzPct val="145000"/>
              <a:buChar char="‣"/>
              <a:defRPr sz="2300"/>
            </a:pPr>
          </a:p>
          <a:p>
            <a:pPr marL="647700" indent="-647700" algn="l">
              <a:lnSpc>
                <a:spcPct val="150000"/>
              </a:lnSpc>
              <a:buClr>
                <a:srgbClr val="E62A59"/>
              </a:buClr>
              <a:buSzPct val="145000"/>
              <a:buChar char="‣"/>
              <a:defRPr sz="2300"/>
            </a:pPr>
          </a:p>
          <a:p>
            <a:pPr marL="647700" indent="-647700" algn="l">
              <a:lnSpc>
                <a:spcPct val="150000"/>
              </a:lnSpc>
              <a:buClr>
                <a:srgbClr val="E62A59"/>
              </a:buClr>
              <a:buSzPct val="145000"/>
              <a:buChar char="‣"/>
              <a:defRPr sz="2300"/>
            </a:pPr>
          </a:p>
          <a:p>
            <a:pPr lvl="1" marL="1092200" indent="-647700" algn="l">
              <a:lnSpc>
                <a:spcPct val="150000"/>
              </a:lnSpc>
              <a:buClr>
                <a:srgbClr val="E62A59"/>
              </a:buClr>
              <a:buSzPct val="145000"/>
              <a:buChar char="•"/>
              <a:defRPr sz="2300"/>
            </a:pPr>
          </a:p>
          <a:p>
            <a:pPr marL="647700" indent="-647700" algn="l">
              <a:lnSpc>
                <a:spcPct val="150000"/>
              </a:lnSpc>
              <a:buClr>
                <a:srgbClr val="E62A59"/>
              </a:buClr>
              <a:buSzPct val="145000"/>
              <a:buChar char="‣"/>
              <a:defRPr sz="2300"/>
            </a:pPr>
          </a:p>
          <a:p>
            <a:pPr marL="647700" indent="-647700" algn="l">
              <a:lnSpc>
                <a:spcPct val="150000"/>
              </a:lnSpc>
              <a:buClr>
                <a:srgbClr val="E62A59"/>
              </a:buClr>
              <a:buSzPct val="145000"/>
              <a:buChar char="‣"/>
              <a:defRPr sz="2300"/>
            </a:pPr>
          </a:p>
          <a:p>
            <a:pPr algn="l" defTabSz="457200">
              <a:lnSpc>
                <a:spcPct val="150000"/>
              </a:lnSpc>
              <a:defRPr b="0" sz="2300">
                <a:solidFill>
                  <a:srgbClr val="6A9955"/>
                </a:solidFill>
                <a:latin typeface="Menlo"/>
                <a:ea typeface="Menlo"/>
                <a:cs typeface="Menlo"/>
                <a:sym typeface="Menlo"/>
              </a:defRPr>
            </a:pPr>
          </a:p>
          <a:p>
            <a:pPr marL="647700" indent="-647700" algn="l">
              <a:lnSpc>
                <a:spcPct val="150000"/>
              </a:lnSpc>
              <a:buClr>
                <a:srgbClr val="E62A59"/>
              </a:buClr>
              <a:buSzPct val="145000"/>
              <a:buChar char="‣"/>
              <a:defRPr sz="2300"/>
            </a:pPr>
          </a:p>
          <a:p>
            <a:pPr marL="647700" indent="-647700" algn="l">
              <a:lnSpc>
                <a:spcPct val="150000"/>
              </a:lnSpc>
              <a:buClr>
                <a:srgbClr val="E62A59"/>
              </a:buClr>
              <a:buSzPct val="145000"/>
              <a:buChar char="‣"/>
              <a:defRPr sz="2300"/>
            </a:pPr>
          </a:p>
          <a:p>
            <a:pPr marL="647700" indent="-647700" algn="l">
              <a:lnSpc>
                <a:spcPct val="150000"/>
              </a:lnSpc>
              <a:buClr>
                <a:srgbClr val="E62A59"/>
              </a:buClr>
              <a:buSzPct val="145000"/>
              <a:buChar char="‣"/>
              <a:defRPr sz="2300"/>
            </a:pPr>
          </a:p>
          <a:p>
            <a:pPr marL="647700" indent="-647700" algn="l">
              <a:lnSpc>
                <a:spcPct val="150000"/>
              </a:lnSpc>
              <a:buClr>
                <a:srgbClr val="E62A59"/>
              </a:buClr>
              <a:buSzPct val="145000"/>
              <a:buChar char="‣"/>
              <a:defRPr sz="2300"/>
            </a:pPr>
          </a:p>
          <a:p>
            <a:pPr marL="647700" indent="-647700" algn="l">
              <a:lnSpc>
                <a:spcPct val="150000"/>
              </a:lnSpc>
              <a:buClr>
                <a:srgbClr val="E62A59"/>
              </a:buClr>
              <a:buSzPct val="145000"/>
              <a:buChar char="‣"/>
              <a:defRPr sz="2300"/>
            </a:pPr>
          </a:p>
          <a:p>
            <a:pPr marL="647700" indent="-647700" algn="l">
              <a:lnSpc>
                <a:spcPct val="150000"/>
              </a:lnSpc>
              <a:buClr>
                <a:srgbClr val="E62A59"/>
              </a:buClr>
              <a:buSzPct val="145000"/>
              <a:buChar char="‣"/>
              <a:defRPr sz="2300"/>
            </a:pPr>
          </a:p>
          <a:p>
            <a:pPr algn="l">
              <a:lnSpc>
                <a:spcPct val="150000"/>
              </a:lnSpc>
              <a:defRPr sz="2300"/>
            </a:pPr>
          </a:p>
          <a:p>
            <a:pPr algn="l">
              <a:lnSpc>
                <a:spcPct val="150000"/>
              </a:lnSpc>
              <a:defRPr sz="2300"/>
            </a:pP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3" name="Sequelize CLI - EX"/>
          <p:cNvSpPr txBox="1"/>
          <p:nvPr>
            <p:ph type="title"/>
          </p:nvPr>
        </p:nvSpPr>
        <p:spPr>
          <a:xfrm>
            <a:off x="952500" y="254000"/>
            <a:ext cx="10888564" cy="829359"/>
          </a:xfrm>
          <a:prstGeom prst="rect">
            <a:avLst/>
          </a:prstGeom>
        </p:spPr>
        <p:txBody>
          <a:bodyPr/>
          <a:lstStyle>
            <a:lvl1pPr algn="l" defTabSz="467359">
              <a:defRPr sz="4800">
                <a:solidFill>
                  <a:srgbClr val="E62A59"/>
                </a:solidFill>
              </a:defRPr>
            </a:lvl1pPr>
          </a:lstStyle>
          <a:p>
            <a:pPr/>
            <a:r>
              <a:t>Sequelize CLI - EX</a:t>
            </a:r>
          </a:p>
        </p:txBody>
      </p:sp>
      <p:sp>
        <p:nvSpPr>
          <p:cNvPr id="224" name="Line"/>
          <p:cNvSpPr/>
          <p:nvPr/>
        </p:nvSpPr>
        <p:spPr>
          <a:xfrm>
            <a:off x="1155700" y="1333500"/>
            <a:ext cx="10693400" cy="0"/>
          </a:xfrm>
          <a:prstGeom prst="line">
            <a:avLst/>
          </a:prstGeom>
          <a:ln w="25400">
            <a:solidFill>
              <a:srgbClr val="E62A59"/>
            </a:solidFill>
            <a:miter lim="400000"/>
          </a:ln>
        </p:spPr>
        <p:txBody>
          <a:bodyPr lIns="50800" tIns="50800" rIns="50800" bIns="50800" anchor="ctr"/>
          <a:lstStyle/>
          <a:p>
            <a:pPr>
              <a:defRPr b="0" sz="2200">
                <a:latin typeface="+mn-lt"/>
                <a:ea typeface="+mn-ea"/>
                <a:cs typeface="+mn-cs"/>
                <a:sym typeface="Helvetica Neue Medium"/>
              </a:defRPr>
            </a:pPr>
          </a:p>
        </p:txBody>
      </p:sp>
      <p:sp>
        <p:nvSpPr>
          <p:cNvPr id="225" name="Copyright: Nerdeez LTD ®"/>
          <p:cNvSpPr txBox="1"/>
          <p:nvPr/>
        </p:nvSpPr>
        <p:spPr>
          <a:xfrm>
            <a:off x="1102309" y="9191028"/>
            <a:ext cx="10693400" cy="31234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1400"/>
            </a:lvl1pPr>
          </a:lstStyle>
          <a:p>
            <a:pPr/>
            <a:r>
              <a:t>Copyright: Nerdeez LTD ®</a:t>
            </a:r>
          </a:p>
        </p:txBody>
      </p:sp>
      <p:sp>
        <p:nvSpPr>
          <p:cNvPr id="226" name="The cli will bootstrap sequelize in our app…"/>
          <p:cNvSpPr txBox="1"/>
          <p:nvPr/>
        </p:nvSpPr>
        <p:spPr>
          <a:xfrm>
            <a:off x="1178620" y="1612075"/>
            <a:ext cx="10693400" cy="1628977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marL="647700" indent="-647700" algn="l">
              <a:lnSpc>
                <a:spcPct val="150000"/>
              </a:lnSpc>
              <a:buClr>
                <a:srgbClr val="E62A59"/>
              </a:buClr>
              <a:buSzPct val="145000"/>
              <a:buChar char="‣"/>
              <a:defRPr sz="2300"/>
            </a:pPr>
            <a:r>
              <a:t>The cli will bootstrap sequelize in our app</a:t>
            </a:r>
          </a:p>
          <a:p>
            <a:pPr lvl="1" marL="1092200" indent="-647700" algn="l">
              <a:lnSpc>
                <a:spcPct val="150000"/>
              </a:lnSpc>
              <a:buClr>
                <a:srgbClr val="E62A59"/>
              </a:buClr>
              <a:buSzPct val="145000"/>
              <a:buChar char="•"/>
              <a:defRPr sz="2300"/>
            </a:pPr>
            <a:r>
              <a:t>config</a:t>
            </a:r>
          </a:p>
          <a:p>
            <a:pPr lvl="1" marL="1092200" indent="-647700" algn="l">
              <a:lnSpc>
                <a:spcPct val="150000"/>
              </a:lnSpc>
              <a:buClr>
                <a:srgbClr val="E62A59"/>
              </a:buClr>
              <a:buSzPct val="145000"/>
              <a:buChar char="•"/>
              <a:defRPr sz="2300"/>
            </a:pPr>
            <a:r>
              <a:t>models</a:t>
            </a:r>
          </a:p>
          <a:p>
            <a:pPr lvl="1" marL="1092200" indent="-647700" algn="l">
              <a:lnSpc>
                <a:spcPct val="150000"/>
              </a:lnSpc>
              <a:buClr>
                <a:srgbClr val="E62A59"/>
              </a:buClr>
              <a:buSzPct val="145000"/>
              <a:buChar char="•"/>
              <a:defRPr sz="2300"/>
            </a:pPr>
            <a:r>
              <a:t>migration</a:t>
            </a:r>
          </a:p>
          <a:p>
            <a:pPr marL="647700" indent="-647700" algn="l">
              <a:lnSpc>
                <a:spcPct val="150000"/>
              </a:lnSpc>
              <a:buClr>
                <a:srgbClr val="E62A59"/>
              </a:buClr>
              <a:buSzPct val="145000"/>
              <a:buChar char="‣"/>
              <a:defRPr sz="2300"/>
            </a:pPr>
            <a:r>
              <a:t>install with npm</a:t>
            </a:r>
          </a:p>
          <a:p>
            <a:pPr lvl="1" marL="1092200" indent="-647700" algn="l">
              <a:lnSpc>
                <a:spcPct val="150000"/>
              </a:lnSpc>
              <a:buClr>
                <a:srgbClr val="E62A59"/>
              </a:buClr>
              <a:buSzPct val="145000"/>
              <a:buChar char="•"/>
              <a:defRPr sz="2300"/>
            </a:pPr>
            <a:r>
              <a:t>npm install sequelize-cli —save-dev</a:t>
            </a:r>
          </a:p>
          <a:p>
            <a:pPr marL="647700" indent="-647700" algn="l">
              <a:lnSpc>
                <a:spcPct val="150000"/>
              </a:lnSpc>
              <a:buClr>
                <a:srgbClr val="E62A59"/>
              </a:buClr>
              <a:buSzPct val="145000"/>
              <a:buChar char="‣"/>
              <a:defRPr sz="2300"/>
            </a:pPr>
            <a:r>
              <a:t>init sequelize using the  cli</a:t>
            </a:r>
          </a:p>
          <a:p>
            <a:pPr marL="647700" indent="-647700" algn="l">
              <a:lnSpc>
                <a:spcPct val="150000"/>
              </a:lnSpc>
              <a:buClr>
                <a:srgbClr val="E62A59"/>
              </a:buClr>
              <a:buSzPct val="145000"/>
              <a:buChar char="‣"/>
              <a:defRPr sz="2300"/>
            </a:pPr>
            <a:r>
              <a:t>create a user model</a:t>
            </a:r>
          </a:p>
          <a:p>
            <a:pPr marL="647700" indent="-647700" algn="l">
              <a:lnSpc>
                <a:spcPct val="150000"/>
              </a:lnSpc>
              <a:buClr>
                <a:srgbClr val="E62A59"/>
              </a:buClr>
              <a:buSzPct val="145000"/>
              <a:buChar char="‣"/>
              <a:defRPr sz="2300"/>
            </a:pPr>
            <a:r>
              <a:t>add migration to add a column to that table</a:t>
            </a:r>
          </a:p>
          <a:p>
            <a:pPr marL="647700" indent="-647700" algn="l">
              <a:lnSpc>
                <a:spcPct val="150000"/>
              </a:lnSpc>
              <a:buClr>
                <a:srgbClr val="E62A59"/>
              </a:buClr>
              <a:buSzPct val="145000"/>
              <a:buChar char="‣"/>
              <a:defRPr sz="2300"/>
            </a:pPr>
            <a:r>
              <a:t>add migration to populate that table with seed data</a:t>
            </a:r>
          </a:p>
          <a:p>
            <a:pPr algn="l">
              <a:lnSpc>
                <a:spcPct val="150000"/>
              </a:lnSpc>
              <a:defRPr sz="2300"/>
            </a:pPr>
          </a:p>
          <a:p>
            <a:pPr marL="647700" indent="-647700" algn="l">
              <a:lnSpc>
                <a:spcPct val="150000"/>
              </a:lnSpc>
              <a:buClr>
                <a:srgbClr val="E62A59"/>
              </a:buClr>
              <a:buSzPct val="145000"/>
              <a:buChar char="‣"/>
              <a:defRPr sz="2300"/>
            </a:pPr>
          </a:p>
          <a:p>
            <a:pPr marL="647700" indent="-647700" algn="l">
              <a:lnSpc>
                <a:spcPct val="150000"/>
              </a:lnSpc>
              <a:buClr>
                <a:srgbClr val="E62A59"/>
              </a:buClr>
              <a:buSzPct val="145000"/>
              <a:buChar char="‣"/>
              <a:defRPr sz="2300"/>
            </a:pPr>
          </a:p>
          <a:p>
            <a:pPr lvl="1" marL="1092200" indent="-647700" algn="l">
              <a:lnSpc>
                <a:spcPct val="150000"/>
              </a:lnSpc>
              <a:buClr>
                <a:srgbClr val="E62A59"/>
              </a:buClr>
              <a:buSzPct val="145000"/>
              <a:buChar char="•"/>
              <a:defRPr sz="2300"/>
            </a:pPr>
          </a:p>
          <a:p>
            <a:pPr marL="647700" indent="-647700" algn="l">
              <a:lnSpc>
                <a:spcPct val="150000"/>
              </a:lnSpc>
              <a:buClr>
                <a:srgbClr val="E62A59"/>
              </a:buClr>
              <a:buSzPct val="145000"/>
              <a:buChar char="‣"/>
              <a:defRPr sz="2300"/>
            </a:pPr>
          </a:p>
          <a:p>
            <a:pPr marL="647700" indent="-647700" algn="l">
              <a:lnSpc>
                <a:spcPct val="150000"/>
              </a:lnSpc>
              <a:buClr>
                <a:srgbClr val="E62A59"/>
              </a:buClr>
              <a:buSzPct val="145000"/>
              <a:buChar char="‣"/>
              <a:defRPr sz="2300"/>
            </a:pPr>
          </a:p>
          <a:p>
            <a:pPr marL="647700" indent="-647700" algn="l">
              <a:lnSpc>
                <a:spcPct val="150000"/>
              </a:lnSpc>
              <a:buClr>
                <a:srgbClr val="E62A59"/>
              </a:buClr>
              <a:buSzPct val="145000"/>
              <a:buChar char="‣"/>
              <a:defRPr sz="2300"/>
            </a:pPr>
          </a:p>
          <a:p>
            <a:pPr marL="647700" indent="-647700" algn="l">
              <a:lnSpc>
                <a:spcPct val="150000"/>
              </a:lnSpc>
              <a:buClr>
                <a:srgbClr val="E62A59"/>
              </a:buClr>
              <a:buSzPct val="145000"/>
              <a:buChar char="‣"/>
              <a:defRPr sz="2300"/>
            </a:pPr>
          </a:p>
          <a:p>
            <a:pPr lvl="1" marL="1092200" indent="-647700" algn="l">
              <a:lnSpc>
                <a:spcPct val="150000"/>
              </a:lnSpc>
              <a:buClr>
                <a:srgbClr val="E62A59"/>
              </a:buClr>
              <a:buSzPct val="145000"/>
              <a:buChar char="•"/>
              <a:defRPr sz="2300"/>
            </a:pPr>
          </a:p>
          <a:p>
            <a:pPr marL="647700" indent="-647700" algn="l">
              <a:lnSpc>
                <a:spcPct val="150000"/>
              </a:lnSpc>
              <a:buClr>
                <a:srgbClr val="E62A59"/>
              </a:buClr>
              <a:buSzPct val="145000"/>
              <a:buChar char="‣"/>
              <a:defRPr sz="2300"/>
            </a:pPr>
          </a:p>
          <a:p>
            <a:pPr marL="647700" indent="-647700" algn="l">
              <a:lnSpc>
                <a:spcPct val="150000"/>
              </a:lnSpc>
              <a:buClr>
                <a:srgbClr val="E62A59"/>
              </a:buClr>
              <a:buSzPct val="145000"/>
              <a:buChar char="‣"/>
              <a:defRPr sz="2300"/>
            </a:pPr>
          </a:p>
          <a:p>
            <a:pPr algn="l" defTabSz="457200">
              <a:lnSpc>
                <a:spcPct val="150000"/>
              </a:lnSpc>
              <a:defRPr b="0" sz="2300">
                <a:solidFill>
                  <a:srgbClr val="6A9955"/>
                </a:solidFill>
                <a:latin typeface="Menlo"/>
                <a:ea typeface="Menlo"/>
                <a:cs typeface="Menlo"/>
                <a:sym typeface="Menlo"/>
              </a:defRPr>
            </a:pPr>
          </a:p>
          <a:p>
            <a:pPr marL="647700" indent="-647700" algn="l">
              <a:lnSpc>
                <a:spcPct val="150000"/>
              </a:lnSpc>
              <a:buClr>
                <a:srgbClr val="E62A59"/>
              </a:buClr>
              <a:buSzPct val="145000"/>
              <a:buChar char="‣"/>
              <a:defRPr sz="2300"/>
            </a:pPr>
          </a:p>
          <a:p>
            <a:pPr marL="647700" indent="-647700" algn="l">
              <a:lnSpc>
                <a:spcPct val="150000"/>
              </a:lnSpc>
              <a:buClr>
                <a:srgbClr val="E62A59"/>
              </a:buClr>
              <a:buSzPct val="145000"/>
              <a:buChar char="‣"/>
              <a:defRPr sz="2300"/>
            </a:pPr>
          </a:p>
          <a:p>
            <a:pPr marL="647700" indent="-647700" algn="l">
              <a:lnSpc>
                <a:spcPct val="150000"/>
              </a:lnSpc>
              <a:buClr>
                <a:srgbClr val="E62A59"/>
              </a:buClr>
              <a:buSzPct val="145000"/>
              <a:buChar char="‣"/>
              <a:defRPr sz="2300"/>
            </a:pPr>
          </a:p>
          <a:p>
            <a:pPr marL="647700" indent="-647700" algn="l">
              <a:lnSpc>
                <a:spcPct val="150000"/>
              </a:lnSpc>
              <a:buClr>
                <a:srgbClr val="E62A59"/>
              </a:buClr>
              <a:buSzPct val="145000"/>
              <a:buChar char="‣"/>
              <a:defRPr sz="2300"/>
            </a:pPr>
          </a:p>
          <a:p>
            <a:pPr marL="647700" indent="-647700" algn="l">
              <a:lnSpc>
                <a:spcPct val="150000"/>
              </a:lnSpc>
              <a:buClr>
                <a:srgbClr val="E62A59"/>
              </a:buClr>
              <a:buSzPct val="145000"/>
              <a:buChar char="‣"/>
              <a:defRPr sz="2300"/>
            </a:pPr>
          </a:p>
          <a:p>
            <a:pPr marL="647700" indent="-647700" algn="l">
              <a:lnSpc>
                <a:spcPct val="150000"/>
              </a:lnSpc>
              <a:buClr>
                <a:srgbClr val="E62A59"/>
              </a:buClr>
              <a:buSzPct val="145000"/>
              <a:buChar char="‣"/>
              <a:defRPr sz="2300"/>
            </a:pPr>
          </a:p>
          <a:p>
            <a:pPr algn="l">
              <a:lnSpc>
                <a:spcPct val="150000"/>
              </a:lnSpc>
              <a:defRPr sz="2300"/>
            </a:pPr>
          </a:p>
          <a:p>
            <a:pPr algn="l">
              <a:lnSpc>
                <a:spcPct val="150000"/>
              </a:lnSpc>
              <a:defRPr sz="2300"/>
            </a:pP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8" name="REST server"/>
          <p:cNvSpPr txBox="1"/>
          <p:nvPr>
            <p:ph type="title"/>
          </p:nvPr>
        </p:nvSpPr>
        <p:spPr>
          <a:xfrm>
            <a:off x="952500" y="254000"/>
            <a:ext cx="10888564" cy="829359"/>
          </a:xfrm>
          <a:prstGeom prst="rect">
            <a:avLst/>
          </a:prstGeom>
        </p:spPr>
        <p:txBody>
          <a:bodyPr/>
          <a:lstStyle>
            <a:lvl1pPr algn="l" defTabSz="467359">
              <a:defRPr sz="4800">
                <a:solidFill>
                  <a:srgbClr val="E62A59"/>
                </a:solidFill>
              </a:defRPr>
            </a:lvl1pPr>
          </a:lstStyle>
          <a:p>
            <a:pPr/>
            <a:r>
              <a:t>REST server</a:t>
            </a:r>
          </a:p>
        </p:txBody>
      </p:sp>
      <p:sp>
        <p:nvSpPr>
          <p:cNvPr id="229" name="Line"/>
          <p:cNvSpPr/>
          <p:nvPr/>
        </p:nvSpPr>
        <p:spPr>
          <a:xfrm>
            <a:off x="1155700" y="1333500"/>
            <a:ext cx="10693400" cy="0"/>
          </a:xfrm>
          <a:prstGeom prst="line">
            <a:avLst/>
          </a:prstGeom>
          <a:ln w="25400">
            <a:solidFill>
              <a:srgbClr val="E62A59"/>
            </a:solidFill>
            <a:miter lim="400000"/>
          </a:ln>
        </p:spPr>
        <p:txBody>
          <a:bodyPr lIns="50800" tIns="50800" rIns="50800" bIns="50800" anchor="ctr"/>
          <a:lstStyle/>
          <a:p>
            <a:pPr>
              <a:defRPr b="0" sz="2200">
                <a:latin typeface="+mn-lt"/>
                <a:ea typeface="+mn-ea"/>
                <a:cs typeface="+mn-cs"/>
                <a:sym typeface="Helvetica Neue Medium"/>
              </a:defRPr>
            </a:pPr>
          </a:p>
        </p:txBody>
      </p:sp>
      <p:sp>
        <p:nvSpPr>
          <p:cNvPr id="230" name="Copyright: Nerdeez LTD ®"/>
          <p:cNvSpPr txBox="1"/>
          <p:nvPr/>
        </p:nvSpPr>
        <p:spPr>
          <a:xfrm>
            <a:off x="1102309" y="9191028"/>
            <a:ext cx="10693400" cy="31234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1400"/>
            </a:lvl1pPr>
          </a:lstStyle>
          <a:p>
            <a:pPr/>
            <a:r>
              <a:t>Copyright: Nerdeez LTD ®</a:t>
            </a:r>
          </a:p>
        </p:txBody>
      </p:sp>
      <p:sp>
        <p:nvSpPr>
          <p:cNvPr id="231" name="REST is a communication protocol based on HTTP…"/>
          <p:cNvSpPr txBox="1"/>
          <p:nvPr/>
        </p:nvSpPr>
        <p:spPr>
          <a:xfrm>
            <a:off x="1178620" y="1612075"/>
            <a:ext cx="10693400" cy="1311478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marL="647700" indent="-647700" algn="l">
              <a:lnSpc>
                <a:spcPct val="150000"/>
              </a:lnSpc>
              <a:buClr>
                <a:srgbClr val="E62A59"/>
              </a:buClr>
              <a:buSzPct val="145000"/>
              <a:buChar char="‣"/>
              <a:defRPr sz="2300"/>
            </a:pPr>
            <a:r>
              <a:t>REST is a communication protocol based on HTTP</a:t>
            </a:r>
          </a:p>
          <a:p>
            <a:pPr marL="647700" indent="-647700" algn="l">
              <a:lnSpc>
                <a:spcPct val="150000"/>
              </a:lnSpc>
              <a:buClr>
                <a:srgbClr val="E62A59"/>
              </a:buClr>
              <a:buSzPct val="145000"/>
              <a:buChar char="‣"/>
              <a:defRPr sz="2300"/>
            </a:pPr>
            <a:r>
              <a:t>it uses the request to understand from which table the data is located and what we want to do with that data</a:t>
            </a:r>
          </a:p>
          <a:p>
            <a:pPr marL="647700" indent="-647700" algn="l">
              <a:lnSpc>
                <a:spcPct val="150000"/>
              </a:lnSpc>
              <a:buClr>
                <a:srgbClr val="E62A59"/>
              </a:buClr>
              <a:buSzPct val="145000"/>
              <a:buChar char="‣"/>
              <a:defRPr sz="2300"/>
            </a:pPr>
            <a:r>
              <a:t>The url will determine the table</a:t>
            </a:r>
          </a:p>
          <a:p>
            <a:pPr marL="647700" indent="-647700" algn="l">
              <a:lnSpc>
                <a:spcPct val="150000"/>
              </a:lnSpc>
              <a:buClr>
                <a:srgbClr val="E62A59"/>
              </a:buClr>
              <a:buSzPct val="145000"/>
              <a:buChar char="‣"/>
              <a:defRPr sz="2300"/>
            </a:pPr>
            <a:r>
              <a:t>the request type will determine what we want to do with the data</a:t>
            </a:r>
          </a:p>
          <a:p>
            <a:pPr marL="647700" indent="-647700" algn="l">
              <a:lnSpc>
                <a:spcPct val="150000"/>
              </a:lnSpc>
              <a:buClr>
                <a:srgbClr val="E62A59"/>
              </a:buClr>
              <a:buSzPct val="145000"/>
              <a:buChar char="‣"/>
              <a:defRPr sz="2300"/>
            </a:pPr>
            <a:r>
              <a:t>Use express app generator to start a new app and build a rest api to the users table</a:t>
            </a:r>
          </a:p>
          <a:p>
            <a:pPr algn="l">
              <a:lnSpc>
                <a:spcPct val="150000"/>
              </a:lnSpc>
              <a:defRPr sz="2300"/>
            </a:pPr>
          </a:p>
          <a:p>
            <a:pPr marL="647700" indent="-647700" algn="l">
              <a:lnSpc>
                <a:spcPct val="150000"/>
              </a:lnSpc>
              <a:buClr>
                <a:srgbClr val="E62A59"/>
              </a:buClr>
              <a:buSzPct val="145000"/>
              <a:buChar char="‣"/>
              <a:defRPr sz="2300"/>
            </a:pPr>
          </a:p>
          <a:p>
            <a:pPr marL="647700" indent="-647700" algn="l">
              <a:lnSpc>
                <a:spcPct val="150000"/>
              </a:lnSpc>
              <a:buClr>
                <a:srgbClr val="E62A59"/>
              </a:buClr>
              <a:buSzPct val="145000"/>
              <a:buChar char="‣"/>
              <a:defRPr sz="2300"/>
            </a:pPr>
          </a:p>
          <a:p>
            <a:pPr marL="647700" indent="-647700" algn="l">
              <a:lnSpc>
                <a:spcPct val="150000"/>
              </a:lnSpc>
              <a:buClr>
                <a:srgbClr val="E62A59"/>
              </a:buClr>
              <a:buSzPct val="145000"/>
              <a:buChar char="‣"/>
              <a:defRPr sz="2300"/>
            </a:pPr>
          </a:p>
          <a:p>
            <a:pPr marL="647700" indent="-647700" algn="l">
              <a:lnSpc>
                <a:spcPct val="150000"/>
              </a:lnSpc>
              <a:buClr>
                <a:srgbClr val="E62A59"/>
              </a:buClr>
              <a:buSzPct val="145000"/>
              <a:buChar char="‣"/>
              <a:defRPr sz="2300"/>
            </a:pPr>
          </a:p>
          <a:p>
            <a:pPr lvl="1" marL="1092200" indent="-647700" algn="l">
              <a:lnSpc>
                <a:spcPct val="150000"/>
              </a:lnSpc>
              <a:buClr>
                <a:srgbClr val="E62A59"/>
              </a:buClr>
              <a:buSzPct val="145000"/>
              <a:buChar char="•"/>
              <a:defRPr sz="2300"/>
            </a:pPr>
          </a:p>
          <a:p>
            <a:pPr marL="647700" indent="-647700" algn="l">
              <a:lnSpc>
                <a:spcPct val="150000"/>
              </a:lnSpc>
              <a:buClr>
                <a:srgbClr val="E62A59"/>
              </a:buClr>
              <a:buSzPct val="145000"/>
              <a:buChar char="‣"/>
              <a:defRPr sz="2300"/>
            </a:pPr>
          </a:p>
          <a:p>
            <a:pPr marL="647700" indent="-647700" algn="l">
              <a:lnSpc>
                <a:spcPct val="150000"/>
              </a:lnSpc>
              <a:buClr>
                <a:srgbClr val="E62A59"/>
              </a:buClr>
              <a:buSzPct val="145000"/>
              <a:buChar char="‣"/>
              <a:defRPr sz="2300"/>
            </a:pPr>
          </a:p>
          <a:p>
            <a:pPr algn="l" defTabSz="457200">
              <a:lnSpc>
                <a:spcPct val="150000"/>
              </a:lnSpc>
              <a:defRPr b="0" sz="2300">
                <a:solidFill>
                  <a:srgbClr val="6A9955"/>
                </a:solidFill>
                <a:latin typeface="Menlo"/>
                <a:ea typeface="Menlo"/>
                <a:cs typeface="Menlo"/>
                <a:sym typeface="Menlo"/>
              </a:defRPr>
            </a:pPr>
          </a:p>
          <a:p>
            <a:pPr marL="647700" indent="-647700" algn="l">
              <a:lnSpc>
                <a:spcPct val="150000"/>
              </a:lnSpc>
              <a:buClr>
                <a:srgbClr val="E62A59"/>
              </a:buClr>
              <a:buSzPct val="145000"/>
              <a:buChar char="‣"/>
              <a:defRPr sz="2300"/>
            </a:pPr>
          </a:p>
          <a:p>
            <a:pPr marL="647700" indent="-647700" algn="l">
              <a:lnSpc>
                <a:spcPct val="150000"/>
              </a:lnSpc>
              <a:buClr>
                <a:srgbClr val="E62A59"/>
              </a:buClr>
              <a:buSzPct val="145000"/>
              <a:buChar char="‣"/>
              <a:defRPr sz="2300"/>
            </a:pPr>
          </a:p>
          <a:p>
            <a:pPr marL="647700" indent="-647700" algn="l">
              <a:lnSpc>
                <a:spcPct val="150000"/>
              </a:lnSpc>
              <a:buClr>
                <a:srgbClr val="E62A59"/>
              </a:buClr>
              <a:buSzPct val="145000"/>
              <a:buChar char="‣"/>
              <a:defRPr sz="2300"/>
            </a:pPr>
          </a:p>
          <a:p>
            <a:pPr marL="647700" indent="-647700" algn="l">
              <a:lnSpc>
                <a:spcPct val="150000"/>
              </a:lnSpc>
              <a:buClr>
                <a:srgbClr val="E62A59"/>
              </a:buClr>
              <a:buSzPct val="145000"/>
              <a:buChar char="‣"/>
              <a:defRPr sz="2300"/>
            </a:pPr>
          </a:p>
          <a:p>
            <a:pPr marL="647700" indent="-647700" algn="l">
              <a:lnSpc>
                <a:spcPct val="150000"/>
              </a:lnSpc>
              <a:buClr>
                <a:srgbClr val="E62A59"/>
              </a:buClr>
              <a:buSzPct val="145000"/>
              <a:buChar char="‣"/>
              <a:defRPr sz="2300"/>
            </a:pPr>
          </a:p>
          <a:p>
            <a:pPr marL="647700" indent="-647700" algn="l">
              <a:lnSpc>
                <a:spcPct val="150000"/>
              </a:lnSpc>
              <a:buClr>
                <a:srgbClr val="E62A59"/>
              </a:buClr>
              <a:buSzPct val="145000"/>
              <a:buChar char="‣"/>
              <a:defRPr sz="2300"/>
            </a:pPr>
          </a:p>
          <a:p>
            <a:pPr algn="l">
              <a:lnSpc>
                <a:spcPct val="150000"/>
              </a:lnSpc>
              <a:defRPr sz="2300"/>
            </a:pPr>
          </a:p>
          <a:p>
            <a:pPr algn="l">
              <a:lnSpc>
                <a:spcPct val="150000"/>
              </a:lnSpc>
              <a:defRPr sz="2300"/>
            </a:pP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3" name="Summary"/>
          <p:cNvSpPr txBox="1"/>
          <p:nvPr>
            <p:ph type="title"/>
          </p:nvPr>
        </p:nvSpPr>
        <p:spPr>
          <a:xfrm>
            <a:off x="952500" y="254000"/>
            <a:ext cx="10888564" cy="829359"/>
          </a:xfrm>
          <a:prstGeom prst="rect">
            <a:avLst/>
          </a:prstGeom>
        </p:spPr>
        <p:txBody>
          <a:bodyPr/>
          <a:lstStyle>
            <a:lvl1pPr algn="l" defTabSz="467359">
              <a:defRPr sz="4800">
                <a:solidFill>
                  <a:srgbClr val="E62A59"/>
                </a:solidFill>
              </a:defRPr>
            </a:lvl1pPr>
          </a:lstStyle>
          <a:p>
            <a:pPr/>
            <a:r>
              <a:t>Summary</a:t>
            </a:r>
          </a:p>
        </p:txBody>
      </p:sp>
      <p:sp>
        <p:nvSpPr>
          <p:cNvPr id="234" name="Line"/>
          <p:cNvSpPr/>
          <p:nvPr/>
        </p:nvSpPr>
        <p:spPr>
          <a:xfrm>
            <a:off x="1155700" y="1333500"/>
            <a:ext cx="10693400" cy="0"/>
          </a:xfrm>
          <a:prstGeom prst="line">
            <a:avLst/>
          </a:prstGeom>
          <a:ln w="25400">
            <a:solidFill>
              <a:srgbClr val="E62A59"/>
            </a:solidFill>
            <a:miter lim="400000"/>
          </a:ln>
        </p:spPr>
        <p:txBody>
          <a:bodyPr lIns="50800" tIns="50800" rIns="50800" bIns="50800" anchor="ctr"/>
          <a:lstStyle/>
          <a:p>
            <a:pPr>
              <a:defRPr b="0" sz="2200">
                <a:latin typeface="+mn-lt"/>
                <a:ea typeface="+mn-ea"/>
                <a:cs typeface="+mn-cs"/>
                <a:sym typeface="Helvetica Neue Medium"/>
              </a:defRPr>
            </a:pPr>
          </a:p>
        </p:txBody>
      </p:sp>
      <p:sp>
        <p:nvSpPr>
          <p:cNvPr id="235" name="Copyright: Nerdeez LTD ®"/>
          <p:cNvSpPr txBox="1"/>
          <p:nvPr/>
        </p:nvSpPr>
        <p:spPr>
          <a:xfrm>
            <a:off x="1102309" y="9191028"/>
            <a:ext cx="10693400" cy="31234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1400"/>
            </a:lvl1pPr>
          </a:lstStyle>
          <a:p>
            <a:pPr/>
            <a:r>
              <a:t>Copyright: Nerdeez LTD ®</a:t>
            </a:r>
          </a:p>
        </p:txBody>
      </p:sp>
      <p:sp>
        <p:nvSpPr>
          <p:cNvPr id="236" name="In this lesson we learned best practices with our database and how to manage everything with sequelize…"/>
          <p:cNvSpPr txBox="1"/>
          <p:nvPr/>
        </p:nvSpPr>
        <p:spPr>
          <a:xfrm>
            <a:off x="1178620" y="1612075"/>
            <a:ext cx="10693400" cy="1205646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marL="647700" indent="-647700" algn="l">
              <a:lnSpc>
                <a:spcPct val="150000"/>
              </a:lnSpc>
              <a:buClr>
                <a:srgbClr val="E62A59"/>
              </a:buClr>
              <a:buSzPct val="145000"/>
              <a:buChar char="‣"/>
              <a:defRPr sz="2300"/>
            </a:pPr>
            <a:r>
              <a:t>In this lesson we learned best practices with our database and how to manage everything with sequelize</a:t>
            </a:r>
          </a:p>
          <a:p>
            <a:pPr marL="647700" indent="-647700" algn="l">
              <a:lnSpc>
                <a:spcPct val="150000"/>
              </a:lnSpc>
              <a:buClr>
                <a:srgbClr val="E62A59"/>
              </a:buClr>
              <a:buSzPct val="145000"/>
              <a:buChar char="‣"/>
              <a:defRPr sz="2300"/>
            </a:pPr>
            <a:r>
              <a:t>We learned how to quickly create a REST server connected to a database</a:t>
            </a:r>
          </a:p>
          <a:p>
            <a:pPr algn="l">
              <a:lnSpc>
                <a:spcPct val="150000"/>
              </a:lnSpc>
              <a:defRPr sz="2300"/>
            </a:pPr>
          </a:p>
          <a:p>
            <a:pPr algn="l">
              <a:lnSpc>
                <a:spcPct val="150000"/>
              </a:lnSpc>
              <a:defRPr sz="2300"/>
            </a:pPr>
          </a:p>
          <a:p>
            <a:pPr marL="647700" indent="-647700" algn="l">
              <a:lnSpc>
                <a:spcPct val="150000"/>
              </a:lnSpc>
              <a:buClr>
                <a:srgbClr val="E62A59"/>
              </a:buClr>
              <a:buSzPct val="145000"/>
              <a:buChar char="‣"/>
              <a:defRPr sz="2300"/>
            </a:pPr>
          </a:p>
          <a:p>
            <a:pPr marL="647700" indent="-647700" algn="l">
              <a:lnSpc>
                <a:spcPct val="150000"/>
              </a:lnSpc>
              <a:buClr>
                <a:srgbClr val="E62A59"/>
              </a:buClr>
              <a:buSzPct val="145000"/>
              <a:buChar char="‣"/>
              <a:defRPr sz="2300"/>
            </a:pPr>
          </a:p>
          <a:p>
            <a:pPr marL="647700" indent="-647700" algn="l">
              <a:lnSpc>
                <a:spcPct val="150000"/>
              </a:lnSpc>
              <a:buClr>
                <a:srgbClr val="E62A59"/>
              </a:buClr>
              <a:buSzPct val="145000"/>
              <a:buChar char="‣"/>
              <a:defRPr sz="2300"/>
            </a:pPr>
          </a:p>
          <a:p>
            <a:pPr marL="647700" indent="-647700" algn="l">
              <a:lnSpc>
                <a:spcPct val="150000"/>
              </a:lnSpc>
              <a:buClr>
                <a:srgbClr val="E62A59"/>
              </a:buClr>
              <a:buSzPct val="145000"/>
              <a:buChar char="‣"/>
              <a:defRPr sz="2300"/>
            </a:pPr>
          </a:p>
          <a:p>
            <a:pPr lvl="1" marL="1092200" indent="-647700" algn="l">
              <a:lnSpc>
                <a:spcPct val="150000"/>
              </a:lnSpc>
              <a:buClr>
                <a:srgbClr val="E62A59"/>
              </a:buClr>
              <a:buSzPct val="145000"/>
              <a:buChar char="•"/>
              <a:defRPr sz="2300"/>
            </a:pPr>
          </a:p>
          <a:p>
            <a:pPr marL="647700" indent="-647700" algn="l">
              <a:lnSpc>
                <a:spcPct val="150000"/>
              </a:lnSpc>
              <a:buClr>
                <a:srgbClr val="E62A59"/>
              </a:buClr>
              <a:buSzPct val="145000"/>
              <a:buChar char="‣"/>
              <a:defRPr sz="2300"/>
            </a:pPr>
          </a:p>
          <a:p>
            <a:pPr marL="647700" indent="-647700" algn="l">
              <a:lnSpc>
                <a:spcPct val="150000"/>
              </a:lnSpc>
              <a:buClr>
                <a:srgbClr val="E62A59"/>
              </a:buClr>
              <a:buSzPct val="145000"/>
              <a:buChar char="‣"/>
              <a:defRPr sz="2300"/>
            </a:pPr>
          </a:p>
          <a:p>
            <a:pPr algn="l" defTabSz="457200">
              <a:lnSpc>
                <a:spcPct val="150000"/>
              </a:lnSpc>
              <a:defRPr b="0" sz="2300">
                <a:solidFill>
                  <a:srgbClr val="6A9955"/>
                </a:solidFill>
                <a:latin typeface="Menlo"/>
                <a:ea typeface="Menlo"/>
                <a:cs typeface="Menlo"/>
                <a:sym typeface="Menlo"/>
              </a:defRPr>
            </a:pPr>
          </a:p>
          <a:p>
            <a:pPr marL="647700" indent="-647700" algn="l">
              <a:lnSpc>
                <a:spcPct val="150000"/>
              </a:lnSpc>
              <a:buClr>
                <a:srgbClr val="E62A59"/>
              </a:buClr>
              <a:buSzPct val="145000"/>
              <a:buChar char="‣"/>
              <a:defRPr sz="2300"/>
            </a:pPr>
          </a:p>
          <a:p>
            <a:pPr marL="647700" indent="-647700" algn="l">
              <a:lnSpc>
                <a:spcPct val="150000"/>
              </a:lnSpc>
              <a:buClr>
                <a:srgbClr val="E62A59"/>
              </a:buClr>
              <a:buSzPct val="145000"/>
              <a:buChar char="‣"/>
              <a:defRPr sz="2300"/>
            </a:pPr>
          </a:p>
          <a:p>
            <a:pPr marL="647700" indent="-647700" algn="l">
              <a:lnSpc>
                <a:spcPct val="150000"/>
              </a:lnSpc>
              <a:buClr>
                <a:srgbClr val="E62A59"/>
              </a:buClr>
              <a:buSzPct val="145000"/>
              <a:buChar char="‣"/>
              <a:defRPr sz="2300"/>
            </a:pPr>
          </a:p>
          <a:p>
            <a:pPr marL="647700" indent="-647700" algn="l">
              <a:lnSpc>
                <a:spcPct val="150000"/>
              </a:lnSpc>
              <a:buClr>
                <a:srgbClr val="E62A59"/>
              </a:buClr>
              <a:buSzPct val="145000"/>
              <a:buChar char="‣"/>
              <a:defRPr sz="2300"/>
            </a:pPr>
          </a:p>
          <a:p>
            <a:pPr marL="647700" indent="-647700" algn="l">
              <a:lnSpc>
                <a:spcPct val="150000"/>
              </a:lnSpc>
              <a:buClr>
                <a:srgbClr val="E62A59"/>
              </a:buClr>
              <a:buSzPct val="145000"/>
              <a:buChar char="‣"/>
              <a:defRPr sz="2300"/>
            </a:pPr>
          </a:p>
          <a:p>
            <a:pPr marL="647700" indent="-647700" algn="l">
              <a:lnSpc>
                <a:spcPct val="150000"/>
              </a:lnSpc>
              <a:buClr>
                <a:srgbClr val="E62A59"/>
              </a:buClr>
              <a:buSzPct val="145000"/>
              <a:buChar char="‣"/>
              <a:defRPr sz="2300"/>
            </a:pPr>
          </a:p>
          <a:p>
            <a:pPr algn="l">
              <a:lnSpc>
                <a:spcPct val="150000"/>
              </a:lnSpc>
              <a:defRPr sz="2300"/>
            </a:pPr>
          </a:p>
          <a:p>
            <a:pPr algn="l">
              <a:lnSpc>
                <a:spcPct val="150000"/>
              </a:lnSpc>
              <a:defRPr sz="2300"/>
            </a:pP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8" name="Database types"/>
          <p:cNvSpPr txBox="1"/>
          <p:nvPr>
            <p:ph type="title"/>
          </p:nvPr>
        </p:nvSpPr>
        <p:spPr>
          <a:xfrm>
            <a:off x="952500" y="254000"/>
            <a:ext cx="10888564" cy="829359"/>
          </a:xfrm>
          <a:prstGeom prst="rect">
            <a:avLst/>
          </a:prstGeom>
        </p:spPr>
        <p:txBody>
          <a:bodyPr/>
          <a:lstStyle>
            <a:lvl1pPr algn="l" defTabSz="467359">
              <a:defRPr sz="4800">
                <a:solidFill>
                  <a:srgbClr val="E62A59"/>
                </a:solidFill>
              </a:defRPr>
            </a:lvl1pPr>
          </a:lstStyle>
          <a:p>
            <a:pPr/>
            <a:r>
              <a:t>Database types</a:t>
            </a:r>
          </a:p>
        </p:txBody>
      </p:sp>
      <p:sp>
        <p:nvSpPr>
          <p:cNvPr id="129" name="Line"/>
          <p:cNvSpPr/>
          <p:nvPr/>
        </p:nvSpPr>
        <p:spPr>
          <a:xfrm>
            <a:off x="1155700" y="1333500"/>
            <a:ext cx="10693400" cy="0"/>
          </a:xfrm>
          <a:prstGeom prst="line">
            <a:avLst/>
          </a:prstGeom>
          <a:ln w="25400">
            <a:solidFill>
              <a:srgbClr val="E62A59"/>
            </a:solidFill>
            <a:miter lim="400000"/>
          </a:ln>
        </p:spPr>
        <p:txBody>
          <a:bodyPr lIns="50800" tIns="50800" rIns="50800" bIns="50800" anchor="ctr"/>
          <a:lstStyle/>
          <a:p>
            <a:pPr>
              <a:defRPr b="0" sz="2200">
                <a:latin typeface="+mn-lt"/>
                <a:ea typeface="+mn-ea"/>
                <a:cs typeface="+mn-cs"/>
                <a:sym typeface="Helvetica Neue Medium"/>
              </a:defRPr>
            </a:pPr>
          </a:p>
        </p:txBody>
      </p:sp>
      <p:sp>
        <p:nvSpPr>
          <p:cNvPr id="130" name="Copyright: Nerdeez LTD ®"/>
          <p:cNvSpPr txBox="1"/>
          <p:nvPr/>
        </p:nvSpPr>
        <p:spPr>
          <a:xfrm>
            <a:off x="1102309" y="9191028"/>
            <a:ext cx="10693400" cy="31234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1400"/>
            </a:lvl1pPr>
          </a:lstStyle>
          <a:p>
            <a:pPr/>
            <a:r>
              <a:t>Copyright: Nerdeez LTD ®</a:t>
            </a:r>
          </a:p>
        </p:txBody>
      </p:sp>
      <p:sp>
        <p:nvSpPr>
          <p:cNvPr id="131" name="There is a large variety of database solutions you can choose so first let’s understand the different categories we can choose from…"/>
          <p:cNvSpPr txBox="1"/>
          <p:nvPr/>
        </p:nvSpPr>
        <p:spPr>
          <a:xfrm>
            <a:off x="1178620" y="1612075"/>
            <a:ext cx="10693400" cy="1232748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marL="647700" indent="-647700" algn="l">
              <a:lnSpc>
                <a:spcPct val="150000"/>
              </a:lnSpc>
              <a:buClr>
                <a:srgbClr val="E62A59"/>
              </a:buClr>
              <a:buSzPct val="145000"/>
              <a:buChar char="‣"/>
              <a:defRPr sz="2700"/>
            </a:pPr>
            <a:r>
              <a:t>There is a large variety of database solutions you can choose so first let’s understand the different categories we can choose from</a:t>
            </a:r>
          </a:p>
          <a:p>
            <a:pPr lvl="1" marL="1092200" indent="-647700" algn="l">
              <a:lnSpc>
                <a:spcPct val="150000"/>
              </a:lnSpc>
              <a:buClr>
                <a:srgbClr val="E62A59"/>
              </a:buClr>
              <a:buSzPct val="145000"/>
              <a:buChar char="•"/>
              <a:defRPr sz="2700"/>
            </a:pPr>
            <a:r>
              <a:t>Relational DB (MySQL, Postgres, Oracle)</a:t>
            </a:r>
          </a:p>
          <a:p>
            <a:pPr lvl="1" marL="1092200" indent="-647700" algn="l">
              <a:lnSpc>
                <a:spcPct val="150000"/>
              </a:lnSpc>
              <a:buClr>
                <a:srgbClr val="E62A59"/>
              </a:buClr>
              <a:buSzPct val="145000"/>
              <a:buChar char="•"/>
              <a:defRPr sz="2700"/>
            </a:pPr>
            <a:r>
              <a:t>NOSQL (MongoDB, Couchbase)</a:t>
            </a:r>
          </a:p>
          <a:p>
            <a:pPr lvl="1" marL="1092200" indent="-647700" algn="l">
              <a:lnSpc>
                <a:spcPct val="150000"/>
              </a:lnSpc>
              <a:buClr>
                <a:srgbClr val="E62A59"/>
              </a:buClr>
              <a:buSzPct val="145000"/>
              <a:buChar char="•"/>
              <a:defRPr sz="2700"/>
            </a:pPr>
            <a:r>
              <a:t>Graph Database (Neo4J)</a:t>
            </a:r>
          </a:p>
          <a:p>
            <a:pPr lvl="1" marL="1092200" indent="-647700" algn="l">
              <a:lnSpc>
                <a:spcPct val="150000"/>
              </a:lnSpc>
              <a:buClr>
                <a:srgbClr val="E62A59"/>
              </a:buClr>
              <a:buSzPct val="145000"/>
              <a:buChar char="•"/>
              <a:defRPr sz="2700"/>
            </a:pPr>
            <a:r>
              <a:t>Key Value (Redis, MemCached)</a:t>
            </a:r>
          </a:p>
          <a:p>
            <a:pPr lvl="1" marL="1092200" indent="-647700" algn="l">
              <a:lnSpc>
                <a:spcPct val="150000"/>
              </a:lnSpc>
              <a:buClr>
                <a:srgbClr val="E62A59"/>
              </a:buClr>
              <a:buSzPct val="145000"/>
              <a:buChar char="•"/>
              <a:defRPr sz="2700"/>
            </a:pPr>
          </a:p>
          <a:p>
            <a:pPr marL="647700" indent="-647700" algn="l">
              <a:lnSpc>
                <a:spcPct val="150000"/>
              </a:lnSpc>
              <a:buClr>
                <a:srgbClr val="E62A59"/>
              </a:buClr>
              <a:buSzPct val="145000"/>
              <a:buChar char="‣"/>
              <a:defRPr sz="2700"/>
            </a:pPr>
          </a:p>
          <a:p>
            <a:pPr marL="647700" indent="-647700" algn="l">
              <a:lnSpc>
                <a:spcPct val="150000"/>
              </a:lnSpc>
              <a:buClr>
                <a:srgbClr val="E62A59"/>
              </a:buClr>
              <a:buSzPct val="145000"/>
              <a:buChar char="‣"/>
              <a:defRPr sz="2700"/>
            </a:pPr>
          </a:p>
          <a:p>
            <a:pPr algn="l" defTabSz="457200">
              <a:lnSpc>
                <a:spcPct val="150000"/>
              </a:lnSpc>
              <a:defRPr b="0" sz="2700">
                <a:solidFill>
                  <a:srgbClr val="6A9955"/>
                </a:solidFill>
                <a:latin typeface="Menlo"/>
                <a:ea typeface="Menlo"/>
                <a:cs typeface="Menlo"/>
                <a:sym typeface="Menlo"/>
              </a:defRPr>
            </a:pPr>
          </a:p>
          <a:p>
            <a:pPr marL="647700" indent="-647700" algn="l">
              <a:lnSpc>
                <a:spcPct val="150000"/>
              </a:lnSpc>
              <a:buClr>
                <a:srgbClr val="E62A59"/>
              </a:buClr>
              <a:buSzPct val="145000"/>
              <a:buChar char="‣"/>
              <a:defRPr sz="2700"/>
            </a:pPr>
          </a:p>
          <a:p>
            <a:pPr marL="647700" indent="-647700" algn="l">
              <a:lnSpc>
                <a:spcPct val="150000"/>
              </a:lnSpc>
              <a:buClr>
                <a:srgbClr val="E62A59"/>
              </a:buClr>
              <a:buSzPct val="145000"/>
              <a:buChar char="‣"/>
              <a:defRPr sz="2700"/>
            </a:pPr>
          </a:p>
          <a:p>
            <a:pPr marL="647700" indent="-647700" algn="l">
              <a:lnSpc>
                <a:spcPct val="150000"/>
              </a:lnSpc>
              <a:buClr>
                <a:srgbClr val="E62A59"/>
              </a:buClr>
              <a:buSzPct val="145000"/>
              <a:buChar char="‣"/>
              <a:defRPr sz="2700"/>
            </a:pPr>
          </a:p>
          <a:p>
            <a:pPr marL="647700" indent="-647700" algn="l">
              <a:lnSpc>
                <a:spcPct val="150000"/>
              </a:lnSpc>
              <a:buClr>
                <a:srgbClr val="E62A59"/>
              </a:buClr>
              <a:buSzPct val="145000"/>
              <a:buChar char="‣"/>
              <a:defRPr sz="2700"/>
            </a:pPr>
          </a:p>
          <a:p>
            <a:pPr marL="647700" indent="-647700" algn="l">
              <a:lnSpc>
                <a:spcPct val="150000"/>
              </a:lnSpc>
              <a:buClr>
                <a:srgbClr val="E62A59"/>
              </a:buClr>
              <a:buSzPct val="145000"/>
              <a:buChar char="‣"/>
              <a:defRPr sz="2700"/>
            </a:pPr>
          </a:p>
          <a:p>
            <a:pPr marL="647700" indent="-647700" algn="l">
              <a:lnSpc>
                <a:spcPct val="150000"/>
              </a:lnSpc>
              <a:buClr>
                <a:srgbClr val="E62A59"/>
              </a:buClr>
              <a:buSzPct val="145000"/>
              <a:buChar char="‣"/>
              <a:defRPr sz="2700"/>
            </a:pPr>
          </a:p>
          <a:p>
            <a:pPr algn="l">
              <a:lnSpc>
                <a:spcPct val="150000"/>
              </a:lnSpc>
              <a:defRPr sz="2700"/>
            </a:pPr>
          </a:p>
          <a:p>
            <a:pPr algn="l">
              <a:lnSpc>
                <a:spcPct val="150000"/>
              </a:lnSpc>
              <a:defRPr sz="2700"/>
            </a:pP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3" name="Database types"/>
          <p:cNvSpPr txBox="1"/>
          <p:nvPr>
            <p:ph type="title"/>
          </p:nvPr>
        </p:nvSpPr>
        <p:spPr>
          <a:xfrm>
            <a:off x="952500" y="254000"/>
            <a:ext cx="10888564" cy="829359"/>
          </a:xfrm>
          <a:prstGeom prst="rect">
            <a:avLst/>
          </a:prstGeom>
        </p:spPr>
        <p:txBody>
          <a:bodyPr/>
          <a:lstStyle>
            <a:lvl1pPr algn="l" defTabSz="467359">
              <a:defRPr sz="4800">
                <a:solidFill>
                  <a:srgbClr val="E62A59"/>
                </a:solidFill>
              </a:defRPr>
            </a:lvl1pPr>
          </a:lstStyle>
          <a:p>
            <a:pPr/>
            <a:r>
              <a:t>Database types</a:t>
            </a:r>
          </a:p>
        </p:txBody>
      </p:sp>
      <p:sp>
        <p:nvSpPr>
          <p:cNvPr id="134" name="Line"/>
          <p:cNvSpPr/>
          <p:nvPr/>
        </p:nvSpPr>
        <p:spPr>
          <a:xfrm>
            <a:off x="1155700" y="1333500"/>
            <a:ext cx="10693400" cy="0"/>
          </a:xfrm>
          <a:prstGeom prst="line">
            <a:avLst/>
          </a:prstGeom>
          <a:ln w="25400">
            <a:solidFill>
              <a:srgbClr val="E62A59"/>
            </a:solidFill>
            <a:miter lim="400000"/>
          </a:ln>
        </p:spPr>
        <p:txBody>
          <a:bodyPr lIns="50800" tIns="50800" rIns="50800" bIns="50800" anchor="ctr"/>
          <a:lstStyle/>
          <a:p>
            <a:pPr>
              <a:defRPr b="0" sz="2200">
                <a:latin typeface="+mn-lt"/>
                <a:ea typeface="+mn-ea"/>
                <a:cs typeface="+mn-cs"/>
                <a:sym typeface="Helvetica Neue Medium"/>
              </a:defRPr>
            </a:pPr>
          </a:p>
        </p:txBody>
      </p:sp>
      <p:sp>
        <p:nvSpPr>
          <p:cNvPr id="135" name="Copyright: Nerdeez LTD ®"/>
          <p:cNvSpPr txBox="1"/>
          <p:nvPr/>
        </p:nvSpPr>
        <p:spPr>
          <a:xfrm>
            <a:off x="1102309" y="9191028"/>
            <a:ext cx="10693400" cy="31234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1400"/>
            </a:lvl1pPr>
          </a:lstStyle>
          <a:p>
            <a:pPr/>
            <a:r>
              <a:t>Copyright: Nerdeez LTD ®</a:t>
            </a:r>
          </a:p>
        </p:txBody>
      </p:sp>
      <p:sp>
        <p:nvSpPr>
          <p:cNvPr id="136" name="There is a large variety of database solutions you can choose so first let’s understand the different categories we can choose from…"/>
          <p:cNvSpPr txBox="1"/>
          <p:nvPr/>
        </p:nvSpPr>
        <p:spPr>
          <a:xfrm>
            <a:off x="1178620" y="1612075"/>
            <a:ext cx="10693400" cy="1232748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marL="647700" indent="-647700" algn="l">
              <a:lnSpc>
                <a:spcPct val="150000"/>
              </a:lnSpc>
              <a:buClr>
                <a:srgbClr val="E62A59"/>
              </a:buClr>
              <a:buSzPct val="145000"/>
              <a:buChar char="‣"/>
              <a:defRPr sz="2700"/>
            </a:pPr>
            <a:r>
              <a:t>There is a large variety of database solutions you can choose so first let’s understand the different categories we can choose from</a:t>
            </a:r>
          </a:p>
          <a:p>
            <a:pPr lvl="1" marL="1092200" indent="-647700" algn="l">
              <a:lnSpc>
                <a:spcPct val="150000"/>
              </a:lnSpc>
              <a:buClr>
                <a:srgbClr val="E62A59"/>
              </a:buClr>
              <a:buSzPct val="145000"/>
              <a:buChar char="•"/>
              <a:defRPr sz="2700"/>
            </a:pPr>
            <a:r>
              <a:t>Relational DB (MySQL, Postgres, Oracle)</a:t>
            </a:r>
          </a:p>
          <a:p>
            <a:pPr lvl="1" marL="1092200" indent="-647700" algn="l">
              <a:lnSpc>
                <a:spcPct val="150000"/>
              </a:lnSpc>
              <a:buClr>
                <a:srgbClr val="E62A59"/>
              </a:buClr>
              <a:buSzPct val="145000"/>
              <a:buChar char="•"/>
              <a:defRPr sz="2700"/>
            </a:pPr>
            <a:r>
              <a:t>NOSQL (MongoDB, Couchbase)</a:t>
            </a:r>
          </a:p>
          <a:p>
            <a:pPr lvl="1" marL="1092200" indent="-647700" algn="l">
              <a:lnSpc>
                <a:spcPct val="150000"/>
              </a:lnSpc>
              <a:buClr>
                <a:srgbClr val="E62A59"/>
              </a:buClr>
              <a:buSzPct val="145000"/>
              <a:buChar char="•"/>
              <a:defRPr sz="2700"/>
            </a:pPr>
            <a:r>
              <a:t>Graph Database (Neo4J)</a:t>
            </a:r>
          </a:p>
          <a:p>
            <a:pPr lvl="1" marL="1092200" indent="-647700" algn="l">
              <a:lnSpc>
                <a:spcPct val="150000"/>
              </a:lnSpc>
              <a:buClr>
                <a:srgbClr val="E62A59"/>
              </a:buClr>
              <a:buSzPct val="145000"/>
              <a:buChar char="•"/>
              <a:defRPr sz="2700"/>
            </a:pPr>
            <a:r>
              <a:t>Key Value (Redis, MemCached)</a:t>
            </a:r>
          </a:p>
          <a:p>
            <a:pPr lvl="1" marL="1092200" indent="-647700" algn="l">
              <a:lnSpc>
                <a:spcPct val="150000"/>
              </a:lnSpc>
              <a:buClr>
                <a:srgbClr val="E62A59"/>
              </a:buClr>
              <a:buSzPct val="145000"/>
              <a:buChar char="•"/>
              <a:defRPr sz="2700"/>
            </a:pPr>
          </a:p>
          <a:p>
            <a:pPr marL="647700" indent="-647700" algn="l">
              <a:lnSpc>
                <a:spcPct val="150000"/>
              </a:lnSpc>
              <a:buClr>
                <a:srgbClr val="E62A59"/>
              </a:buClr>
              <a:buSzPct val="145000"/>
              <a:buChar char="‣"/>
              <a:defRPr sz="2700"/>
            </a:pPr>
          </a:p>
          <a:p>
            <a:pPr marL="647700" indent="-647700" algn="l">
              <a:lnSpc>
                <a:spcPct val="150000"/>
              </a:lnSpc>
              <a:buClr>
                <a:srgbClr val="E62A59"/>
              </a:buClr>
              <a:buSzPct val="145000"/>
              <a:buChar char="‣"/>
              <a:defRPr sz="2700"/>
            </a:pPr>
          </a:p>
          <a:p>
            <a:pPr algn="l" defTabSz="457200">
              <a:lnSpc>
                <a:spcPct val="150000"/>
              </a:lnSpc>
              <a:defRPr b="0" sz="2700">
                <a:solidFill>
                  <a:srgbClr val="6A9955"/>
                </a:solidFill>
                <a:latin typeface="Menlo"/>
                <a:ea typeface="Menlo"/>
                <a:cs typeface="Menlo"/>
                <a:sym typeface="Menlo"/>
              </a:defRPr>
            </a:pPr>
          </a:p>
          <a:p>
            <a:pPr marL="647700" indent="-647700" algn="l">
              <a:lnSpc>
                <a:spcPct val="150000"/>
              </a:lnSpc>
              <a:buClr>
                <a:srgbClr val="E62A59"/>
              </a:buClr>
              <a:buSzPct val="145000"/>
              <a:buChar char="‣"/>
              <a:defRPr sz="2700"/>
            </a:pPr>
          </a:p>
          <a:p>
            <a:pPr marL="647700" indent="-647700" algn="l">
              <a:lnSpc>
                <a:spcPct val="150000"/>
              </a:lnSpc>
              <a:buClr>
                <a:srgbClr val="E62A59"/>
              </a:buClr>
              <a:buSzPct val="145000"/>
              <a:buChar char="‣"/>
              <a:defRPr sz="2700"/>
            </a:pPr>
          </a:p>
          <a:p>
            <a:pPr marL="647700" indent="-647700" algn="l">
              <a:lnSpc>
                <a:spcPct val="150000"/>
              </a:lnSpc>
              <a:buClr>
                <a:srgbClr val="E62A59"/>
              </a:buClr>
              <a:buSzPct val="145000"/>
              <a:buChar char="‣"/>
              <a:defRPr sz="2700"/>
            </a:pPr>
          </a:p>
          <a:p>
            <a:pPr marL="647700" indent="-647700" algn="l">
              <a:lnSpc>
                <a:spcPct val="150000"/>
              </a:lnSpc>
              <a:buClr>
                <a:srgbClr val="E62A59"/>
              </a:buClr>
              <a:buSzPct val="145000"/>
              <a:buChar char="‣"/>
              <a:defRPr sz="2700"/>
            </a:pPr>
          </a:p>
          <a:p>
            <a:pPr marL="647700" indent="-647700" algn="l">
              <a:lnSpc>
                <a:spcPct val="150000"/>
              </a:lnSpc>
              <a:buClr>
                <a:srgbClr val="E62A59"/>
              </a:buClr>
              <a:buSzPct val="145000"/>
              <a:buChar char="‣"/>
              <a:defRPr sz="2700"/>
            </a:pPr>
          </a:p>
          <a:p>
            <a:pPr marL="647700" indent="-647700" algn="l">
              <a:lnSpc>
                <a:spcPct val="150000"/>
              </a:lnSpc>
              <a:buClr>
                <a:srgbClr val="E62A59"/>
              </a:buClr>
              <a:buSzPct val="145000"/>
              <a:buChar char="‣"/>
              <a:defRPr sz="2700"/>
            </a:pPr>
          </a:p>
          <a:p>
            <a:pPr algn="l">
              <a:lnSpc>
                <a:spcPct val="150000"/>
              </a:lnSpc>
              <a:defRPr sz="2700"/>
            </a:pPr>
          </a:p>
          <a:p>
            <a:pPr algn="l">
              <a:lnSpc>
                <a:spcPct val="150000"/>
              </a:lnSpc>
              <a:defRPr sz="2700"/>
            </a:pP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8" name="Postgres"/>
          <p:cNvSpPr txBox="1"/>
          <p:nvPr>
            <p:ph type="title"/>
          </p:nvPr>
        </p:nvSpPr>
        <p:spPr>
          <a:xfrm>
            <a:off x="952500" y="254000"/>
            <a:ext cx="10888564" cy="829359"/>
          </a:xfrm>
          <a:prstGeom prst="rect">
            <a:avLst/>
          </a:prstGeom>
        </p:spPr>
        <p:txBody>
          <a:bodyPr/>
          <a:lstStyle>
            <a:lvl1pPr algn="l" defTabSz="467359">
              <a:defRPr sz="4800">
                <a:solidFill>
                  <a:srgbClr val="E62A59"/>
                </a:solidFill>
              </a:defRPr>
            </a:lvl1pPr>
          </a:lstStyle>
          <a:p>
            <a:pPr/>
            <a:r>
              <a:t>Postgres</a:t>
            </a:r>
          </a:p>
        </p:txBody>
      </p:sp>
      <p:sp>
        <p:nvSpPr>
          <p:cNvPr id="139" name="Line"/>
          <p:cNvSpPr/>
          <p:nvPr/>
        </p:nvSpPr>
        <p:spPr>
          <a:xfrm>
            <a:off x="1155700" y="1333500"/>
            <a:ext cx="10693400" cy="0"/>
          </a:xfrm>
          <a:prstGeom prst="line">
            <a:avLst/>
          </a:prstGeom>
          <a:ln w="25400">
            <a:solidFill>
              <a:srgbClr val="E62A59"/>
            </a:solidFill>
            <a:miter lim="400000"/>
          </a:ln>
        </p:spPr>
        <p:txBody>
          <a:bodyPr lIns="50800" tIns="50800" rIns="50800" bIns="50800" anchor="ctr"/>
          <a:lstStyle/>
          <a:p>
            <a:pPr>
              <a:defRPr b="0" sz="2200">
                <a:latin typeface="+mn-lt"/>
                <a:ea typeface="+mn-ea"/>
                <a:cs typeface="+mn-cs"/>
                <a:sym typeface="Helvetica Neue Medium"/>
              </a:defRPr>
            </a:pPr>
          </a:p>
        </p:txBody>
      </p:sp>
      <p:sp>
        <p:nvSpPr>
          <p:cNvPr id="140" name="Copyright: Nerdeez LTD ®"/>
          <p:cNvSpPr txBox="1"/>
          <p:nvPr/>
        </p:nvSpPr>
        <p:spPr>
          <a:xfrm>
            <a:off x="1102309" y="9191028"/>
            <a:ext cx="10693400" cy="31234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1400"/>
            </a:lvl1pPr>
          </a:lstStyle>
          <a:p>
            <a:pPr/>
            <a:r>
              <a:t>Copyright: Nerdeez LTD ®</a:t>
            </a:r>
          </a:p>
        </p:txBody>
      </p:sp>
      <p:sp>
        <p:nvSpPr>
          <p:cNvPr id="141" name="Postgres is a relational database…"/>
          <p:cNvSpPr txBox="1"/>
          <p:nvPr/>
        </p:nvSpPr>
        <p:spPr>
          <a:xfrm>
            <a:off x="1178620" y="1612075"/>
            <a:ext cx="10693400" cy="1232748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marL="647700" indent="-647700" algn="l">
              <a:lnSpc>
                <a:spcPct val="150000"/>
              </a:lnSpc>
              <a:buClr>
                <a:srgbClr val="E62A59"/>
              </a:buClr>
              <a:buSzPct val="145000"/>
              <a:buChar char="‣"/>
              <a:defRPr sz="2700"/>
            </a:pPr>
            <a:r>
              <a:t>Postgres is a relational database</a:t>
            </a:r>
          </a:p>
          <a:p>
            <a:pPr marL="647700" indent="-647700" algn="l">
              <a:lnSpc>
                <a:spcPct val="150000"/>
              </a:lnSpc>
              <a:buClr>
                <a:srgbClr val="E62A59"/>
              </a:buClr>
              <a:buSzPct val="145000"/>
              <a:buChar char="‣"/>
              <a:defRPr sz="2700"/>
            </a:pPr>
            <a:r>
              <a:t>SQL based</a:t>
            </a:r>
          </a:p>
          <a:p>
            <a:pPr marL="647700" indent="-647700" algn="l">
              <a:lnSpc>
                <a:spcPct val="150000"/>
              </a:lnSpc>
              <a:buClr>
                <a:srgbClr val="E62A59"/>
              </a:buClr>
              <a:buSzPct val="145000"/>
              <a:buChar char="‣"/>
              <a:defRPr sz="2700"/>
            </a:pPr>
            <a:r>
              <a:t>Database is splitted to tables</a:t>
            </a:r>
          </a:p>
          <a:p>
            <a:pPr marL="647700" indent="-647700" algn="l">
              <a:lnSpc>
                <a:spcPct val="150000"/>
              </a:lnSpc>
              <a:buClr>
                <a:srgbClr val="E62A59"/>
              </a:buClr>
              <a:buSzPct val="145000"/>
              <a:buChar char="‣"/>
              <a:defRPr sz="2700"/>
            </a:pPr>
            <a:r>
              <a:t>Tables are splitted to rows</a:t>
            </a:r>
          </a:p>
          <a:p>
            <a:pPr marL="647700" indent="-647700" algn="l">
              <a:lnSpc>
                <a:spcPct val="150000"/>
              </a:lnSpc>
              <a:buClr>
                <a:srgbClr val="E62A59"/>
              </a:buClr>
              <a:buSzPct val="145000"/>
              <a:buChar char="‣"/>
              <a:defRPr sz="2700"/>
            </a:pPr>
            <a:r>
              <a:t>Rows are identified by a primary key</a:t>
            </a:r>
          </a:p>
          <a:p>
            <a:pPr marL="647700" indent="-647700" algn="l">
              <a:lnSpc>
                <a:spcPct val="150000"/>
              </a:lnSpc>
              <a:buClr>
                <a:srgbClr val="E62A59"/>
              </a:buClr>
              <a:buSzPct val="145000"/>
              <a:buChar char="‣"/>
              <a:defRPr sz="2700"/>
            </a:pPr>
            <a:r>
              <a:t>Fast, Mature with a lot of built in features</a:t>
            </a:r>
          </a:p>
          <a:p>
            <a:pPr marL="647700" indent="-647700" algn="l">
              <a:lnSpc>
                <a:spcPct val="150000"/>
              </a:lnSpc>
              <a:buClr>
                <a:srgbClr val="E62A59"/>
              </a:buClr>
              <a:buSzPct val="145000"/>
              <a:buChar char="‣"/>
              <a:defRPr sz="2700"/>
            </a:pPr>
            <a:r>
              <a:t>In this lesson we will learn to work with postgres</a:t>
            </a:r>
          </a:p>
          <a:p>
            <a:pPr lvl="1" marL="1092200" indent="-647700" algn="l">
              <a:lnSpc>
                <a:spcPct val="150000"/>
              </a:lnSpc>
              <a:buClr>
                <a:srgbClr val="E62A59"/>
              </a:buClr>
              <a:buSzPct val="145000"/>
              <a:buChar char="•"/>
              <a:defRPr sz="2700"/>
            </a:pPr>
          </a:p>
          <a:p>
            <a:pPr marL="647700" indent="-647700" algn="l">
              <a:lnSpc>
                <a:spcPct val="150000"/>
              </a:lnSpc>
              <a:buClr>
                <a:srgbClr val="E62A59"/>
              </a:buClr>
              <a:buSzPct val="145000"/>
              <a:buChar char="‣"/>
              <a:defRPr sz="2700"/>
            </a:pPr>
          </a:p>
          <a:p>
            <a:pPr marL="647700" indent="-647700" algn="l">
              <a:lnSpc>
                <a:spcPct val="150000"/>
              </a:lnSpc>
              <a:buClr>
                <a:srgbClr val="E62A59"/>
              </a:buClr>
              <a:buSzPct val="145000"/>
              <a:buChar char="‣"/>
              <a:defRPr sz="2700"/>
            </a:pPr>
          </a:p>
          <a:p>
            <a:pPr algn="l" defTabSz="457200">
              <a:lnSpc>
                <a:spcPct val="150000"/>
              </a:lnSpc>
              <a:defRPr b="0" sz="2700">
                <a:solidFill>
                  <a:srgbClr val="6A9955"/>
                </a:solidFill>
                <a:latin typeface="Menlo"/>
                <a:ea typeface="Menlo"/>
                <a:cs typeface="Menlo"/>
                <a:sym typeface="Menlo"/>
              </a:defRPr>
            </a:pPr>
          </a:p>
          <a:p>
            <a:pPr marL="647700" indent="-647700" algn="l">
              <a:lnSpc>
                <a:spcPct val="150000"/>
              </a:lnSpc>
              <a:buClr>
                <a:srgbClr val="E62A59"/>
              </a:buClr>
              <a:buSzPct val="145000"/>
              <a:buChar char="‣"/>
              <a:defRPr sz="2700"/>
            </a:pPr>
          </a:p>
          <a:p>
            <a:pPr marL="647700" indent="-647700" algn="l">
              <a:lnSpc>
                <a:spcPct val="150000"/>
              </a:lnSpc>
              <a:buClr>
                <a:srgbClr val="E62A59"/>
              </a:buClr>
              <a:buSzPct val="145000"/>
              <a:buChar char="‣"/>
              <a:defRPr sz="2700"/>
            </a:pPr>
          </a:p>
          <a:p>
            <a:pPr marL="647700" indent="-647700" algn="l">
              <a:lnSpc>
                <a:spcPct val="150000"/>
              </a:lnSpc>
              <a:buClr>
                <a:srgbClr val="E62A59"/>
              </a:buClr>
              <a:buSzPct val="145000"/>
              <a:buChar char="‣"/>
              <a:defRPr sz="2700"/>
            </a:pPr>
          </a:p>
          <a:p>
            <a:pPr marL="647700" indent="-647700" algn="l">
              <a:lnSpc>
                <a:spcPct val="150000"/>
              </a:lnSpc>
              <a:buClr>
                <a:srgbClr val="E62A59"/>
              </a:buClr>
              <a:buSzPct val="145000"/>
              <a:buChar char="‣"/>
              <a:defRPr sz="2700"/>
            </a:pPr>
          </a:p>
          <a:p>
            <a:pPr marL="647700" indent="-647700" algn="l">
              <a:lnSpc>
                <a:spcPct val="150000"/>
              </a:lnSpc>
              <a:buClr>
                <a:srgbClr val="E62A59"/>
              </a:buClr>
              <a:buSzPct val="145000"/>
              <a:buChar char="‣"/>
              <a:defRPr sz="2700"/>
            </a:pPr>
          </a:p>
          <a:p>
            <a:pPr marL="647700" indent="-647700" algn="l">
              <a:lnSpc>
                <a:spcPct val="150000"/>
              </a:lnSpc>
              <a:buClr>
                <a:srgbClr val="E62A59"/>
              </a:buClr>
              <a:buSzPct val="145000"/>
              <a:buChar char="‣"/>
              <a:defRPr sz="2700"/>
            </a:pPr>
          </a:p>
          <a:p>
            <a:pPr algn="l">
              <a:lnSpc>
                <a:spcPct val="150000"/>
              </a:lnSpc>
              <a:defRPr sz="2700"/>
            </a:pPr>
          </a:p>
          <a:p>
            <a:pPr algn="l">
              <a:lnSpc>
                <a:spcPct val="150000"/>
              </a:lnSpc>
              <a:defRPr sz="2700"/>
            </a:pP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3" name="Our first db query"/>
          <p:cNvSpPr txBox="1"/>
          <p:nvPr>
            <p:ph type="title"/>
          </p:nvPr>
        </p:nvSpPr>
        <p:spPr>
          <a:xfrm>
            <a:off x="952500" y="254000"/>
            <a:ext cx="10888564" cy="829359"/>
          </a:xfrm>
          <a:prstGeom prst="rect">
            <a:avLst/>
          </a:prstGeom>
        </p:spPr>
        <p:txBody>
          <a:bodyPr/>
          <a:lstStyle>
            <a:lvl1pPr algn="l" defTabSz="467359">
              <a:defRPr sz="4800">
                <a:solidFill>
                  <a:srgbClr val="E62A59"/>
                </a:solidFill>
              </a:defRPr>
            </a:lvl1pPr>
          </a:lstStyle>
          <a:p>
            <a:pPr/>
            <a:r>
              <a:t>Our first db query</a:t>
            </a:r>
          </a:p>
        </p:txBody>
      </p:sp>
      <p:sp>
        <p:nvSpPr>
          <p:cNvPr id="144" name="Line"/>
          <p:cNvSpPr/>
          <p:nvPr/>
        </p:nvSpPr>
        <p:spPr>
          <a:xfrm>
            <a:off x="1155700" y="1333500"/>
            <a:ext cx="10693400" cy="0"/>
          </a:xfrm>
          <a:prstGeom prst="line">
            <a:avLst/>
          </a:prstGeom>
          <a:ln w="25400">
            <a:solidFill>
              <a:srgbClr val="E62A59"/>
            </a:solidFill>
            <a:miter lim="400000"/>
          </a:ln>
        </p:spPr>
        <p:txBody>
          <a:bodyPr lIns="50800" tIns="50800" rIns="50800" bIns="50800" anchor="ctr"/>
          <a:lstStyle/>
          <a:p>
            <a:pPr>
              <a:defRPr b="0" sz="2200">
                <a:latin typeface="+mn-lt"/>
                <a:ea typeface="+mn-ea"/>
                <a:cs typeface="+mn-cs"/>
                <a:sym typeface="Helvetica Neue Medium"/>
              </a:defRPr>
            </a:pPr>
          </a:p>
        </p:txBody>
      </p:sp>
      <p:sp>
        <p:nvSpPr>
          <p:cNvPr id="145" name="Copyright: Nerdeez LTD ®"/>
          <p:cNvSpPr txBox="1"/>
          <p:nvPr/>
        </p:nvSpPr>
        <p:spPr>
          <a:xfrm>
            <a:off x="1102309" y="9191028"/>
            <a:ext cx="10693400" cy="31234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1400"/>
            </a:lvl1pPr>
          </a:lstStyle>
          <a:p>
            <a:pPr/>
            <a:r>
              <a:t>Copyright: Nerdeez LTD ®</a:t>
            </a:r>
          </a:p>
        </p:txBody>
      </p:sp>
      <p:sp>
        <p:nvSpPr>
          <p:cNvPr id="146" name="For this example we will require a running database postgres server…"/>
          <p:cNvSpPr txBox="1"/>
          <p:nvPr/>
        </p:nvSpPr>
        <p:spPr>
          <a:xfrm>
            <a:off x="1178620" y="1612075"/>
            <a:ext cx="10693400" cy="1544587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marL="647700" indent="-647700" algn="l">
              <a:lnSpc>
                <a:spcPct val="150000"/>
              </a:lnSpc>
              <a:buClr>
                <a:srgbClr val="E62A59"/>
              </a:buClr>
              <a:buSzPct val="145000"/>
              <a:buChar char="‣"/>
              <a:defRPr sz="2700"/>
            </a:pPr>
            <a:r>
              <a:t>For this example we will require a running database postgres server</a:t>
            </a:r>
          </a:p>
          <a:p>
            <a:pPr marL="647700" indent="-647700" algn="l">
              <a:lnSpc>
                <a:spcPct val="150000"/>
              </a:lnSpc>
              <a:buClr>
                <a:srgbClr val="E62A59"/>
              </a:buClr>
              <a:buSzPct val="145000"/>
              <a:buChar char="‣"/>
              <a:defRPr sz="2700"/>
            </a:pPr>
            <a:r>
              <a:t>Can be easily opened using AWS (eligible for free tier)</a:t>
            </a:r>
          </a:p>
          <a:p>
            <a:pPr marL="647700" indent="-647700" algn="l">
              <a:lnSpc>
                <a:spcPct val="150000"/>
              </a:lnSpc>
              <a:buClr>
                <a:srgbClr val="E62A59"/>
              </a:buClr>
              <a:buSzPct val="145000"/>
              <a:buChar char="‣"/>
              <a:defRPr sz="2700"/>
            </a:pPr>
            <a:r>
              <a:t>Make sure your database is publicly open</a:t>
            </a:r>
          </a:p>
          <a:p>
            <a:pPr lvl="1" marL="1092200" indent="-647700" algn="l">
              <a:lnSpc>
                <a:spcPct val="150000"/>
              </a:lnSpc>
              <a:buClr>
                <a:srgbClr val="E62A59"/>
              </a:buClr>
              <a:buSzPct val="145000"/>
              <a:buChar char="•"/>
              <a:defRPr sz="2700"/>
            </a:pPr>
            <a:r>
              <a:t>You should have a database endpoint like:</a:t>
            </a:r>
          </a:p>
          <a:p>
            <a:pPr lvl="2" marL="1536700" indent="-647700" algn="l">
              <a:lnSpc>
                <a:spcPct val="150000"/>
              </a:lnSpc>
              <a:buClr>
                <a:srgbClr val="E62A59"/>
              </a:buClr>
              <a:buSzPct val="145000"/>
              <a:buChar char="•"/>
              <a:defRPr sz="2700"/>
            </a:pPr>
            <a:r>
              <a:t>****.****.eu-west-1.rds.amazonaws.com </a:t>
            </a:r>
          </a:p>
          <a:p>
            <a:pPr marL="647700" indent="-647700" algn="l">
              <a:lnSpc>
                <a:spcPct val="150000"/>
              </a:lnSpc>
              <a:buClr>
                <a:srgbClr val="E62A59"/>
              </a:buClr>
              <a:buSzPct val="145000"/>
              <a:buChar char="‣"/>
              <a:defRPr sz="2700"/>
            </a:pPr>
            <a:r>
              <a:t>When creating a database you were asked to provide a username and a password</a:t>
            </a:r>
          </a:p>
          <a:p>
            <a:pPr marL="647700" indent="-647700" algn="l">
              <a:lnSpc>
                <a:spcPct val="150000"/>
              </a:lnSpc>
              <a:buClr>
                <a:srgbClr val="E62A59"/>
              </a:buClr>
              <a:buSzPct val="145000"/>
              <a:buChar char="‣"/>
              <a:defRPr sz="2700"/>
            </a:pPr>
            <a:r>
              <a:t>Also you had to provide a port </a:t>
            </a:r>
          </a:p>
          <a:p>
            <a:pPr marL="647700" indent="-647700" algn="l">
              <a:lnSpc>
                <a:spcPct val="150000"/>
              </a:lnSpc>
              <a:buClr>
                <a:srgbClr val="E62A59"/>
              </a:buClr>
              <a:buSzPct val="145000"/>
              <a:buChar char="‣"/>
              <a:defRPr sz="2700"/>
            </a:pPr>
            <a:r>
              <a:t>From all these data you can create a database url:</a:t>
            </a:r>
          </a:p>
          <a:p>
            <a:pPr lvl="1" marL="1092200" indent="-647700" algn="l">
              <a:lnSpc>
                <a:spcPct val="150000"/>
              </a:lnSpc>
              <a:buClr>
                <a:srgbClr val="E62A59"/>
              </a:buClr>
              <a:buSzPct val="145000"/>
              <a:buChar char="•"/>
              <a:defRPr sz="2700"/>
            </a:pPr>
            <a:r>
              <a:t>postgres://username:password@ ****.****.</a:t>
            </a:r>
            <a:r>
              <a:rPr u="sng">
                <a:hlinkClick r:id="rId2" invalidUrl="" action="" tgtFrame="" tooltip="" history="1" highlightClick="0" endSnd="0"/>
              </a:rPr>
              <a:t>eu-west-1.rds.amazonaws.com:5432</a:t>
            </a:r>
          </a:p>
          <a:p>
            <a:pPr lvl="1" marL="1092200" indent="-647700" algn="l">
              <a:lnSpc>
                <a:spcPct val="150000"/>
              </a:lnSpc>
              <a:buClr>
                <a:srgbClr val="E62A59"/>
              </a:buClr>
              <a:buSzPct val="145000"/>
              <a:buChar char="•"/>
              <a:defRPr sz="2700"/>
            </a:pPr>
          </a:p>
          <a:p>
            <a:pPr marL="647700" indent="-647700" algn="l">
              <a:lnSpc>
                <a:spcPct val="150000"/>
              </a:lnSpc>
              <a:buClr>
                <a:srgbClr val="E62A59"/>
              </a:buClr>
              <a:buSzPct val="145000"/>
              <a:buChar char="‣"/>
              <a:defRPr sz="2700"/>
            </a:pPr>
          </a:p>
          <a:p>
            <a:pPr marL="647700" indent="-647700" algn="l">
              <a:lnSpc>
                <a:spcPct val="150000"/>
              </a:lnSpc>
              <a:buClr>
                <a:srgbClr val="E62A59"/>
              </a:buClr>
              <a:buSzPct val="145000"/>
              <a:buChar char="‣"/>
              <a:defRPr sz="2700"/>
            </a:pPr>
          </a:p>
          <a:p>
            <a:pPr algn="l" defTabSz="457200">
              <a:lnSpc>
                <a:spcPct val="150000"/>
              </a:lnSpc>
              <a:defRPr b="0" sz="2700">
                <a:solidFill>
                  <a:srgbClr val="6A9955"/>
                </a:solidFill>
                <a:latin typeface="Menlo"/>
                <a:ea typeface="Menlo"/>
                <a:cs typeface="Menlo"/>
                <a:sym typeface="Menlo"/>
              </a:defRPr>
            </a:pPr>
          </a:p>
          <a:p>
            <a:pPr marL="647700" indent="-647700" algn="l">
              <a:lnSpc>
                <a:spcPct val="150000"/>
              </a:lnSpc>
              <a:buClr>
                <a:srgbClr val="E62A59"/>
              </a:buClr>
              <a:buSzPct val="145000"/>
              <a:buChar char="‣"/>
              <a:defRPr sz="2700"/>
            </a:pPr>
          </a:p>
          <a:p>
            <a:pPr marL="647700" indent="-647700" algn="l">
              <a:lnSpc>
                <a:spcPct val="150000"/>
              </a:lnSpc>
              <a:buClr>
                <a:srgbClr val="E62A59"/>
              </a:buClr>
              <a:buSzPct val="145000"/>
              <a:buChar char="‣"/>
              <a:defRPr sz="2700"/>
            </a:pPr>
          </a:p>
          <a:p>
            <a:pPr marL="647700" indent="-647700" algn="l">
              <a:lnSpc>
                <a:spcPct val="150000"/>
              </a:lnSpc>
              <a:buClr>
                <a:srgbClr val="E62A59"/>
              </a:buClr>
              <a:buSzPct val="145000"/>
              <a:buChar char="‣"/>
              <a:defRPr sz="2700"/>
            </a:pPr>
          </a:p>
          <a:p>
            <a:pPr marL="647700" indent="-647700" algn="l">
              <a:lnSpc>
                <a:spcPct val="150000"/>
              </a:lnSpc>
              <a:buClr>
                <a:srgbClr val="E62A59"/>
              </a:buClr>
              <a:buSzPct val="145000"/>
              <a:buChar char="‣"/>
              <a:defRPr sz="2700"/>
            </a:pPr>
          </a:p>
          <a:p>
            <a:pPr marL="647700" indent="-647700" algn="l">
              <a:lnSpc>
                <a:spcPct val="150000"/>
              </a:lnSpc>
              <a:buClr>
                <a:srgbClr val="E62A59"/>
              </a:buClr>
              <a:buSzPct val="145000"/>
              <a:buChar char="‣"/>
              <a:defRPr sz="2700"/>
            </a:pPr>
          </a:p>
          <a:p>
            <a:pPr marL="647700" indent="-647700" algn="l">
              <a:lnSpc>
                <a:spcPct val="150000"/>
              </a:lnSpc>
              <a:buClr>
                <a:srgbClr val="E62A59"/>
              </a:buClr>
              <a:buSzPct val="145000"/>
              <a:buChar char="‣"/>
              <a:defRPr sz="2700"/>
            </a:pPr>
          </a:p>
          <a:p>
            <a:pPr algn="l">
              <a:lnSpc>
                <a:spcPct val="150000"/>
              </a:lnSpc>
              <a:defRPr sz="2700"/>
            </a:pPr>
          </a:p>
          <a:p>
            <a:pPr algn="l">
              <a:lnSpc>
                <a:spcPct val="150000"/>
              </a:lnSpc>
              <a:defRPr sz="2700"/>
            </a:pP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8" name="Our first db query - EX"/>
          <p:cNvSpPr txBox="1"/>
          <p:nvPr>
            <p:ph type="title"/>
          </p:nvPr>
        </p:nvSpPr>
        <p:spPr>
          <a:xfrm>
            <a:off x="952500" y="254000"/>
            <a:ext cx="10888564" cy="829359"/>
          </a:xfrm>
          <a:prstGeom prst="rect">
            <a:avLst/>
          </a:prstGeom>
        </p:spPr>
        <p:txBody>
          <a:bodyPr/>
          <a:lstStyle>
            <a:lvl1pPr algn="l" defTabSz="467359">
              <a:defRPr sz="4800">
                <a:solidFill>
                  <a:srgbClr val="E62A59"/>
                </a:solidFill>
              </a:defRPr>
            </a:lvl1pPr>
          </a:lstStyle>
          <a:p>
            <a:pPr/>
            <a:r>
              <a:t>Our first db query - EX</a:t>
            </a:r>
          </a:p>
        </p:txBody>
      </p:sp>
      <p:sp>
        <p:nvSpPr>
          <p:cNvPr id="149" name="Line"/>
          <p:cNvSpPr/>
          <p:nvPr/>
        </p:nvSpPr>
        <p:spPr>
          <a:xfrm>
            <a:off x="1155700" y="1333500"/>
            <a:ext cx="10693400" cy="0"/>
          </a:xfrm>
          <a:prstGeom prst="line">
            <a:avLst/>
          </a:prstGeom>
          <a:ln w="25400">
            <a:solidFill>
              <a:srgbClr val="E62A59"/>
            </a:solidFill>
            <a:miter lim="400000"/>
          </a:ln>
        </p:spPr>
        <p:txBody>
          <a:bodyPr lIns="50800" tIns="50800" rIns="50800" bIns="50800" anchor="ctr"/>
          <a:lstStyle/>
          <a:p>
            <a:pPr>
              <a:defRPr b="0" sz="2200">
                <a:latin typeface="+mn-lt"/>
                <a:ea typeface="+mn-ea"/>
                <a:cs typeface="+mn-cs"/>
                <a:sym typeface="Helvetica Neue Medium"/>
              </a:defRPr>
            </a:pPr>
          </a:p>
        </p:txBody>
      </p:sp>
      <p:sp>
        <p:nvSpPr>
          <p:cNvPr id="150" name="Copyright: Nerdeez LTD ®"/>
          <p:cNvSpPr txBox="1"/>
          <p:nvPr/>
        </p:nvSpPr>
        <p:spPr>
          <a:xfrm>
            <a:off x="1102309" y="9191028"/>
            <a:ext cx="10693400" cy="31234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1400"/>
            </a:lvl1pPr>
          </a:lstStyle>
          <a:p>
            <a:pPr/>
            <a:r>
              <a:t>Copyright: Nerdeez LTD ®</a:t>
            </a:r>
          </a:p>
        </p:txBody>
      </p:sp>
      <p:sp>
        <p:nvSpPr>
          <p:cNvPr id="151" name="After opening our database, we will now do the following…"/>
          <p:cNvSpPr txBox="1"/>
          <p:nvPr/>
        </p:nvSpPr>
        <p:spPr>
          <a:xfrm>
            <a:off x="1178620" y="1612075"/>
            <a:ext cx="10693400" cy="1606954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marL="647700" indent="-647700" algn="l">
              <a:lnSpc>
                <a:spcPct val="150000"/>
              </a:lnSpc>
              <a:buClr>
                <a:srgbClr val="E62A59"/>
              </a:buClr>
              <a:buSzPct val="145000"/>
              <a:buChar char="‣"/>
              <a:defRPr sz="2700"/>
            </a:pPr>
            <a:r>
              <a:t>After opening our database, we will now do the following</a:t>
            </a:r>
          </a:p>
          <a:p>
            <a:pPr marL="647700" indent="-647700" algn="l">
              <a:lnSpc>
                <a:spcPct val="150000"/>
              </a:lnSpc>
              <a:buClr>
                <a:srgbClr val="E62A59"/>
              </a:buClr>
              <a:buSzPct val="145000"/>
              <a:buChar char="‣"/>
              <a:defRPr sz="2700"/>
            </a:pPr>
            <a:r>
              <a:t>Connect to the database using node</a:t>
            </a:r>
          </a:p>
          <a:p>
            <a:pPr marL="647700" indent="-647700" algn="l">
              <a:lnSpc>
                <a:spcPct val="150000"/>
              </a:lnSpc>
              <a:buClr>
                <a:srgbClr val="E62A59"/>
              </a:buClr>
              <a:buSzPct val="145000"/>
              <a:buChar char="‣"/>
              <a:defRPr sz="2700"/>
            </a:pPr>
            <a:r>
              <a:t>Create a new table called tasks which will contain the following columns</a:t>
            </a:r>
          </a:p>
          <a:p>
            <a:pPr lvl="1" marL="1092200" indent="-647700" algn="l">
              <a:lnSpc>
                <a:spcPct val="150000"/>
              </a:lnSpc>
              <a:buClr>
                <a:srgbClr val="E62A59"/>
              </a:buClr>
              <a:buSzPct val="145000"/>
              <a:buChar char="•"/>
              <a:defRPr sz="2700"/>
            </a:pPr>
            <a:r>
              <a:t>id - the primary key number</a:t>
            </a:r>
          </a:p>
          <a:p>
            <a:pPr lvl="1" marL="1092200" indent="-647700" algn="l">
              <a:lnSpc>
                <a:spcPct val="150000"/>
              </a:lnSpc>
              <a:buClr>
                <a:srgbClr val="E62A59"/>
              </a:buClr>
              <a:buSzPct val="145000"/>
              <a:buChar char="•"/>
              <a:defRPr sz="2700"/>
            </a:pPr>
            <a:r>
              <a:t>title - a string of max length 100</a:t>
            </a:r>
          </a:p>
          <a:p>
            <a:pPr lvl="1" marL="1092200" indent="-647700" algn="l">
              <a:lnSpc>
                <a:spcPct val="150000"/>
              </a:lnSpc>
              <a:buClr>
                <a:srgbClr val="E62A59"/>
              </a:buClr>
              <a:buSzPct val="145000"/>
              <a:buChar char="•"/>
              <a:defRPr sz="2700"/>
            </a:pPr>
            <a:r>
              <a:t>description - an unlimited string</a:t>
            </a:r>
          </a:p>
          <a:p>
            <a:pPr lvl="1" marL="1092200" indent="-647700" algn="l">
              <a:lnSpc>
                <a:spcPct val="150000"/>
              </a:lnSpc>
              <a:buClr>
                <a:srgbClr val="E62A59"/>
              </a:buClr>
              <a:buSzPct val="145000"/>
              <a:buChar char="•"/>
              <a:defRPr sz="2700"/>
            </a:pPr>
            <a:r>
              <a:t>when - date and time</a:t>
            </a:r>
          </a:p>
          <a:p>
            <a:pPr marL="647700" indent="-647700" algn="l">
              <a:lnSpc>
                <a:spcPct val="150000"/>
              </a:lnSpc>
              <a:buClr>
                <a:srgbClr val="E62A59"/>
              </a:buClr>
              <a:buSzPct val="145000"/>
              <a:buChar char="‣"/>
              <a:defRPr sz="2700"/>
            </a:pPr>
            <a:r>
              <a:t>we will insert rows to that table</a:t>
            </a:r>
          </a:p>
          <a:p>
            <a:pPr marL="647700" indent="-647700" algn="l">
              <a:lnSpc>
                <a:spcPct val="150000"/>
              </a:lnSpc>
              <a:buClr>
                <a:srgbClr val="E62A59"/>
              </a:buClr>
              <a:buSzPct val="145000"/>
              <a:buChar char="‣"/>
              <a:defRPr sz="2700"/>
            </a:pPr>
            <a:r>
              <a:t>node has a postgres driver that can connect and execute queries, pg</a:t>
            </a:r>
          </a:p>
          <a:p>
            <a:pPr marL="647700" indent="-647700" algn="l">
              <a:lnSpc>
                <a:spcPct val="150000"/>
              </a:lnSpc>
              <a:buClr>
                <a:srgbClr val="E62A59"/>
              </a:buClr>
              <a:buSzPct val="145000"/>
              <a:buChar char="‣"/>
              <a:defRPr sz="2700"/>
            </a:pPr>
          </a:p>
          <a:p>
            <a:pPr marL="647700" indent="-647700" algn="l">
              <a:lnSpc>
                <a:spcPct val="150000"/>
              </a:lnSpc>
              <a:buClr>
                <a:srgbClr val="E62A59"/>
              </a:buClr>
              <a:buSzPct val="145000"/>
              <a:buChar char="‣"/>
              <a:defRPr sz="2700"/>
            </a:pPr>
          </a:p>
          <a:p>
            <a:pPr lvl="1" marL="1092200" indent="-647700" algn="l">
              <a:lnSpc>
                <a:spcPct val="150000"/>
              </a:lnSpc>
              <a:buClr>
                <a:srgbClr val="E62A59"/>
              </a:buClr>
              <a:buSzPct val="145000"/>
              <a:buChar char="•"/>
              <a:defRPr sz="2700"/>
            </a:pPr>
          </a:p>
          <a:p>
            <a:pPr marL="647700" indent="-647700" algn="l">
              <a:lnSpc>
                <a:spcPct val="150000"/>
              </a:lnSpc>
              <a:buClr>
                <a:srgbClr val="E62A59"/>
              </a:buClr>
              <a:buSzPct val="145000"/>
              <a:buChar char="‣"/>
              <a:defRPr sz="2700"/>
            </a:pPr>
          </a:p>
          <a:p>
            <a:pPr marL="647700" indent="-647700" algn="l">
              <a:lnSpc>
                <a:spcPct val="150000"/>
              </a:lnSpc>
              <a:buClr>
                <a:srgbClr val="E62A59"/>
              </a:buClr>
              <a:buSzPct val="145000"/>
              <a:buChar char="‣"/>
              <a:defRPr sz="2700"/>
            </a:pPr>
          </a:p>
          <a:p>
            <a:pPr algn="l" defTabSz="457200">
              <a:lnSpc>
                <a:spcPct val="150000"/>
              </a:lnSpc>
              <a:defRPr b="0" sz="2700">
                <a:solidFill>
                  <a:srgbClr val="6A9955"/>
                </a:solidFill>
                <a:latin typeface="Menlo"/>
                <a:ea typeface="Menlo"/>
                <a:cs typeface="Menlo"/>
                <a:sym typeface="Menlo"/>
              </a:defRPr>
            </a:pPr>
          </a:p>
          <a:p>
            <a:pPr marL="647700" indent="-647700" algn="l">
              <a:lnSpc>
                <a:spcPct val="150000"/>
              </a:lnSpc>
              <a:buClr>
                <a:srgbClr val="E62A59"/>
              </a:buClr>
              <a:buSzPct val="145000"/>
              <a:buChar char="‣"/>
              <a:defRPr sz="2700"/>
            </a:pPr>
          </a:p>
          <a:p>
            <a:pPr marL="647700" indent="-647700" algn="l">
              <a:lnSpc>
                <a:spcPct val="150000"/>
              </a:lnSpc>
              <a:buClr>
                <a:srgbClr val="E62A59"/>
              </a:buClr>
              <a:buSzPct val="145000"/>
              <a:buChar char="‣"/>
              <a:defRPr sz="2700"/>
            </a:pPr>
          </a:p>
          <a:p>
            <a:pPr marL="647700" indent="-647700" algn="l">
              <a:lnSpc>
                <a:spcPct val="150000"/>
              </a:lnSpc>
              <a:buClr>
                <a:srgbClr val="E62A59"/>
              </a:buClr>
              <a:buSzPct val="145000"/>
              <a:buChar char="‣"/>
              <a:defRPr sz="2700"/>
            </a:pPr>
          </a:p>
          <a:p>
            <a:pPr marL="647700" indent="-647700" algn="l">
              <a:lnSpc>
                <a:spcPct val="150000"/>
              </a:lnSpc>
              <a:buClr>
                <a:srgbClr val="E62A59"/>
              </a:buClr>
              <a:buSzPct val="145000"/>
              <a:buChar char="‣"/>
              <a:defRPr sz="2700"/>
            </a:pPr>
          </a:p>
          <a:p>
            <a:pPr marL="647700" indent="-647700" algn="l">
              <a:lnSpc>
                <a:spcPct val="150000"/>
              </a:lnSpc>
              <a:buClr>
                <a:srgbClr val="E62A59"/>
              </a:buClr>
              <a:buSzPct val="145000"/>
              <a:buChar char="‣"/>
              <a:defRPr sz="2700"/>
            </a:pPr>
          </a:p>
          <a:p>
            <a:pPr marL="647700" indent="-647700" algn="l">
              <a:lnSpc>
                <a:spcPct val="150000"/>
              </a:lnSpc>
              <a:buClr>
                <a:srgbClr val="E62A59"/>
              </a:buClr>
              <a:buSzPct val="145000"/>
              <a:buChar char="‣"/>
              <a:defRPr sz="2700"/>
            </a:pPr>
          </a:p>
          <a:p>
            <a:pPr algn="l">
              <a:lnSpc>
                <a:spcPct val="150000"/>
              </a:lnSpc>
              <a:defRPr sz="2700"/>
            </a:pPr>
          </a:p>
          <a:p>
            <a:pPr algn="l">
              <a:lnSpc>
                <a:spcPct val="150000"/>
              </a:lnSpc>
              <a:defRPr sz="2700"/>
            </a:pP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3" name="Our first db query - run the following EX"/>
          <p:cNvSpPr txBox="1"/>
          <p:nvPr>
            <p:ph type="title"/>
          </p:nvPr>
        </p:nvSpPr>
        <p:spPr>
          <a:xfrm>
            <a:off x="952500" y="254000"/>
            <a:ext cx="10888564" cy="829359"/>
          </a:xfrm>
          <a:prstGeom prst="rect">
            <a:avLst/>
          </a:prstGeom>
        </p:spPr>
        <p:txBody>
          <a:bodyPr/>
          <a:lstStyle>
            <a:lvl1pPr algn="l" defTabSz="449833">
              <a:defRPr sz="4619">
                <a:solidFill>
                  <a:srgbClr val="E62A59"/>
                </a:solidFill>
              </a:defRPr>
            </a:lvl1pPr>
          </a:lstStyle>
          <a:p>
            <a:pPr/>
            <a:r>
              <a:t>Our first db query - run the following EX</a:t>
            </a:r>
          </a:p>
        </p:txBody>
      </p:sp>
      <p:sp>
        <p:nvSpPr>
          <p:cNvPr id="154" name="Line"/>
          <p:cNvSpPr/>
          <p:nvPr/>
        </p:nvSpPr>
        <p:spPr>
          <a:xfrm>
            <a:off x="1155700" y="1333500"/>
            <a:ext cx="10693400" cy="0"/>
          </a:xfrm>
          <a:prstGeom prst="line">
            <a:avLst/>
          </a:prstGeom>
          <a:ln w="25400">
            <a:solidFill>
              <a:srgbClr val="E62A59"/>
            </a:solidFill>
            <a:miter lim="400000"/>
          </a:ln>
        </p:spPr>
        <p:txBody>
          <a:bodyPr lIns="50800" tIns="50800" rIns="50800" bIns="50800" anchor="ctr"/>
          <a:lstStyle/>
          <a:p>
            <a:pPr>
              <a:defRPr b="0" sz="2200">
                <a:latin typeface="+mn-lt"/>
                <a:ea typeface="+mn-ea"/>
                <a:cs typeface="+mn-cs"/>
                <a:sym typeface="Helvetica Neue Medium"/>
              </a:defRPr>
            </a:pPr>
          </a:p>
        </p:txBody>
      </p:sp>
      <p:sp>
        <p:nvSpPr>
          <p:cNvPr id="155" name="Copyright: Nerdeez LTD ®"/>
          <p:cNvSpPr txBox="1"/>
          <p:nvPr/>
        </p:nvSpPr>
        <p:spPr>
          <a:xfrm>
            <a:off x="1102309" y="9191028"/>
            <a:ext cx="10693400" cy="31234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1400"/>
            </a:lvl1pPr>
          </a:lstStyle>
          <a:p>
            <a:pPr/>
            <a:r>
              <a:t>Copyright: Nerdeez LTD ®</a:t>
            </a:r>
          </a:p>
        </p:txBody>
      </p:sp>
      <p:sp>
        <p:nvSpPr>
          <p:cNvPr id="156" name="CREATE TABLE tasks(id INTEGER PRIMARY KEY,title VARCHAR (50),description TEXT, time TIMESTAMP)…"/>
          <p:cNvSpPr txBox="1"/>
          <p:nvPr/>
        </p:nvSpPr>
        <p:spPr>
          <a:xfrm>
            <a:off x="1141809" y="1316941"/>
            <a:ext cx="10000755" cy="4368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457200">
              <a:lnSpc>
                <a:spcPts val="3900"/>
              </a:lnSpc>
              <a:defRPr b="0" sz="1800">
                <a:solidFill>
                  <a:srgbClr val="CE9178"/>
                </a:solidFill>
                <a:latin typeface="Menlo"/>
                <a:ea typeface="Menlo"/>
                <a:cs typeface="Menlo"/>
                <a:sym typeface="Menlo"/>
              </a:defRPr>
            </a:pPr>
            <a:r>
              <a:t>CREATE TABLE tasks(id INTEGER PRIMARY KEY,title VARCHAR (50),description TEXT, time TIMESTAMP)</a:t>
            </a:r>
            <a:endParaRPr>
              <a:solidFill>
                <a:srgbClr val="D4D4D4"/>
              </a:solidFill>
            </a:endParaRPr>
          </a:p>
          <a:p>
            <a:pPr algn="l" defTabSz="457200">
              <a:lnSpc>
                <a:spcPts val="3900"/>
              </a:lnSpc>
              <a:defRPr b="0" sz="1800">
                <a:solidFill>
                  <a:srgbClr val="CE9178"/>
                </a:solidFill>
                <a:latin typeface="Menlo"/>
                <a:ea typeface="Menlo"/>
                <a:cs typeface="Menlo"/>
                <a:sym typeface="Menlo"/>
              </a:defRPr>
            </a:pPr>
            <a:endParaRPr>
              <a:solidFill>
                <a:srgbClr val="D4D4D4"/>
              </a:solidFill>
            </a:endParaRPr>
          </a:p>
          <a:p>
            <a:pPr algn="l" defTabSz="457200">
              <a:lnSpc>
                <a:spcPts val="3900"/>
              </a:lnSpc>
              <a:defRPr b="0" sz="1800">
                <a:solidFill>
                  <a:srgbClr val="CE9178"/>
                </a:solidFill>
                <a:latin typeface="Menlo"/>
                <a:ea typeface="Menlo"/>
                <a:cs typeface="Menlo"/>
                <a:sym typeface="Menlo"/>
              </a:defRPr>
            </a:pPr>
            <a:r>
              <a:t>INSERT INTO tasks VALUES(1, 'task1', 'Buy soya milk', '2019-4-2 10:50');</a:t>
            </a:r>
            <a:endParaRPr>
              <a:solidFill>
                <a:srgbClr val="D4D4D4"/>
              </a:solidFill>
            </a:endParaRPr>
          </a:p>
          <a:p>
            <a:pPr algn="l" defTabSz="457200">
              <a:lnSpc>
                <a:spcPts val="3900"/>
              </a:lnSpc>
              <a:defRPr b="0" sz="1800">
                <a:solidFill>
                  <a:srgbClr val="CE9178"/>
                </a:solidFill>
                <a:latin typeface="Menlo"/>
                <a:ea typeface="Menlo"/>
                <a:cs typeface="Menlo"/>
                <a:sym typeface="Menlo"/>
              </a:defRPr>
            </a:pPr>
            <a:endParaRPr>
              <a:solidFill>
                <a:srgbClr val="D4D4D4"/>
              </a:solidFill>
            </a:endParaRPr>
          </a:p>
          <a:p>
            <a:pPr algn="l" defTabSz="457200">
              <a:lnSpc>
                <a:spcPts val="3900"/>
              </a:lnSpc>
              <a:defRPr b="0" sz="1800">
                <a:solidFill>
                  <a:srgbClr val="CE9178"/>
                </a:solidFill>
                <a:latin typeface="Menlo"/>
                <a:ea typeface="Menlo"/>
                <a:cs typeface="Menlo"/>
                <a:sym typeface="Menlo"/>
              </a:defRPr>
            </a:pPr>
            <a:r>
              <a:t>INSERT INTO tasks VALUES(2, 'task2', 'Buy tofu', '2019-4-2 10:51');</a:t>
            </a:r>
            <a:endParaRPr>
              <a:solidFill>
                <a:srgbClr val="D4D4D4"/>
              </a:solidFill>
            </a:endParaRPr>
          </a:p>
          <a:p>
            <a:pPr algn="l" defTabSz="457200">
              <a:lnSpc>
                <a:spcPts val="3900"/>
              </a:lnSpc>
              <a:defRPr b="0" sz="1800">
                <a:solidFill>
                  <a:srgbClr val="CE9178"/>
                </a:solidFill>
                <a:latin typeface="Menlo"/>
                <a:ea typeface="Menlo"/>
                <a:cs typeface="Menlo"/>
                <a:sym typeface="Menlo"/>
              </a:defRPr>
            </a:pPr>
            <a:endParaRPr>
              <a:solidFill>
                <a:srgbClr val="D4D4D4"/>
              </a:solidFill>
            </a:endParaRPr>
          </a:p>
          <a:p>
            <a:pPr algn="l" defTabSz="457200">
              <a:lnSpc>
                <a:spcPts val="3900"/>
              </a:lnSpc>
              <a:defRPr b="0" sz="1800">
                <a:solidFill>
                  <a:srgbClr val="CE9178"/>
                </a:solidFill>
                <a:latin typeface="Menlo"/>
                <a:ea typeface="Menlo"/>
                <a:cs typeface="Menlo"/>
                <a:sym typeface="Menlo"/>
              </a:defRPr>
            </a:pPr>
            <a:r>
              <a:t>INSERT INTO tasks VALUES(3, 'task3', 'Buy computer', '2019-4-2 10:52');</a:t>
            </a:r>
            <a:endParaRPr>
              <a:solidFill>
                <a:srgbClr val="D4D4D4"/>
              </a:solidFill>
            </a:endParaRPr>
          </a:p>
          <a:p>
            <a:pPr algn="l" defTabSz="457200">
              <a:lnSpc>
                <a:spcPts val="3900"/>
              </a:lnSpc>
              <a:defRPr b="0" sz="1800">
                <a:solidFill>
                  <a:srgbClr val="CE9178"/>
                </a:solidFill>
                <a:latin typeface="Menlo"/>
                <a:ea typeface="Menlo"/>
                <a:cs typeface="Menlo"/>
                <a:sym typeface="Menlo"/>
              </a:defRPr>
            </a:pPr>
            <a:endParaRPr>
              <a:solidFill>
                <a:srgbClr val="D4D4D4"/>
              </a:solidFill>
            </a:endParaRPr>
          </a:p>
          <a:p>
            <a:pPr algn="l" defTabSz="457200">
              <a:lnSpc>
                <a:spcPts val="3900"/>
              </a:lnSpc>
              <a:defRPr b="0" sz="1800">
                <a:solidFill>
                  <a:srgbClr val="CE9178"/>
                </a:solidFill>
                <a:latin typeface="Menlo"/>
                <a:ea typeface="Menlo"/>
                <a:cs typeface="Menlo"/>
                <a:sym typeface="Menlo"/>
              </a:defRPr>
            </a:pPr>
            <a:r>
              <a:t>INSERT INTO tasks VALUES(4, 'task4', ‘Walk Piglet', '2019-4-2 10:53');</a:t>
            </a:r>
            <a:endParaRPr>
              <a:solidFill>
                <a:srgbClr val="D4D4D4"/>
              </a:solidFill>
            </a:endParaRPr>
          </a:p>
          <a:p>
            <a:pPr algn="l" defTabSz="457200">
              <a:lnSpc>
                <a:spcPts val="3900"/>
              </a:lnSpc>
              <a:defRPr b="0" sz="1800">
                <a:solidFill>
                  <a:srgbClr val="CE9178"/>
                </a:solidFill>
                <a:latin typeface="Menlo"/>
                <a:ea typeface="Menlo"/>
                <a:cs typeface="Menlo"/>
                <a:sym typeface="Menlo"/>
              </a:defRPr>
            </a:pPr>
            <a:endParaRPr>
              <a:solidFill>
                <a:srgbClr val="D4D4D4"/>
              </a:solidFill>
            </a:endParaRPr>
          </a:p>
          <a:p>
            <a:pPr algn="l" defTabSz="457200">
              <a:lnSpc>
                <a:spcPts val="3900"/>
              </a:lnSpc>
              <a:defRPr b="0" sz="1800">
                <a:solidFill>
                  <a:srgbClr val="CE9178"/>
                </a:solidFill>
                <a:latin typeface="Menlo"/>
                <a:ea typeface="Menlo"/>
                <a:cs typeface="Menlo"/>
                <a:sym typeface="Menlo"/>
              </a:defRPr>
            </a:pPr>
            <a:r>
              <a:t>INSERT INTO tasks VALUES(5, 'task5', ‘Take piglet to the park', '2019-4-2 10:54’);</a:t>
            </a:r>
            <a:endParaRPr>
              <a:solidFill>
                <a:srgbClr val="D4D4D4"/>
              </a:solidFill>
            </a:endParaRPr>
          </a:p>
          <a:p>
            <a:pPr algn="l" defTabSz="457200">
              <a:lnSpc>
                <a:spcPts val="3900"/>
              </a:lnSpc>
              <a:defRPr b="0" sz="1800">
                <a:solidFill>
                  <a:srgbClr val="CE9178"/>
                </a:solidFill>
                <a:latin typeface="Menlo"/>
                <a:ea typeface="Menlo"/>
                <a:cs typeface="Menlo"/>
                <a:sym typeface="Menlo"/>
              </a:defRPr>
            </a:pPr>
            <a:endParaRPr>
              <a:solidFill>
                <a:srgbClr val="D4D4D4"/>
              </a:solidFill>
            </a:endParaRP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8" name="ORM - Object Relational Mapping"/>
          <p:cNvSpPr txBox="1"/>
          <p:nvPr>
            <p:ph type="title"/>
          </p:nvPr>
        </p:nvSpPr>
        <p:spPr>
          <a:xfrm>
            <a:off x="952500" y="254000"/>
            <a:ext cx="10888564" cy="829359"/>
          </a:xfrm>
          <a:prstGeom prst="rect">
            <a:avLst/>
          </a:prstGeom>
        </p:spPr>
        <p:txBody>
          <a:bodyPr/>
          <a:lstStyle>
            <a:lvl1pPr algn="l" defTabSz="467359">
              <a:defRPr sz="4800">
                <a:solidFill>
                  <a:srgbClr val="E62A59"/>
                </a:solidFill>
              </a:defRPr>
            </a:lvl1pPr>
          </a:lstStyle>
          <a:p>
            <a:pPr/>
            <a:r>
              <a:t>ORM - Object Relational Mapping</a:t>
            </a:r>
          </a:p>
        </p:txBody>
      </p:sp>
      <p:sp>
        <p:nvSpPr>
          <p:cNvPr id="159" name="Line"/>
          <p:cNvSpPr/>
          <p:nvPr/>
        </p:nvSpPr>
        <p:spPr>
          <a:xfrm>
            <a:off x="1155700" y="1333500"/>
            <a:ext cx="10693400" cy="0"/>
          </a:xfrm>
          <a:prstGeom prst="line">
            <a:avLst/>
          </a:prstGeom>
          <a:ln w="25400">
            <a:solidFill>
              <a:srgbClr val="E62A59"/>
            </a:solidFill>
            <a:miter lim="400000"/>
          </a:ln>
        </p:spPr>
        <p:txBody>
          <a:bodyPr lIns="50800" tIns="50800" rIns="50800" bIns="50800" anchor="ctr"/>
          <a:lstStyle/>
          <a:p>
            <a:pPr>
              <a:defRPr b="0" sz="2200">
                <a:latin typeface="+mn-lt"/>
                <a:ea typeface="+mn-ea"/>
                <a:cs typeface="+mn-cs"/>
                <a:sym typeface="Helvetica Neue Medium"/>
              </a:defRPr>
            </a:pPr>
          </a:p>
        </p:txBody>
      </p:sp>
      <p:sp>
        <p:nvSpPr>
          <p:cNvPr id="160" name="Copyright: Nerdeez LTD ®"/>
          <p:cNvSpPr txBox="1"/>
          <p:nvPr/>
        </p:nvSpPr>
        <p:spPr>
          <a:xfrm>
            <a:off x="1102309" y="9191028"/>
            <a:ext cx="10693400" cy="31234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1400"/>
            </a:lvl1pPr>
          </a:lstStyle>
          <a:p>
            <a:pPr/>
            <a:r>
              <a:t>Copyright: Nerdeez LTD ®</a:t>
            </a:r>
          </a:p>
        </p:txBody>
      </p:sp>
      <p:sp>
        <p:nvSpPr>
          <p:cNvPr id="161" name="We have tables in database…"/>
          <p:cNvSpPr txBox="1"/>
          <p:nvPr/>
        </p:nvSpPr>
        <p:spPr>
          <a:xfrm>
            <a:off x="1178620" y="1612075"/>
            <a:ext cx="10693400" cy="1606954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marL="647700" indent="-647700" algn="l">
              <a:lnSpc>
                <a:spcPct val="150000"/>
              </a:lnSpc>
              <a:buClr>
                <a:srgbClr val="E62A59"/>
              </a:buClr>
              <a:buSzPct val="145000"/>
              <a:buChar char="‣"/>
              <a:defRPr sz="2700"/>
            </a:pPr>
            <a:r>
              <a:t>We have tables in database</a:t>
            </a:r>
          </a:p>
          <a:p>
            <a:pPr marL="647700" indent="-647700" algn="l">
              <a:lnSpc>
                <a:spcPct val="150000"/>
              </a:lnSpc>
              <a:buClr>
                <a:srgbClr val="E62A59"/>
              </a:buClr>
              <a:buSzPct val="145000"/>
              <a:buChar char="‣"/>
              <a:defRPr sz="2700"/>
            </a:pPr>
            <a:r>
              <a:t>We need to query information from those tables within our js code</a:t>
            </a:r>
          </a:p>
          <a:p>
            <a:pPr marL="647700" indent="-647700" algn="l">
              <a:lnSpc>
                <a:spcPct val="150000"/>
              </a:lnSpc>
              <a:buClr>
                <a:srgbClr val="E62A59"/>
              </a:buClr>
              <a:buSzPct val="145000"/>
              <a:buChar char="‣"/>
              <a:defRPr sz="2700"/>
            </a:pPr>
            <a:r>
              <a:t>We use OOP in our code it will be nice to get the data not as rows but as instance of classes</a:t>
            </a:r>
          </a:p>
          <a:p>
            <a:pPr marL="647700" indent="-647700" algn="l">
              <a:lnSpc>
                <a:spcPct val="150000"/>
              </a:lnSpc>
              <a:buClr>
                <a:srgbClr val="E62A59"/>
              </a:buClr>
              <a:buSzPct val="145000"/>
              <a:buChar char="‣"/>
              <a:defRPr sz="2700"/>
            </a:pPr>
            <a:r>
              <a:t>ORM maps data to OOP</a:t>
            </a:r>
          </a:p>
          <a:p>
            <a:pPr marL="647700" indent="-647700" algn="l">
              <a:lnSpc>
                <a:spcPct val="150000"/>
              </a:lnSpc>
              <a:buClr>
                <a:srgbClr val="E62A59"/>
              </a:buClr>
              <a:buSzPct val="145000"/>
              <a:buChar char="‣"/>
              <a:defRPr sz="2700"/>
            </a:pPr>
            <a:r>
              <a:t>In our case we aim to map our database data to OOP class instances</a:t>
            </a:r>
          </a:p>
          <a:p>
            <a:pPr marL="647700" indent="-647700" algn="l">
              <a:lnSpc>
                <a:spcPct val="150000"/>
              </a:lnSpc>
              <a:buClr>
                <a:srgbClr val="E62A59"/>
              </a:buClr>
              <a:buSzPct val="145000"/>
              <a:buChar char="‣"/>
              <a:defRPr sz="2700"/>
            </a:pPr>
            <a:r>
              <a:t>ORM hides the database engine so we don’t need to worry about query syntax, and we can easily change our database engine</a:t>
            </a:r>
          </a:p>
          <a:p>
            <a:pPr marL="647700" indent="-647700" algn="l">
              <a:lnSpc>
                <a:spcPct val="150000"/>
              </a:lnSpc>
              <a:buClr>
                <a:srgbClr val="E62A59"/>
              </a:buClr>
              <a:buSzPct val="145000"/>
              <a:buChar char="‣"/>
              <a:defRPr sz="2700"/>
            </a:pPr>
          </a:p>
          <a:p>
            <a:pPr marL="647700" indent="-647700" algn="l">
              <a:lnSpc>
                <a:spcPct val="150000"/>
              </a:lnSpc>
              <a:buClr>
                <a:srgbClr val="E62A59"/>
              </a:buClr>
              <a:buSzPct val="145000"/>
              <a:buChar char="‣"/>
              <a:defRPr sz="2700"/>
            </a:pPr>
          </a:p>
          <a:p>
            <a:pPr lvl="1" marL="1092200" indent="-647700" algn="l">
              <a:lnSpc>
                <a:spcPct val="150000"/>
              </a:lnSpc>
              <a:buClr>
                <a:srgbClr val="E62A59"/>
              </a:buClr>
              <a:buSzPct val="145000"/>
              <a:buChar char="•"/>
              <a:defRPr sz="2700"/>
            </a:pPr>
          </a:p>
          <a:p>
            <a:pPr marL="647700" indent="-647700" algn="l">
              <a:lnSpc>
                <a:spcPct val="150000"/>
              </a:lnSpc>
              <a:buClr>
                <a:srgbClr val="E62A59"/>
              </a:buClr>
              <a:buSzPct val="145000"/>
              <a:buChar char="‣"/>
              <a:defRPr sz="2700"/>
            </a:pPr>
          </a:p>
          <a:p>
            <a:pPr marL="647700" indent="-647700" algn="l">
              <a:lnSpc>
                <a:spcPct val="150000"/>
              </a:lnSpc>
              <a:buClr>
                <a:srgbClr val="E62A59"/>
              </a:buClr>
              <a:buSzPct val="145000"/>
              <a:buChar char="‣"/>
              <a:defRPr sz="2700"/>
            </a:pPr>
          </a:p>
          <a:p>
            <a:pPr algn="l" defTabSz="457200">
              <a:lnSpc>
                <a:spcPct val="150000"/>
              </a:lnSpc>
              <a:defRPr b="0" sz="2700">
                <a:solidFill>
                  <a:srgbClr val="6A9955"/>
                </a:solidFill>
                <a:latin typeface="Menlo"/>
                <a:ea typeface="Menlo"/>
                <a:cs typeface="Menlo"/>
                <a:sym typeface="Menlo"/>
              </a:defRPr>
            </a:pPr>
          </a:p>
          <a:p>
            <a:pPr marL="647700" indent="-647700" algn="l">
              <a:lnSpc>
                <a:spcPct val="150000"/>
              </a:lnSpc>
              <a:buClr>
                <a:srgbClr val="E62A59"/>
              </a:buClr>
              <a:buSzPct val="145000"/>
              <a:buChar char="‣"/>
              <a:defRPr sz="2700"/>
            </a:pPr>
          </a:p>
          <a:p>
            <a:pPr marL="647700" indent="-647700" algn="l">
              <a:lnSpc>
                <a:spcPct val="150000"/>
              </a:lnSpc>
              <a:buClr>
                <a:srgbClr val="E62A59"/>
              </a:buClr>
              <a:buSzPct val="145000"/>
              <a:buChar char="‣"/>
              <a:defRPr sz="2700"/>
            </a:pPr>
          </a:p>
          <a:p>
            <a:pPr marL="647700" indent="-647700" algn="l">
              <a:lnSpc>
                <a:spcPct val="150000"/>
              </a:lnSpc>
              <a:buClr>
                <a:srgbClr val="E62A59"/>
              </a:buClr>
              <a:buSzPct val="145000"/>
              <a:buChar char="‣"/>
              <a:defRPr sz="2700"/>
            </a:pPr>
          </a:p>
          <a:p>
            <a:pPr marL="647700" indent="-647700" algn="l">
              <a:lnSpc>
                <a:spcPct val="150000"/>
              </a:lnSpc>
              <a:buClr>
                <a:srgbClr val="E62A59"/>
              </a:buClr>
              <a:buSzPct val="145000"/>
              <a:buChar char="‣"/>
              <a:defRPr sz="2700"/>
            </a:pPr>
          </a:p>
          <a:p>
            <a:pPr marL="647700" indent="-647700" algn="l">
              <a:lnSpc>
                <a:spcPct val="150000"/>
              </a:lnSpc>
              <a:buClr>
                <a:srgbClr val="E62A59"/>
              </a:buClr>
              <a:buSzPct val="145000"/>
              <a:buChar char="‣"/>
              <a:defRPr sz="2700"/>
            </a:pPr>
          </a:p>
          <a:p>
            <a:pPr marL="647700" indent="-647700" algn="l">
              <a:lnSpc>
                <a:spcPct val="150000"/>
              </a:lnSpc>
              <a:buClr>
                <a:srgbClr val="E62A59"/>
              </a:buClr>
              <a:buSzPct val="145000"/>
              <a:buChar char="‣"/>
              <a:defRPr sz="2700"/>
            </a:pPr>
          </a:p>
          <a:p>
            <a:pPr algn="l">
              <a:lnSpc>
                <a:spcPct val="150000"/>
              </a:lnSpc>
              <a:defRPr sz="2700"/>
            </a:pPr>
          </a:p>
          <a:p>
            <a:pPr algn="l">
              <a:lnSpc>
                <a:spcPct val="150000"/>
              </a:lnSpc>
              <a:defRPr sz="2700"/>
            </a:pP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Black">
  <a:themeElements>
    <a:clrScheme name="Black">
      <a:dk1>
        <a:srgbClr val="000000"/>
      </a:dk1>
      <a:lt1>
        <a:srgbClr val="FFFFFF"/>
      </a:lt1>
      <a:dk2>
        <a:srgbClr val="434343"/>
      </a:dk2>
      <a:lt2>
        <a:srgbClr val="A9A9A9"/>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Black">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Off val="13529"/>
          </a:schemeClr>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Black">
  <a:themeElements>
    <a:clrScheme name="Black">
      <a:dk1>
        <a:srgbClr val="000000"/>
      </a:dk1>
      <a:lt1>
        <a:srgbClr val="FFFFFF"/>
      </a:lt1>
      <a:dk2>
        <a:srgbClr val="434343"/>
      </a:dk2>
      <a:lt2>
        <a:srgbClr val="A9A9A9"/>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Black">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Off val="13529"/>
          </a:schemeClr>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