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nztodo.herokuapp.com/api/task/?format=json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nit testing node apps"/>
          <p:cNvSpPr txBox="1"/>
          <p:nvPr>
            <p:ph type="ctrTitle"/>
          </p:nvPr>
        </p:nvSpPr>
        <p:spPr>
          <a:xfrm>
            <a:off x="1054100" y="1638300"/>
            <a:ext cx="10998597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2A59"/>
                </a:solidFill>
              </a:defRPr>
            </a:lvl1pPr>
          </a:lstStyle>
          <a:p>
            <a:pPr/>
            <a:r>
              <a:t>Unit testing node apps</a:t>
            </a:r>
          </a:p>
        </p:txBody>
      </p:sp>
      <p:sp>
        <p:nvSpPr>
          <p:cNvPr id="120" name="Unit testing node and expres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testing node and express</a:t>
            </a:r>
          </a:p>
        </p:txBody>
      </p:sp>
      <p:sp>
        <p:nvSpPr>
          <p:cNvPr id="121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Mocha - Async Test - Promises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Mocha - Async Test - Promises - EX</a:t>
            </a:r>
          </a:p>
        </p:txBody>
      </p:sp>
      <p:sp>
        <p:nvSpPr>
          <p:cNvPr id="16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66" name="Instead of using the done argument, the test function can also return a Promise…"/>
          <p:cNvSpPr txBox="1"/>
          <p:nvPr/>
        </p:nvSpPr>
        <p:spPr>
          <a:xfrm>
            <a:off x="1178620" y="1548575"/>
            <a:ext cx="10693400" cy="1295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Instead of using the done argument, the test function can also return a Promise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This allows us to use the async await for the test functions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create a file with the text hello world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import fs and using utils.promisify turn the readFile to return a promise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Read the file using async await and assert the content is hello world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ocha - describe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Mocha - describe - EX</a:t>
            </a:r>
          </a:p>
        </p:txBody>
      </p:sp>
      <p:sp>
        <p:nvSpPr>
          <p:cNvPr id="16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71" name="Using describe we can group tests together.…"/>
          <p:cNvSpPr txBox="1"/>
          <p:nvPr/>
        </p:nvSpPr>
        <p:spPr>
          <a:xfrm>
            <a:off x="1178620" y="1548575"/>
            <a:ext cx="10693400" cy="10456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Using describe we can group tests together. 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can also nest subgroups within groups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Wrap the previous test with a subscribe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Mocha - hooks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Mocha - hooks - EX</a:t>
            </a:r>
          </a:p>
        </p:txBody>
      </p:sp>
      <p:sp>
        <p:nvSpPr>
          <p:cNvPr id="17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76" name="Mocha hooks will run at certain times before or after running the tests…"/>
          <p:cNvSpPr txBox="1"/>
          <p:nvPr/>
        </p:nvSpPr>
        <p:spPr>
          <a:xfrm>
            <a:off x="1178620" y="1548575"/>
            <a:ext cx="10693400" cy="16069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Mocha hooks will run at certain times before or after running the tests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They are used to prepare the ground for the test or for cleanup after the test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hooks are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before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after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beforeEach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afterEach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hooks can be async (works like async test functions)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before running the test, create the file with hello world, then in the test read the file and verify the content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cha - mocking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Mocha - mocking - EX</a:t>
            </a:r>
          </a:p>
        </p:txBody>
      </p:sp>
      <p:sp>
        <p:nvSpPr>
          <p:cNvPr id="17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81" name="When the function we are testing relies on external source like database or network we can fake that source and make it return a fixed result…"/>
          <p:cNvSpPr txBox="1"/>
          <p:nvPr/>
        </p:nvSpPr>
        <p:spPr>
          <a:xfrm>
            <a:off x="1178620" y="1548575"/>
            <a:ext cx="10693400" cy="15445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When the function we are testing relies on external source like database or network we can fake that source and make it return a fixed result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For this example let’s create a service that will query our todo rest server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rPr u="sng">
                <a:hlinkClick r:id="rId2" invalidUrl="" action="" tgtFrame="" tooltip="" history="1" highlightClick="0" endSnd="0"/>
              </a:rPr>
              <a:t>https://nztodo.herokuapp.com/api/task/?format=json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service will return the json data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have a function the uses this service to grab the data and count the number of todo tasks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create a test for that function and for this we will have to mock our service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inon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sinon</a:t>
            </a:r>
          </a:p>
        </p:txBody>
      </p:sp>
      <p:sp>
        <p:nvSpPr>
          <p:cNvPr id="18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86" name="sinon allows us to fake functions, server requests…"/>
          <p:cNvSpPr txBox="1"/>
          <p:nvPr/>
        </p:nvSpPr>
        <p:spPr>
          <a:xfrm>
            <a:off x="1178620" y="1548575"/>
            <a:ext cx="10693400" cy="12327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sinon allows us to fake functions, server requests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Spy on functions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mock functions and services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It will allow us to mock and then easily restore the original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use sinon.mock to mock the todo service and return a fake promise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Unit testing express app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Unit testing express app - EX</a:t>
            </a:r>
          </a:p>
        </p:txBody>
      </p:sp>
      <p:sp>
        <p:nvSpPr>
          <p:cNvPr id="18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91" name="To test our express server application we will have to launch our server…"/>
          <p:cNvSpPr txBox="1"/>
          <p:nvPr/>
        </p:nvSpPr>
        <p:spPr>
          <a:xfrm>
            <a:off x="1178620" y="1548575"/>
            <a:ext cx="10693400" cy="1295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To test our express server application we will have to launch our server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In the tests send requests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When the tests ends close our server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Create an express app the sends an hello world, write a test to verify that when sending a request we are getting hello world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Unit testing express REST server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Unit testing express REST server</a:t>
            </a:r>
          </a:p>
        </p:txBody>
      </p:sp>
      <p:sp>
        <p:nvSpPr>
          <p:cNvPr id="19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96" name="When our server interacts with a database it is best to run the tests with a database as well…"/>
          <p:cNvSpPr txBox="1"/>
          <p:nvPr/>
        </p:nvSpPr>
        <p:spPr>
          <a:xfrm>
            <a:off x="1178620" y="1548575"/>
            <a:ext cx="10693400" cy="14198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When our server interacts with a database it is best to run the tests with a database as well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still want the data in the database to be the same in every test run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before each test clean the tables we will interact with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before each test populate the data with seed data for the test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Create a REST server with an api to query the users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Write a test for that api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ummary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9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01" name="The more comfortable you will feel with writing tests the more you will do it…"/>
          <p:cNvSpPr txBox="1"/>
          <p:nvPr/>
        </p:nvSpPr>
        <p:spPr>
          <a:xfrm>
            <a:off x="1178620" y="1548575"/>
            <a:ext cx="10693400" cy="12327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more comfortable you will feel with writing tests the more you will do it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more you will do it, the better quality your software will be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Make sure to make the testing functions pure by mocking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Make sure to clean the database and plant seed data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ur goal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Our goals</a:t>
            </a:r>
          </a:p>
        </p:txBody>
      </p:sp>
      <p:sp>
        <p:nvSpPr>
          <p:cNvPr id="12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26" name="Learn about mocha testing framework…"/>
          <p:cNvSpPr txBox="1"/>
          <p:nvPr/>
        </p:nvSpPr>
        <p:spPr>
          <a:xfrm>
            <a:off x="1178620" y="1612075"/>
            <a:ext cx="10693400" cy="9209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Learn about mocha testing framework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Learn about testing patterns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Test our rest server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 is unit testing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What is unit testing</a:t>
            </a:r>
          </a:p>
        </p:txBody>
      </p:sp>
      <p:sp>
        <p:nvSpPr>
          <p:cNvPr id="12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31" name="Unit testing is code we write that runs our application code in a certain way and expect certain results…"/>
          <p:cNvSpPr txBox="1"/>
          <p:nvPr/>
        </p:nvSpPr>
        <p:spPr>
          <a:xfrm>
            <a:off x="1178620" y="1599375"/>
            <a:ext cx="10693400" cy="146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Unit testing is code we write that runs our application code in a certain way and expect certain results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Test will pass if the result match expectation otherwise it will fail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Quality software we deliver means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Frequent updates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Low amount of bugs for our users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Our users experience low amount of crashes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Easy to scale and add more features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One of the things quality software depends on is high percentage of test code coverage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Programmer will write tests on his code if he feels comfortable with the testing technologies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algn="l" defTabSz="457200">
              <a:lnSpc>
                <a:spcPct val="150000"/>
              </a:lnSpc>
              <a:defRPr b="0" sz="25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algn="l">
              <a:lnSpc>
                <a:spcPct val="150000"/>
              </a:lnSpc>
              <a:defRPr sz="2500"/>
            </a:pPr>
          </a:p>
          <a:p>
            <a:pPr algn="l">
              <a:lnSpc>
                <a:spcPct val="150000"/>
              </a:lnSpc>
              <a:defRPr sz="2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I / CD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CI / CD</a:t>
            </a:r>
          </a:p>
        </p:txBody>
      </p:sp>
      <p:sp>
        <p:nvSpPr>
          <p:cNvPr id="13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36" name="DO NOT WRITE TESTS IF YOU ARE NOT USING A TOOL TO RUN THEM AUTOMATICALLY…"/>
          <p:cNvSpPr txBox="1"/>
          <p:nvPr/>
        </p:nvSpPr>
        <p:spPr>
          <a:xfrm>
            <a:off x="1178620" y="1612075"/>
            <a:ext cx="10693400" cy="16069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DO NOT WRITE TESTS IF YOU ARE NOT USING A TOOL TO RUN THEM AUTOMATICALLY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Automation server is a server that will run tasks when building and deploying our app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One of those tasks can be run our tests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For example we can configure that server that every time we push our code to our SVN all the tests will run automatically and I will be alerted if a test failed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can also configure that server to deploy the code if the tests are passing - CI / CD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Popular automation servers - Jenkins, TravisCI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sting pure function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Testing pure functions</a:t>
            </a:r>
          </a:p>
        </p:txBody>
      </p:sp>
      <p:sp>
        <p:nvSpPr>
          <p:cNvPr id="13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41" name="A pure function is a function that the result of that function depends only on the input arguments…"/>
          <p:cNvSpPr txBox="1"/>
          <p:nvPr/>
        </p:nvSpPr>
        <p:spPr>
          <a:xfrm>
            <a:off x="1178620" y="1548575"/>
            <a:ext cx="10693400" cy="14822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 pure function is a function that the result of that function depends only on the input arguments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For example we have a function called </a:t>
            </a:r>
            <a:r>
              <a:rPr>
                <a:solidFill>
                  <a:srgbClr val="E62A59"/>
                </a:solidFill>
              </a:rPr>
              <a:t>whatLength</a:t>
            </a:r>
            <a:r>
              <a:t> which will get a string argument and return the length of the string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Proper tests for this function might be: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Run the function with ‘hello’ make sure 5 is returned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Run the function with 10 make sure TypeError is thrown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We need to examine all the cases even the failed ones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Those kind of functions are easy to test but in some cases our function depends on external things like database, networking, file system etc.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sting non-pure function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Testing non-pure functions</a:t>
            </a:r>
          </a:p>
        </p:txBody>
      </p:sp>
      <p:sp>
        <p:nvSpPr>
          <p:cNvPr id="14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46" name="When running our test even if we are testing non-pure the result should be the same in every run of the test…"/>
          <p:cNvSpPr txBox="1"/>
          <p:nvPr/>
        </p:nvSpPr>
        <p:spPr>
          <a:xfrm>
            <a:off x="1178620" y="1548575"/>
            <a:ext cx="10693400" cy="1295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When running our test even if we are testing non-pure the result should be the same in every run of the test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To achieve this we have to make sure that the externals that the function relies on will have fixed results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This will make sure the the side effects that can effect our function remain static and it turns our non pure function to pure with fixed externals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Faking those externals are referred as mocking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ocha - Testing Framework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Mocha - Testing Framework</a:t>
            </a:r>
          </a:p>
        </p:txBody>
      </p:sp>
      <p:sp>
        <p:nvSpPr>
          <p:cNvPr id="14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51" name="Mocha brings us tools to easily write our tests…"/>
          <p:cNvSpPr txBox="1"/>
          <p:nvPr/>
        </p:nvSpPr>
        <p:spPr>
          <a:xfrm>
            <a:off x="1178620" y="1548575"/>
            <a:ext cx="10693400" cy="12327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Mocha brings us tools to easily write our tests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can group tests together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prepare the ground for running our tests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Do cleanup when our tests complete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Integrate mocha with all the popular assertion libraries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Integrate mocha with various reporting tools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Integrate mocha easily with your CI tool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Mocha - First Test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Mocha - First Test - EX</a:t>
            </a:r>
          </a:p>
        </p:txBody>
      </p:sp>
      <p:sp>
        <p:nvSpPr>
          <p:cNvPr id="15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56" name="Let’s write our first test using mocha…"/>
          <p:cNvSpPr txBox="1"/>
          <p:nvPr/>
        </p:nvSpPr>
        <p:spPr>
          <a:xfrm>
            <a:off x="1178620" y="1548575"/>
            <a:ext cx="10693400" cy="1295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write our first test using mocha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Install mocha using npm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npm install mocha —save-dev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create the first test where you test that ‘hello world’ string length is 11 chars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will use the assert built in library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will use </a:t>
            </a:r>
            <a:r>
              <a:rPr>
                <a:solidFill>
                  <a:srgbClr val="E62A59"/>
                </a:solidFill>
              </a:rPr>
              <a:t>it</a:t>
            </a:r>
            <a:r>
              <a:t> to write our test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Try and place a break point to debug the tests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Mocha - Async Test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Mocha - Async Test - EX</a:t>
            </a:r>
          </a:p>
        </p:txBody>
      </p:sp>
      <p:sp>
        <p:nvSpPr>
          <p:cNvPr id="15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61" name="We often will want to test function and classes that return result in the future in an async way…"/>
          <p:cNvSpPr txBox="1"/>
          <p:nvPr/>
        </p:nvSpPr>
        <p:spPr>
          <a:xfrm>
            <a:off x="1178620" y="1548575"/>
            <a:ext cx="10693400" cy="1357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often will want to test function and classes that return result in the future in an async way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In the testing function we can place an argument usually called done which is a function we have to call when our async result is back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When grabbing that argument mocha will not go to the next test until we specifically call done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In our previous test try to place the assertion in a setTimeout and call the done after the assertion completes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