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E6F6-1DAC-4428-835D-716E1A9C14E9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3026-5D83-43AC-B9EE-DE530D66AC65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83026-5D83-43AC-B9EE-DE530D66AC65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83026-5D83-43AC-B9EE-DE530D66AC65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83026-5D83-43AC-B9EE-DE530D66AC65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83026-5D83-43AC-B9EE-DE530D66AC65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5995-F7EE-4B9C-AFD2-14E343877990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174E-E9AB-4D66-84DD-8245BBABD29C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Linux Basics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805264"/>
            <a:ext cx="382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/var: temporary used files by programs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Most Important Commands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700808"/>
          <a:ext cx="835292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Usage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pwd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Print working</a:t>
                      </a:r>
                      <a:r>
                        <a:rPr lang="de-DE" baseline="0" dirty="0" smtClean="0"/>
                        <a:t> directory, shows the current folder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Show</a:t>
                      </a:r>
                      <a:r>
                        <a:rPr lang="de-DE" baseline="0" dirty="0" smtClean="0"/>
                        <a:t> folders and files of current folder or a specified folder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Changes</a:t>
                      </a:r>
                      <a:r>
                        <a:rPr lang="de-DE" baseline="0" dirty="0" smtClean="0"/>
                        <a:t> the current folder to another one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mkdir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Creates</a:t>
                      </a:r>
                      <a:r>
                        <a:rPr lang="de-DE" baseline="0" dirty="0" smtClean="0"/>
                        <a:t> a folder in the current folder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touch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Creates a new empty file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Copies a file</a:t>
                      </a:r>
                      <a:r>
                        <a:rPr lang="de-DE" baseline="0" dirty="0" smtClean="0"/>
                        <a:t> or a folder into another folder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Moves</a:t>
                      </a:r>
                      <a:r>
                        <a:rPr lang="de-DE" baseline="0" dirty="0" smtClean="0"/>
                        <a:t> a file or a folder into another folder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Removes a file or folder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rmdir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Removes a folder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cat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Shows</a:t>
                      </a:r>
                      <a:r>
                        <a:rPr lang="de-DE" baseline="0" dirty="0" smtClean="0"/>
                        <a:t> the content of a file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Most Important Commands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700808"/>
          <a:ext cx="83529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Usage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Searches for files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grep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Searches</a:t>
                      </a:r>
                      <a:r>
                        <a:rPr lang="de-DE" baseline="0" dirty="0" smtClean="0"/>
                        <a:t> text in files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Shows</a:t>
                      </a:r>
                      <a:r>
                        <a:rPr lang="de-DE" baseline="0" dirty="0" smtClean="0"/>
                        <a:t> a snapshot of all processes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top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Shows all processes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kill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Kills a process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killall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Kills all</a:t>
                      </a:r>
                      <a:r>
                        <a:rPr lang="de-DE" baseline="0" dirty="0" smtClean="0"/>
                        <a:t> processes with a given name pattern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shows the end (the tail) of a file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archiving/extracting files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filesize of</a:t>
                      </a:r>
                      <a:r>
                        <a:rPr lang="de-DE" baseline="0" dirty="0" smtClean="0"/>
                        <a:t> files or folders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filesize of partitions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creates</a:t>
                      </a:r>
                      <a:r>
                        <a:rPr lang="de-DE" baseline="0" dirty="0" smtClean="0"/>
                        <a:t> a symbolic link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starts</a:t>
                      </a:r>
                      <a:r>
                        <a:rPr lang="de-DE" baseline="0" dirty="0" smtClean="0"/>
                        <a:t> terminal text-editor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File Permissions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820688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-rw-rw-r– 1 jan jan 59 Mar 13 23:55 halloworld.txt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2" y="2564904"/>
          <a:ext cx="835293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  <a:gridCol w="83529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-:</a:t>
                      </a:r>
                      <a:r>
                        <a:rPr lang="de-DE" sz="1400" baseline="0" dirty="0" smtClean="0"/>
                        <a:t> file</a:t>
                      </a:r>
                    </a:p>
                    <a:p>
                      <a:r>
                        <a:rPr lang="de-DE" sz="1400" baseline="0" dirty="0" smtClean="0"/>
                        <a:t>d: folder</a:t>
                      </a:r>
                    </a:p>
                    <a:p>
                      <a:r>
                        <a:rPr lang="de-DE" sz="1400" baseline="0" dirty="0" smtClean="0"/>
                        <a:t>l: link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jan</a:t>
                      </a:r>
                      <a:r>
                        <a:rPr lang="de-DE" sz="1400" baseline="0" dirty="0" smtClean="0"/>
                        <a:t> can read</a:t>
                      </a:r>
                      <a:endParaRPr lang="de-DE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jan can write</a:t>
                      </a:r>
                      <a:endParaRPr lang="de-DE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Jan</a:t>
                      </a:r>
                      <a:r>
                        <a:rPr lang="de-DE" sz="1400" baseline="0" dirty="0" smtClean="0"/>
                        <a:t> can not execute</a:t>
                      </a:r>
                      <a:endParaRPr lang="de-DE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The</a:t>
                      </a:r>
                      <a:r>
                        <a:rPr lang="de-DE" sz="1400" baseline="0" dirty="0" smtClean="0"/>
                        <a:t> group „jan“ can read</a:t>
                      </a:r>
                      <a:endParaRPr lang="de-DE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The group „jan“ can write</a:t>
                      </a:r>
                      <a:endParaRPr lang="de-DE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The group „jan“ cannot execute</a:t>
                      </a:r>
                      <a:endParaRPr lang="de-DE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Anyone else can</a:t>
                      </a:r>
                      <a:r>
                        <a:rPr lang="de-DE" sz="1400" baseline="0" dirty="0" smtClean="0"/>
                        <a:t> read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Anyone else cannot write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Anyone else cannot execute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7704" y="58052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375608" y="5805264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Group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823880" y="579597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Other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867679" y="3541034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/>
              <a:t>}</a:t>
            </a:r>
            <a:endParaRPr lang="de-DE" sz="16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333368" y="3550408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/>
              <a:t>}</a:t>
            </a:r>
            <a:endParaRPr lang="de-DE" sz="16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6925656" y="3541034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/>
              <a:t>}</a:t>
            </a:r>
            <a:endParaRPr lang="de-DE" sz="16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File Permissions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363631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JAN</a:t>
            </a:r>
            <a:endParaRPr lang="de-DE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636313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HANS</a:t>
            </a:r>
            <a:endParaRPr lang="de-DE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File Permissions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363631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JAN</a:t>
            </a:r>
            <a:endParaRPr lang="de-DE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636313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HANS</a:t>
            </a:r>
            <a:endParaRPr lang="de-DE" sz="3200" dirty="0"/>
          </a:p>
        </p:txBody>
      </p:sp>
      <p:sp>
        <p:nvSpPr>
          <p:cNvPr id="18" name="Oval 17"/>
          <p:cNvSpPr/>
          <p:nvPr/>
        </p:nvSpPr>
        <p:spPr>
          <a:xfrm>
            <a:off x="2483768" y="1916832"/>
            <a:ext cx="3888432" cy="403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DEVELOPER</a:t>
            </a:r>
            <a:endParaRPr lang="de-DE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File Permissions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2483768" y="1916832"/>
            <a:ext cx="3888432" cy="403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DEVELOPER</a:t>
            </a:r>
            <a:endParaRPr lang="de-DE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8442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JAN</a:t>
            </a:r>
            <a:endParaRPr lang="de-DE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450040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HANS</a:t>
            </a:r>
            <a:endParaRPr lang="de-DE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Ubuntu/Debian/Slackware</a:t>
            </a:r>
          </a:p>
          <a:p>
            <a:pPr lvl="1"/>
            <a:r>
              <a:rPr lang="de-DE" dirty="0" smtClean="0"/>
              <a:t>.DEB Packages installed by </a:t>
            </a:r>
            <a:r>
              <a:rPr lang="de-DE" b="1" u="sng" dirty="0" smtClean="0"/>
              <a:t>dpkg</a:t>
            </a:r>
          </a:p>
          <a:p>
            <a:r>
              <a:rPr lang="de-DE" dirty="0" smtClean="0"/>
              <a:t>Redhat/CentOS/SuSE</a:t>
            </a:r>
          </a:p>
          <a:p>
            <a:pPr lvl="1"/>
            <a:r>
              <a:rPr lang="de-DE" dirty="0" smtClean="0"/>
              <a:t>.RPM Packages installed by </a:t>
            </a:r>
            <a:r>
              <a:rPr lang="de-DE" b="1" u="sng" dirty="0" smtClean="0"/>
              <a:t>rpm</a:t>
            </a:r>
            <a:endParaRPr lang="de-DE" b="1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.DEB Packages can be</a:t>
            </a:r>
          </a:p>
          <a:p>
            <a:pPr lvl="1"/>
            <a:r>
              <a:rPr lang="de-DE" dirty="0" smtClean="0"/>
              <a:t>Updated with </a:t>
            </a:r>
            <a:r>
              <a:rPr lang="de-DE" b="1" u="sng" dirty="0" smtClean="0"/>
              <a:t>apt-get update</a:t>
            </a:r>
          </a:p>
          <a:p>
            <a:pPr lvl="1"/>
            <a:r>
              <a:rPr lang="de-DE" dirty="0" smtClean="0"/>
              <a:t>Upgraded with </a:t>
            </a:r>
            <a:r>
              <a:rPr lang="de-DE" b="1" u="sng" dirty="0" smtClean="0"/>
              <a:t>apt-get upgrade</a:t>
            </a:r>
          </a:p>
          <a:p>
            <a:r>
              <a:rPr lang="de-DE" b="1" u="sng" dirty="0" smtClean="0"/>
              <a:t>What is the difference between them?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.DEB Packages can be</a:t>
            </a:r>
          </a:p>
          <a:p>
            <a:pPr lvl="1"/>
            <a:r>
              <a:rPr lang="de-DE" dirty="0" smtClean="0"/>
              <a:t>Updated with </a:t>
            </a:r>
            <a:r>
              <a:rPr lang="de-DE" i="1" dirty="0" smtClean="0"/>
              <a:t>apt-get update</a:t>
            </a:r>
          </a:p>
          <a:p>
            <a:pPr lvl="1"/>
            <a:r>
              <a:rPr lang="de-DE" dirty="0" smtClean="0"/>
              <a:t>Upgraded with </a:t>
            </a:r>
            <a:r>
              <a:rPr lang="de-DE" i="1" dirty="0" smtClean="0"/>
              <a:t>apt-get upgrade</a:t>
            </a:r>
          </a:p>
          <a:p>
            <a:r>
              <a:rPr lang="de-DE" b="1" u="sng" dirty="0" smtClean="0"/>
              <a:t>What is the difference between them?</a:t>
            </a:r>
          </a:p>
          <a:p>
            <a:pPr lvl="1"/>
            <a:r>
              <a:rPr lang="de-DE" dirty="0" smtClean="0"/>
              <a:t>apt-get update updates the list of available packages and their versions</a:t>
            </a:r>
          </a:p>
          <a:p>
            <a:pPr lvl="1"/>
            <a:r>
              <a:rPr lang="de-DE" dirty="0" smtClean="0"/>
              <a:t>apt-get upgrade installs newer versions of packages you have</a:t>
            </a:r>
          </a:p>
          <a:p>
            <a:pPr lvl="1"/>
            <a:r>
              <a:rPr lang="de-DE" dirty="0" smtClean="0"/>
              <a:t>Therefore, run </a:t>
            </a:r>
            <a:r>
              <a:rPr lang="de-DE" b="1" dirty="0" smtClean="0"/>
              <a:t>apt-get update and apt-get upgrade together!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Linux file system</a:t>
            </a:r>
          </a:p>
          <a:p>
            <a:pPr marL="514350" indent="-514350">
              <a:buAutoNum type="arabicPeriod"/>
            </a:pPr>
            <a:r>
              <a:rPr lang="de-DE" dirty="0" smtClean="0"/>
              <a:t>Most important commands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u="sng" dirty="0" smtClean="0"/>
              <a:t>old .DEB Packages </a:t>
            </a:r>
            <a:r>
              <a:rPr lang="de-DE" dirty="0" smtClean="0"/>
              <a:t>can be</a:t>
            </a:r>
            <a:r>
              <a:rPr lang="de-DE" dirty="0"/>
              <a:t> </a:t>
            </a:r>
            <a:r>
              <a:rPr lang="de-DE" dirty="0" smtClean="0"/>
              <a:t>removed with </a:t>
            </a:r>
          </a:p>
          <a:p>
            <a:pPr lvl="1"/>
            <a:r>
              <a:rPr lang="de-DE" i="1" dirty="0" smtClean="0"/>
              <a:t>apt-get autoremove</a:t>
            </a:r>
          </a:p>
          <a:p>
            <a:r>
              <a:rPr lang="de-DE" b="1" u="sng" dirty="0" smtClean="0"/>
              <a:t>potential .DEB packages</a:t>
            </a:r>
            <a:r>
              <a:rPr lang="de-DE" dirty="0" smtClean="0"/>
              <a:t> can be found with</a:t>
            </a:r>
          </a:p>
          <a:p>
            <a:pPr lvl="1"/>
            <a:r>
              <a:rPr lang="de-DE" i="1" dirty="0" smtClean="0"/>
              <a:t>apt-cache search</a:t>
            </a:r>
          </a:p>
          <a:p>
            <a:r>
              <a:rPr lang="de-DE" dirty="0" smtClean="0"/>
              <a:t>Installing, Updating, Upgrading and Removing packages is an exclusive operation</a:t>
            </a:r>
          </a:p>
          <a:p>
            <a:pPr lvl="1"/>
            <a:r>
              <a:rPr lang="de-DE" dirty="0" smtClean="0"/>
              <a:t>The file:</a:t>
            </a:r>
            <a:r>
              <a:rPr lang="de-DE" i="1" dirty="0" smtClean="0"/>
              <a:t> /var/lib/dpkg/lock </a:t>
            </a:r>
            <a:r>
              <a:rPr lang="de-DE" dirty="0" smtClean="0"/>
              <a:t>will be created</a:t>
            </a:r>
          </a:p>
          <a:p>
            <a:pPr lvl="1"/>
            <a:r>
              <a:rPr lang="de-DE" dirty="0" smtClean="0"/>
              <a:t>Makes sure that different apts do not overwrite each other‘s changes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u="sng" dirty="0" smtClean="0"/>
              <a:t>obsolete .DEB packages</a:t>
            </a:r>
            <a:r>
              <a:rPr lang="de-DE" dirty="0" smtClean="0"/>
              <a:t> can be</a:t>
            </a:r>
          </a:p>
          <a:p>
            <a:pPr lvl="1"/>
            <a:r>
              <a:rPr lang="de-DE" dirty="0" smtClean="0"/>
              <a:t>Removed with </a:t>
            </a:r>
            <a:r>
              <a:rPr lang="de-DE" i="1" dirty="0" smtClean="0"/>
              <a:t>apt-get remove</a:t>
            </a:r>
            <a:endParaRPr lang="de-DE" i="1" dirty="0"/>
          </a:p>
          <a:p>
            <a:pPr lvl="1"/>
            <a:r>
              <a:rPr lang="de-DE" dirty="0" smtClean="0"/>
              <a:t>Alternatively </a:t>
            </a:r>
            <a:r>
              <a:rPr lang="de-DE" i="1" dirty="0" smtClean="0"/>
              <a:t>dpkg –r </a:t>
            </a:r>
          </a:p>
          <a:p>
            <a:r>
              <a:rPr lang="de-DE" b="1" u="sng" dirty="0"/>
              <a:t>u</a:t>
            </a:r>
            <a:r>
              <a:rPr lang="de-DE" b="1" u="sng" dirty="0" smtClean="0"/>
              <a:t>nlisted .DEB packages</a:t>
            </a:r>
            <a:r>
              <a:rPr lang="de-DE" b="1" dirty="0" smtClean="0"/>
              <a:t> </a:t>
            </a:r>
            <a:r>
              <a:rPr lang="de-DE" dirty="0" smtClean="0"/>
              <a:t>can be</a:t>
            </a:r>
          </a:p>
          <a:p>
            <a:pPr lvl="1"/>
            <a:r>
              <a:rPr lang="de-DE" dirty="0" smtClean="0"/>
              <a:t>Installed with dpkg -i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55576" y="3212976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3d game</a:t>
            </a:r>
            <a:endParaRPr lang="de-DE" sz="2800" dirty="0"/>
          </a:p>
        </p:txBody>
      </p:sp>
      <p:sp>
        <p:nvSpPr>
          <p:cNvPr id="6" name="Rectangle 5"/>
          <p:cNvSpPr/>
          <p:nvPr/>
        </p:nvSpPr>
        <p:spPr>
          <a:xfrm>
            <a:off x="4860032" y="2060848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3d gfx driver</a:t>
            </a:r>
            <a:endParaRPr lang="de-DE" sz="2800" dirty="0"/>
          </a:p>
        </p:txBody>
      </p:sp>
      <p:sp>
        <p:nvSpPr>
          <p:cNvPr id="7" name="Rectangle 6"/>
          <p:cNvSpPr/>
          <p:nvPr/>
        </p:nvSpPr>
        <p:spPr>
          <a:xfrm>
            <a:off x="4860032" y="44371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Sound driver</a:t>
            </a:r>
            <a:endParaRPr lang="de-DE" sz="2800" dirty="0"/>
          </a:p>
        </p:txBody>
      </p:sp>
      <p:cxnSp>
        <p:nvCxnSpPr>
          <p:cNvPr id="9" name="Shape 8"/>
          <p:cNvCxnSpPr>
            <a:stCxn id="5" idx="0"/>
            <a:endCxn id="6" idx="1"/>
          </p:cNvCxnSpPr>
          <p:nvPr/>
        </p:nvCxnSpPr>
        <p:spPr>
          <a:xfrm rot="5400000" flipH="1" flipV="1">
            <a:off x="3077834" y="1430778"/>
            <a:ext cx="612068" cy="2952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5" idx="2"/>
            <a:endCxn id="7" idx="1"/>
          </p:cNvCxnSpPr>
          <p:nvPr/>
        </p:nvCxnSpPr>
        <p:spPr>
          <a:xfrm rot="16200000" flipH="1">
            <a:off x="3041830" y="3158970"/>
            <a:ext cx="684076" cy="2952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7333" y="220486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depends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50038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depends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55576" y="3212976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3d game</a:t>
            </a:r>
            <a:endParaRPr lang="de-DE" sz="2800" dirty="0"/>
          </a:p>
        </p:txBody>
      </p:sp>
      <p:sp>
        <p:nvSpPr>
          <p:cNvPr id="6" name="Rectangle 5"/>
          <p:cNvSpPr/>
          <p:nvPr/>
        </p:nvSpPr>
        <p:spPr>
          <a:xfrm>
            <a:off x="4860032" y="2060848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3d gfx driver</a:t>
            </a:r>
            <a:endParaRPr lang="de-DE" sz="2800" dirty="0"/>
          </a:p>
        </p:txBody>
      </p:sp>
      <p:sp>
        <p:nvSpPr>
          <p:cNvPr id="7" name="Rectangle 6"/>
          <p:cNvSpPr/>
          <p:nvPr/>
        </p:nvSpPr>
        <p:spPr>
          <a:xfrm>
            <a:off x="4860032" y="44371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Sound driver</a:t>
            </a:r>
            <a:endParaRPr lang="de-DE" sz="2800" dirty="0"/>
          </a:p>
        </p:txBody>
      </p:sp>
      <p:cxnSp>
        <p:nvCxnSpPr>
          <p:cNvPr id="9" name="Shape 8"/>
          <p:cNvCxnSpPr>
            <a:stCxn id="5" idx="0"/>
            <a:endCxn id="6" idx="1"/>
          </p:cNvCxnSpPr>
          <p:nvPr/>
        </p:nvCxnSpPr>
        <p:spPr>
          <a:xfrm rot="5400000" flipH="1" flipV="1">
            <a:off x="3077834" y="1430778"/>
            <a:ext cx="612068" cy="2952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5" idx="2"/>
            <a:endCxn id="7" idx="1"/>
          </p:cNvCxnSpPr>
          <p:nvPr/>
        </p:nvCxnSpPr>
        <p:spPr>
          <a:xfrm rot="16200000" flipH="1">
            <a:off x="3041830" y="3158970"/>
            <a:ext cx="684076" cy="2952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7333" y="220486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depends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50038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depends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356992"/>
            <a:ext cx="287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cannot be installed</a:t>
            </a:r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99992" y="1916832"/>
            <a:ext cx="3168352" cy="14401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572000" y="1844824"/>
            <a:ext cx="3024336" cy="14401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55576" y="3212976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3d game</a:t>
            </a:r>
            <a:endParaRPr lang="de-DE" sz="2800" dirty="0"/>
          </a:p>
        </p:txBody>
      </p:sp>
      <p:sp>
        <p:nvSpPr>
          <p:cNvPr id="6" name="Rectangle 5"/>
          <p:cNvSpPr/>
          <p:nvPr/>
        </p:nvSpPr>
        <p:spPr>
          <a:xfrm>
            <a:off x="4860032" y="2060848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3d gfx driver</a:t>
            </a:r>
            <a:endParaRPr lang="de-DE" sz="2800" dirty="0"/>
          </a:p>
        </p:txBody>
      </p:sp>
      <p:sp>
        <p:nvSpPr>
          <p:cNvPr id="7" name="Rectangle 6"/>
          <p:cNvSpPr/>
          <p:nvPr/>
        </p:nvSpPr>
        <p:spPr>
          <a:xfrm>
            <a:off x="4860032" y="44371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Package:</a:t>
            </a:r>
          </a:p>
          <a:p>
            <a:pPr algn="ctr"/>
            <a:r>
              <a:rPr lang="de-DE" sz="2800" dirty="0" smtClean="0"/>
              <a:t>Sound driver</a:t>
            </a:r>
            <a:endParaRPr lang="de-DE" sz="2800" dirty="0"/>
          </a:p>
        </p:txBody>
      </p:sp>
      <p:cxnSp>
        <p:nvCxnSpPr>
          <p:cNvPr id="9" name="Shape 8"/>
          <p:cNvCxnSpPr>
            <a:stCxn id="5" idx="0"/>
            <a:endCxn id="6" idx="1"/>
          </p:cNvCxnSpPr>
          <p:nvPr/>
        </p:nvCxnSpPr>
        <p:spPr>
          <a:xfrm rot="5400000" flipH="1" flipV="1">
            <a:off x="3077834" y="1430778"/>
            <a:ext cx="612068" cy="2952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5" idx="2"/>
            <a:endCxn id="7" idx="1"/>
          </p:cNvCxnSpPr>
          <p:nvPr/>
        </p:nvCxnSpPr>
        <p:spPr>
          <a:xfrm rot="16200000" flipH="1">
            <a:off x="3041830" y="3158970"/>
            <a:ext cx="684076" cy="29523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7333" y="220486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depends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50038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depends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356992"/>
            <a:ext cx="287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cannot be installed</a:t>
            </a:r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99992" y="1916832"/>
            <a:ext cx="3168352" cy="14401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572000" y="1844824"/>
            <a:ext cx="3024336" cy="14401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4365104"/>
            <a:ext cx="2876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problem: cannot be installed</a:t>
            </a:r>
          </a:p>
          <a:p>
            <a:r>
              <a:rPr lang="de-DE" dirty="0"/>
              <a:t> </a:t>
            </a:r>
            <a:r>
              <a:rPr lang="de-DE" dirty="0" smtClean="0"/>
              <a:t>                as well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Package 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u="sng" dirty="0" smtClean="0"/>
              <a:t>.DEB packages with unmet dependencies</a:t>
            </a:r>
            <a:endParaRPr lang="de-DE" dirty="0" smtClean="0"/>
          </a:p>
          <a:p>
            <a:pPr lvl="1"/>
            <a:r>
              <a:rPr lang="de-DE" dirty="0" smtClean="0"/>
              <a:t>can be removed with apt-get –f install</a:t>
            </a:r>
          </a:p>
          <a:p>
            <a:r>
              <a:rPr lang="de-DE" b="1" u="sng" dirty="0" smtClean="0"/>
              <a:t>.DEB packages with old dependencies</a:t>
            </a:r>
          </a:p>
          <a:p>
            <a:pPr lvl="1"/>
            <a:r>
              <a:rPr lang="de-DE" dirty="0" smtClean="0"/>
              <a:t>can be optimized and upgraded with                  apt-get dist-upgrade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805264"/>
            <a:ext cx="25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/: the root folder of linux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805264"/>
            <a:ext cx="239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/bin: global commands 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805264"/>
            <a:ext cx="235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/etc: configuration files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805264"/>
            <a:ext cx="376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/home: the home-folders of each user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805264"/>
            <a:ext cx="29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/media: mounted usb devices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Linux file system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923928" y="213285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864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home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media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4509120"/>
            <a:ext cx="1008112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root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84368" y="4509120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1727684" y="1808820"/>
            <a:ext cx="1800200" cy="36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5400000" flipH="1" flipV="1">
            <a:off x="2483768" y="2564904"/>
            <a:ext cx="1800200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5400000" flipH="1" flipV="1">
            <a:off x="3239852" y="3320988"/>
            <a:ext cx="180020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4" idx="2"/>
          </p:cNvCxnSpPr>
          <p:nvPr/>
        </p:nvCxnSpPr>
        <p:spPr>
          <a:xfrm rot="16200000" flipV="1">
            <a:off x="3995936" y="3140968"/>
            <a:ext cx="180020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2"/>
          </p:cNvCxnSpPr>
          <p:nvPr/>
        </p:nvCxnSpPr>
        <p:spPr>
          <a:xfrm rot="16200000" flipV="1">
            <a:off x="4752020" y="2384884"/>
            <a:ext cx="1800200" cy="244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0"/>
            <a:endCxn id="4" idx="2"/>
          </p:cNvCxnSpPr>
          <p:nvPr/>
        </p:nvCxnSpPr>
        <p:spPr>
          <a:xfrm rot="16200000" flipV="1">
            <a:off x="5508104" y="1628800"/>
            <a:ext cx="1800200" cy="3960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5805264"/>
            <a:ext cx="384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/root: the home folder of the root-user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On-screen Show (4:3)</PresentationFormat>
  <Paragraphs>248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Linux Basics</vt:lpstr>
      <vt:lpstr>Agenda</vt:lpstr>
      <vt:lpstr>1. Linux file system</vt:lpstr>
      <vt:lpstr>1. Linux file system</vt:lpstr>
      <vt:lpstr>1. Linux file system</vt:lpstr>
      <vt:lpstr>1. Linux file system</vt:lpstr>
      <vt:lpstr>1. Linux file system</vt:lpstr>
      <vt:lpstr>1. Linux file system</vt:lpstr>
      <vt:lpstr>1. Linux file system</vt:lpstr>
      <vt:lpstr>1. Linux file system</vt:lpstr>
      <vt:lpstr>2. Most Important Commands</vt:lpstr>
      <vt:lpstr>2. Most Important Commands</vt:lpstr>
      <vt:lpstr>3. File Permissions</vt:lpstr>
      <vt:lpstr>3. File Permissions</vt:lpstr>
      <vt:lpstr>3. File Permissions</vt:lpstr>
      <vt:lpstr>3. File Permissions</vt:lpstr>
      <vt:lpstr>4. Package Manager</vt:lpstr>
      <vt:lpstr>4. Package Manager</vt:lpstr>
      <vt:lpstr>4. Package Manager</vt:lpstr>
      <vt:lpstr>4. Package Manager</vt:lpstr>
      <vt:lpstr>4. Package Manager</vt:lpstr>
      <vt:lpstr>4. Package Manager</vt:lpstr>
      <vt:lpstr>4. Package Manager</vt:lpstr>
      <vt:lpstr>4. Package Manager</vt:lpstr>
      <vt:lpstr>4. Package Manager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Filesystem Commands</dc:title>
  <dc:creator>janwin</dc:creator>
  <cp:lastModifiedBy>janwin</cp:lastModifiedBy>
  <cp:revision>89</cp:revision>
  <dcterms:created xsi:type="dcterms:W3CDTF">2018-03-13T14:41:55Z</dcterms:created>
  <dcterms:modified xsi:type="dcterms:W3CDTF">2018-03-15T06:52:14Z</dcterms:modified>
</cp:coreProperties>
</file>