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66C3-2285-4AAB-AAD0-9864AF8A1DB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318A-7CB4-4021-9751-7A7CAD522B35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Grids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 smtClean="0"/>
              <a:t>What is CSS Grid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Properties and Values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Grid VS Flexbox </a:t>
            </a:r>
            <a:endParaRPr lang="de-DE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895350"/>
            <a:ext cx="8132763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714375"/>
            <a:ext cx="8751887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733425"/>
            <a:ext cx="8704263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Grids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760" y="1142648"/>
            <a:ext cx="6466432" cy="536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 Practice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Grid Container: Define the layout here</a:t>
            </a:r>
          </a:p>
          <a:p>
            <a:r>
              <a:rPr lang="de-DE" dirty="0" smtClean="0"/>
              <a:t>Grid Child: Define the position of the layout elements here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Task: Implement this layout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72431"/>
            <a:ext cx="6840760" cy="488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Task: Implement this layout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5326934" cy="380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5292080" y="2420888"/>
            <a:ext cx="136815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6256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red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155679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blue</a:t>
            </a:r>
            <a:endParaRPr lang="de-DE" dirty="0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5292080" y="1741458"/>
            <a:ext cx="1512168" cy="31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8264" y="458112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purple</a:t>
            </a:r>
            <a:endParaRPr lang="de-DE" dirty="0"/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 flipV="1">
            <a:off x="5436096" y="4765794"/>
            <a:ext cx="1512168" cy="82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8264" y="3717032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green</a:t>
            </a:r>
            <a:endParaRPr lang="de-DE" dirty="0"/>
          </a:p>
        </p:txBody>
      </p:sp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1475656" y="3861048"/>
            <a:ext cx="5472608" cy="4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Task: Implement this layout</a:t>
            </a:r>
            <a:endParaRPr lang="de-D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de-DE" dirty="0" smtClean="0"/>
              <a:t>Please not the gap.</a:t>
            </a:r>
          </a:p>
          <a:p>
            <a:pPr marL="514350" indent="-514350">
              <a:buAutoNum type="arabicParenR"/>
            </a:pPr>
            <a:r>
              <a:rPr lang="de-DE" dirty="0" smtClean="0"/>
              <a:t>Do not just use divs, use the semantic html tags header, main, aside and footer.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Grid Practice</vt:lpstr>
      <vt:lpstr>Task: Implement this layout</vt:lpstr>
      <vt:lpstr>Task: Implement this layout</vt:lpstr>
      <vt:lpstr>Task: Implement this layout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janwin</dc:creator>
  <cp:lastModifiedBy>janwin</cp:lastModifiedBy>
  <cp:revision>12</cp:revision>
  <dcterms:created xsi:type="dcterms:W3CDTF">2018-04-25T18:05:24Z</dcterms:created>
  <dcterms:modified xsi:type="dcterms:W3CDTF">2018-04-25T21:08:17Z</dcterms:modified>
</cp:coreProperties>
</file>