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46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849F126-A500-4040-B078-C1EBC6D4EF3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let us horizontally position block elements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originally developed to implement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Magazin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 style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layouts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floating text around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images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layouts was more of 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side-effect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“hacked” layouts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no holistic approach to design 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whole 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possible to vertically align items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 Alignment of Flex Items</a:t>
            </a:r>
          </a:p>
        </p:txBody>
      </p:sp>
      <p:pic>
        <p:nvPicPr>
          <p:cNvPr id="60" name="Picture 59"/>
          <p:cNvPicPr/>
          <p:nvPr/>
        </p:nvPicPr>
        <p:blipFill>
          <a:blip r:embed="rId2" cstate="print"/>
          <a:stretch/>
        </p:blipFill>
        <p:spPr>
          <a:xfrm>
            <a:off x="1077840" y="2841120"/>
            <a:ext cx="8277840" cy="277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: no wrapping (boxes flowing outside of container), with wrapping (boxes wrapping to next line in container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864" y="1907629"/>
            <a:ext cx="7992888" cy="4218964"/>
          </a:xfrm>
          <a:prstGeom prst="rect">
            <a:avLst/>
          </a:prstGeom>
          <a:noFill/>
        </p:spPr>
      </p:pic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Wrapping Flex Items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Container Direction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602" name="Picture 2" descr="Diagram: row (3 horizontal boxes), column (3 vertical box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848" y="1907629"/>
            <a:ext cx="8134350" cy="4514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Alignment Considerations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26" name="Picture 2" descr="Diagram: axes flipped when flex-direction is equal to colum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840" y="2208428"/>
            <a:ext cx="8352928" cy="42357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Alignment Considerations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856" y="2483693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Alignment works vertically, too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center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flex-start</a:t>
            </a:r>
            <a:r>
              <a:rPr lang="en-US" sz="3600" dirty="0"/>
              <a:t>   (top)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flex-end</a:t>
            </a:r>
            <a:r>
              <a:rPr lang="en-US" sz="3600" dirty="0"/>
              <a:t>    </a:t>
            </a:r>
            <a:r>
              <a:rPr lang="en-US" sz="3600" dirty="0" smtClean="0"/>
              <a:t>(</a:t>
            </a:r>
            <a:r>
              <a:rPr lang="en-US" sz="3600" dirty="0"/>
              <a:t>bottom)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stretch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baseline</a:t>
            </a:r>
            <a:endParaRPr lang="en-US" sz="3600" dirty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Flexible Items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650" name="Picture 2" descr="Diagram: no flex (3 square boxes), equal flex (3 rectangle boxes), unequal flex (2 smaller boxes, one stretched out box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856" y="3059757"/>
            <a:ext cx="8036093" cy="309634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23888" y="1619597"/>
            <a:ext cx="7135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de-DE" b="1" i="1" dirty="0" smtClean="0"/>
              <a:t>flex</a:t>
            </a:r>
            <a:r>
              <a:rPr lang="de-DE" i="1" dirty="0" smtClean="0"/>
              <a:t> </a:t>
            </a:r>
            <a:r>
              <a:rPr lang="de-DE" dirty="0" smtClean="0"/>
              <a:t>property defines the width of individual items in a flex container</a:t>
            </a:r>
          </a:p>
          <a:p>
            <a:pPr>
              <a:buFontTx/>
              <a:buChar char="-"/>
            </a:pPr>
            <a:r>
              <a:rPr lang="de-DE" dirty="0"/>
              <a:t> </a:t>
            </a:r>
            <a:r>
              <a:rPr lang="de-DE" dirty="0" smtClean="0"/>
              <a:t>width is flexible, is defined as a </a:t>
            </a:r>
            <a:r>
              <a:rPr lang="de-DE" b="1" dirty="0" smtClean="0"/>
              <a:t>weight</a:t>
            </a:r>
            <a:endParaRPr lang="de-DE" dirty="0"/>
          </a:p>
          <a:p>
            <a:r>
              <a:rPr lang="de-DE" dirty="0" smtClean="0"/>
              <a:t>- flex = 2, grows twice as fast as items with flex = 1 (default value)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 cstate="print"/>
          <a:stretch/>
        </p:blipFill>
        <p:spPr>
          <a:xfrm>
            <a:off x="982080" y="1737360"/>
            <a:ext cx="8081280" cy="538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50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Flexboxes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contain of two types: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flexitems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flex 	 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containers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 cstate="print"/>
          <a:stretch/>
        </p:blipFill>
        <p:spPr>
          <a:xfrm>
            <a:off x="986040" y="3500280"/>
            <a:ext cx="7886520" cy="31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44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Flexitems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- child of a flex container</a:t>
            </a: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-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purpose: let container know the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items to arrange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Flexcontainer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determine the layout of the flex items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 Box</a:t>
            </a:r>
          </a:p>
        </p:txBody>
      </p:sp>
      <p:sp>
        <p:nvSpPr>
          <p:cNvPr id="49" name="TextShape 2"/>
          <p:cNvSpPr txBox="1"/>
          <p:nvPr/>
        </p:nvSpPr>
        <p:spPr>
          <a:xfrm>
            <a:off x="504000" y="50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 cstate="print"/>
          <a:stretch/>
        </p:blipFill>
        <p:spPr>
          <a:xfrm>
            <a:off x="2377440" y="1627200"/>
            <a:ext cx="5886000" cy="550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Alignment of Flex Items</a:t>
            </a:r>
          </a:p>
        </p:txBody>
      </p:sp>
      <p:pic>
        <p:nvPicPr>
          <p:cNvPr id="52" name="Picture 51"/>
          <p:cNvPicPr/>
          <p:nvPr/>
        </p:nvPicPr>
        <p:blipFill>
          <a:blip r:embed="rId2" cstate="print"/>
          <a:stretch/>
        </p:blipFill>
        <p:spPr>
          <a:xfrm>
            <a:off x="914400" y="3017520"/>
            <a:ext cx="8227800" cy="23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Alignment of Flex Items</a:t>
            </a:r>
          </a:p>
        </p:txBody>
      </p:sp>
      <p:pic>
        <p:nvPicPr>
          <p:cNvPr id="54" name="Picture 53"/>
          <p:cNvPicPr/>
          <p:nvPr/>
        </p:nvPicPr>
        <p:blipFill>
          <a:blip r:embed="rId2" cstate="print"/>
          <a:stretch/>
        </p:blipFill>
        <p:spPr>
          <a:xfrm>
            <a:off x="1160640" y="2834640"/>
            <a:ext cx="7418160" cy="275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Alignment of Flex Items</a:t>
            </a:r>
          </a:p>
        </p:txBody>
      </p:sp>
      <p:pic>
        <p:nvPicPr>
          <p:cNvPr id="56" name="Picture 55"/>
          <p:cNvPicPr/>
          <p:nvPr/>
        </p:nvPicPr>
        <p:blipFill>
          <a:blip r:embed="rId2" cstate="print"/>
          <a:stretch/>
        </p:blipFill>
        <p:spPr>
          <a:xfrm>
            <a:off x="1050480" y="2643120"/>
            <a:ext cx="7768440" cy="324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 Alignment of Flex Items</a:t>
            </a:r>
          </a:p>
        </p:txBody>
      </p:sp>
      <p:pic>
        <p:nvPicPr>
          <p:cNvPr id="58" name="Picture 57"/>
          <p:cNvPicPr/>
          <p:nvPr/>
        </p:nvPicPr>
        <p:blipFill>
          <a:blip r:embed="rId2" cstate="print"/>
          <a:stretch/>
        </p:blipFill>
        <p:spPr>
          <a:xfrm>
            <a:off x="1436760" y="2624400"/>
            <a:ext cx="7083720" cy="33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Custom</PresentationFormat>
  <Paragraphs>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janwin</cp:lastModifiedBy>
  <cp:revision>37</cp:revision>
  <dcterms:created xsi:type="dcterms:W3CDTF">2018-04-21T13:36:04Z</dcterms:created>
  <dcterms:modified xsi:type="dcterms:W3CDTF">2018-04-22T17:01:15Z</dcterms:modified>
  <dc:language>en-US</dc:language>
</cp:coreProperties>
</file>