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0" r:id="rId16"/>
    <p:sldId id="269" r:id="rId17"/>
    <p:sldId id="268" r:id="rId18"/>
    <p:sldId id="267" r:id="rId19"/>
    <p:sldId id="272" r:id="rId20"/>
    <p:sldId id="273" r:id="rId21"/>
    <p:sldId id="274" r:id="rId22"/>
    <p:sldId id="275" r:id="rId23"/>
    <p:sldId id="281" r:id="rId24"/>
    <p:sldId id="276" r:id="rId25"/>
    <p:sldId id="277" r:id="rId26"/>
    <p:sldId id="282" r:id="rId27"/>
    <p:sldId id="278" r:id="rId28"/>
    <p:sldId id="283" r:id="rId29"/>
    <p:sldId id="284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1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19E3-1974-4AB7-BF48-CFFBD53F527D}" type="datetimeFigureOut">
              <a:rPr lang="de-DE" smtClean="0"/>
              <a:pPr/>
              <a:t>08.05.2018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C43E-2398-427F-9030-2048215C71B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Bootstrap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5639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20" y="1412776"/>
            <a:ext cx="85148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452" y="1484784"/>
            <a:ext cx="856202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52225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56077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9"/>
            <a:ext cx="8661088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424936" cy="38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4956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05984" y="2883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4333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05984" y="289312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2704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05984" y="2780928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Components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Grid System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71925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05984" y="286298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1" y="1540770"/>
            <a:ext cx="8408042" cy="383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05984" y="2862984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XS &lt; SM &lt; MD &lt; LG &lt; XL</a:t>
            </a:r>
          </a:p>
          <a:p>
            <a:pPr lvl="1"/>
            <a:r>
              <a:rPr lang="de-DE" dirty="0" smtClean="0"/>
              <a:t>XS scales up to XL</a:t>
            </a:r>
          </a:p>
          <a:p>
            <a:pPr lvl="1"/>
            <a:r>
              <a:rPr lang="de-DE" dirty="0" smtClean="0"/>
              <a:t>XL does not scale down to XS 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Rows must be placed within a .container (fixed-width) or .container-fluid (full-width) for proper alignment and padding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Use rows to create horizontal groups of columns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Content should be placed within columns, and only columns may be immediate children of rows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Predefined classes like .row and .col-sm-4 are available for quickly making grid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Grid </a:t>
            </a:r>
            <a:r>
              <a:rPr lang="en-US" sz="3500" dirty="0" smtClean="0"/>
              <a:t>columns are created by specifying the number of 12 available columns you wish to span. For example, three equal columns would use three .col-sm-4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Column widths are in percentage, so they are always fluid and sized relative to their parent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The biggest </a:t>
            </a:r>
            <a:r>
              <a:rPr lang="en-US" sz="3500" b="1" dirty="0" smtClean="0"/>
              <a:t>difference between Bootstrap 3 and Bootstrap 4</a:t>
            </a:r>
            <a:r>
              <a:rPr lang="en-US" sz="3500" dirty="0" smtClean="0"/>
              <a:t> is that Bootstrap 4 now uses </a:t>
            </a:r>
            <a:r>
              <a:rPr lang="en-US" sz="3500" dirty="0" err="1" smtClean="0"/>
              <a:t>flexbox</a:t>
            </a:r>
            <a:r>
              <a:rPr lang="en-US" sz="3500" dirty="0" smtClean="0"/>
              <a:t>, instead of floats. One big advantage with </a:t>
            </a:r>
            <a:r>
              <a:rPr lang="en-US" sz="3500" dirty="0" err="1" smtClean="0"/>
              <a:t>flexbox</a:t>
            </a:r>
            <a:r>
              <a:rPr lang="en-US" sz="3500" dirty="0" smtClean="0"/>
              <a:t> is that grid columns without a specified width will automatically layout as "equal width columns" (and equal height). Example: Three elements with .</a:t>
            </a:r>
            <a:r>
              <a:rPr lang="en-US" sz="3500" dirty="0" err="1" smtClean="0"/>
              <a:t>col-sm</a:t>
            </a:r>
            <a:r>
              <a:rPr lang="en-US" sz="3500" dirty="0" smtClean="0"/>
              <a:t> will each automatically be 33.33% wide from the small breakpoint and up. </a:t>
            </a:r>
            <a:r>
              <a:rPr lang="en-US" sz="3500" b="1" dirty="0" smtClean="0"/>
              <a:t>Tip:</a:t>
            </a:r>
            <a:r>
              <a:rPr lang="en-US" sz="3500" dirty="0" smtClean="0"/>
              <a:t> If you want to learn more about </a:t>
            </a:r>
            <a:r>
              <a:rPr lang="en-US" sz="3500" dirty="0" err="1" smtClean="0"/>
              <a:t>Flexbox</a:t>
            </a:r>
            <a:r>
              <a:rPr lang="en-US" sz="3500" dirty="0" smtClean="0"/>
              <a:t>, you can read our CSS </a:t>
            </a:r>
            <a:r>
              <a:rPr lang="en-US" sz="3500" dirty="0" err="1" smtClean="0"/>
              <a:t>Flexbox</a:t>
            </a:r>
            <a:r>
              <a:rPr lang="en-US" sz="3500" dirty="0" smtClean="0"/>
              <a:t> </a:t>
            </a:r>
            <a:r>
              <a:rPr lang="en-US" sz="3500" dirty="0" smtClean="0"/>
              <a:t>Tutorial</a:t>
            </a:r>
            <a:endParaRPr lang="en-US" sz="3500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67687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HEADER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768752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MAIN</a:t>
            </a:r>
            <a:endParaRPr lang="de-D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44408" y="2740736"/>
            <a:ext cx="0" cy="2952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32688" y="1730952"/>
            <a:ext cx="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16416" y="199888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60px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244408" y="3789040"/>
            <a:ext cx="78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Lorem</a:t>
            </a:r>
          </a:p>
          <a:p>
            <a:r>
              <a:rPr lang="de-DE" dirty="0" smtClean="0"/>
              <a:t>ipsum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67687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HEADER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547260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MAIN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>
          <a:xfrm>
            <a:off x="6588224" y="2708920"/>
            <a:ext cx="129614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SIDEBAR</a:t>
            </a:r>
          </a:p>
          <a:p>
            <a:pPr algn="ctr"/>
            <a:r>
              <a:rPr lang="de-DE" b="1" dirty="0" smtClean="0"/>
              <a:t>RIGHT</a:t>
            </a:r>
            <a:endParaRPr lang="de-DE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72400" y="2782600"/>
            <a:ext cx="11720" cy="3526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72400" y="1772816"/>
            <a:ext cx="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56128" y="2040752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60px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8184120" y="4222829"/>
            <a:ext cx="78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Lorem</a:t>
            </a:r>
          </a:p>
          <a:p>
            <a:r>
              <a:rPr lang="de-DE" dirty="0" smtClean="0"/>
              <a:t>ipsum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Grid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67687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HEADER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2483768" y="2708920"/>
            <a:ext cx="417646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MAIN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>
          <a:xfrm>
            <a:off x="6660232" y="2708920"/>
            <a:ext cx="122413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SIDEBAR</a:t>
            </a:r>
          </a:p>
          <a:p>
            <a:pPr algn="ctr"/>
            <a:r>
              <a:rPr lang="de-DE" b="1" dirty="0" smtClean="0"/>
              <a:t>RIGHT_1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>
          <a:xfrm>
            <a:off x="1115616" y="2708920"/>
            <a:ext cx="1368152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SIDEBAR</a:t>
            </a:r>
          </a:p>
          <a:p>
            <a:pPr algn="ctr"/>
            <a:r>
              <a:rPr lang="de-DE" b="1" dirty="0" smtClean="0"/>
              <a:t>LEFT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>
          <a:xfrm>
            <a:off x="6660232" y="4509120"/>
            <a:ext cx="122413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SIDEBAR</a:t>
            </a:r>
          </a:p>
          <a:p>
            <a:pPr algn="ctr"/>
            <a:r>
              <a:rPr lang="de-DE" b="1" dirty="0" smtClean="0"/>
              <a:t>RIGHT_2</a:t>
            </a:r>
            <a:endParaRPr lang="de-DE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72400" y="2782600"/>
            <a:ext cx="11720" cy="3526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84120" y="4222829"/>
            <a:ext cx="78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Lorem</a:t>
            </a:r>
          </a:p>
          <a:p>
            <a:r>
              <a:rPr lang="de-DE" dirty="0" smtClean="0"/>
              <a:t>ipsum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72400" y="1772816"/>
            <a:ext cx="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56128" y="2040752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60px</a:t>
            </a:r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Task: Create a bootstrap page about yourself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67687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7687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56128" y="2040752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60px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187624" y="1844824"/>
            <a:ext cx="1440160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Your Name</a:t>
            </a:r>
            <a:endParaRPr lang="de-DE" b="1" dirty="0"/>
          </a:p>
        </p:txBody>
      </p:sp>
      <p:sp>
        <p:nvSpPr>
          <p:cNvPr id="15" name="Rectangle 14"/>
          <p:cNvSpPr/>
          <p:nvPr/>
        </p:nvSpPr>
        <p:spPr>
          <a:xfrm>
            <a:off x="1115616" y="4581128"/>
            <a:ext cx="676875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Rectangle 15"/>
          <p:cNvSpPr/>
          <p:nvPr/>
        </p:nvSpPr>
        <p:spPr>
          <a:xfrm>
            <a:off x="1187624" y="2780928"/>
            <a:ext cx="6624736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CAROUSEL PICTURES OF SOMETHING YOU LIKE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87624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>
                <a:solidFill>
                  <a:schemeClr val="tx1"/>
                </a:solidFill>
              </a:rPr>
              <a:t>Home</a:t>
            </a:r>
            <a:endParaRPr lang="de-DE" b="1" u="sng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3768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About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4208" y="2276872"/>
            <a:ext cx="136815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Searchbox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9632" y="4725144"/>
            <a:ext cx="2088232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CARD_1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91880" y="4725144"/>
            <a:ext cx="2088232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CARD_2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4128" y="4725144"/>
            <a:ext cx="2088232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CARD_3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9912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Contact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Task: Create a bootstrap page about yourself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67687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7687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56128" y="2040752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60px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187624" y="1844824"/>
            <a:ext cx="1440160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Your Name</a:t>
            </a:r>
            <a:endParaRPr lang="de-DE" b="1" dirty="0"/>
          </a:p>
        </p:txBody>
      </p:sp>
      <p:sp>
        <p:nvSpPr>
          <p:cNvPr id="17" name="Rectangle 16"/>
          <p:cNvSpPr/>
          <p:nvPr/>
        </p:nvSpPr>
        <p:spPr>
          <a:xfrm>
            <a:off x="1187624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3768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>
                <a:solidFill>
                  <a:schemeClr val="tx1"/>
                </a:solidFill>
              </a:rPr>
              <a:t>About</a:t>
            </a:r>
            <a:endParaRPr lang="de-DE" b="1" u="sng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9912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Contact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4208" y="2276872"/>
            <a:ext cx="136815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Searchbox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84168" y="2852936"/>
            <a:ext cx="158417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PICTURE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3" y="2852936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Lorem ipsum dolor sit amet, consetetur </a:t>
            </a:r>
            <a:r>
              <a:rPr lang="de-DE" sz="1600" dirty="0" smtClean="0"/>
              <a:t>sadipscing</a:t>
            </a:r>
          </a:p>
          <a:p>
            <a:r>
              <a:rPr lang="de-DE" sz="1600" dirty="0" smtClean="0"/>
              <a:t> </a:t>
            </a:r>
            <a:r>
              <a:rPr lang="de-DE" sz="1600" dirty="0" smtClean="0"/>
              <a:t>elitr, sed diam </a:t>
            </a:r>
            <a:r>
              <a:rPr lang="de-DE" sz="1600" dirty="0" smtClean="0"/>
              <a:t>nonumy </a:t>
            </a:r>
            <a:r>
              <a:rPr lang="de-DE" sz="1600" dirty="0" smtClean="0"/>
              <a:t>eirmod tempor invidunt </a:t>
            </a:r>
            <a:endParaRPr lang="de-DE" sz="1600" dirty="0" smtClean="0"/>
          </a:p>
          <a:p>
            <a:r>
              <a:rPr lang="de-DE" sz="1600" dirty="0" smtClean="0"/>
              <a:t>ut </a:t>
            </a:r>
            <a:r>
              <a:rPr lang="de-DE" sz="1600" dirty="0" smtClean="0"/>
              <a:t> </a:t>
            </a:r>
            <a:r>
              <a:rPr lang="de-DE" sz="1600" dirty="0" smtClean="0"/>
              <a:t>labore </a:t>
            </a:r>
            <a:r>
              <a:rPr lang="de-DE" sz="1600" dirty="0" smtClean="0"/>
              <a:t>et </a:t>
            </a:r>
            <a:r>
              <a:rPr lang="de-DE" sz="1600" dirty="0" smtClean="0"/>
              <a:t>dolore  magna </a:t>
            </a:r>
            <a:r>
              <a:rPr lang="de-DE" sz="1600" dirty="0" smtClean="0"/>
              <a:t>aliquyam erat, </a:t>
            </a:r>
            <a:endParaRPr lang="de-DE" sz="1600" dirty="0" smtClean="0"/>
          </a:p>
          <a:p>
            <a:r>
              <a:rPr lang="de-DE" sz="1600" dirty="0" smtClean="0"/>
              <a:t>sed diam voluptua</a:t>
            </a:r>
            <a:r>
              <a:rPr lang="de-DE" sz="1600" dirty="0" smtClean="0"/>
              <a:t>. </a:t>
            </a:r>
            <a:r>
              <a:rPr lang="de-DE" sz="1600" dirty="0" smtClean="0"/>
              <a:t>At </a:t>
            </a:r>
            <a:r>
              <a:rPr lang="de-DE" sz="1600" dirty="0" smtClean="0"/>
              <a:t>vero eos et accusam et </a:t>
            </a:r>
            <a:endParaRPr lang="de-DE" sz="1600" dirty="0" smtClean="0"/>
          </a:p>
          <a:p>
            <a:r>
              <a:rPr lang="de-DE" sz="1600" dirty="0" smtClean="0"/>
              <a:t>justo </a:t>
            </a:r>
            <a:r>
              <a:rPr lang="de-DE" sz="1600" dirty="0" smtClean="0"/>
              <a:t>duo </a:t>
            </a:r>
            <a:r>
              <a:rPr lang="de-DE" sz="1600" dirty="0" smtClean="0"/>
              <a:t>dolores </a:t>
            </a:r>
            <a:r>
              <a:rPr lang="de-DE" sz="1600" dirty="0" smtClean="0"/>
              <a:t>et ea rebum. Stet clita kasd gubergren, </a:t>
            </a:r>
            <a:endParaRPr lang="de-DE" sz="1600" dirty="0" smtClean="0"/>
          </a:p>
          <a:p>
            <a:r>
              <a:rPr lang="de-DE" sz="1600" dirty="0" smtClean="0"/>
              <a:t>no </a:t>
            </a:r>
            <a:r>
              <a:rPr lang="de-DE" sz="1600" dirty="0" smtClean="0"/>
              <a:t>sea takimata </a:t>
            </a:r>
            <a:r>
              <a:rPr lang="de-DE" sz="1600" dirty="0" smtClean="0"/>
              <a:t>sanctus est </a:t>
            </a:r>
            <a:r>
              <a:rPr lang="de-DE" sz="1600" dirty="0" smtClean="0"/>
              <a:t>Lorem ipsum dolor sit amet. Lorem ipsum dolor sit </a:t>
            </a:r>
            <a:r>
              <a:rPr lang="de-DE" sz="1600" dirty="0" smtClean="0"/>
              <a:t>amet,consetetur </a:t>
            </a:r>
            <a:r>
              <a:rPr lang="de-DE" sz="1600" dirty="0" smtClean="0"/>
              <a:t>sadipscing elitr, sed diam nonumy eirmod tempor </a:t>
            </a:r>
            <a:r>
              <a:rPr lang="de-DE" sz="1600" dirty="0" smtClean="0"/>
              <a:t>invidunt </a:t>
            </a:r>
            <a:r>
              <a:rPr lang="de-DE" sz="1600" dirty="0" smtClean="0"/>
              <a:t>ut labore et dolore magna aliquyam erat, </a:t>
            </a:r>
            <a:r>
              <a:rPr lang="de-DE" sz="1600" dirty="0" smtClean="0"/>
              <a:t>sed </a:t>
            </a:r>
            <a:r>
              <a:rPr lang="de-DE" sz="1600" dirty="0" smtClean="0"/>
              <a:t>diam voluptua. At vero </a:t>
            </a:r>
            <a:r>
              <a:rPr lang="de-DE" sz="1600" dirty="0" smtClean="0"/>
              <a:t>eos </a:t>
            </a:r>
            <a:r>
              <a:rPr lang="de-DE" sz="1600" dirty="0" smtClean="0"/>
              <a:t>et accusam et justo duo dolores et ea rebum. Stet clita kasd </a:t>
            </a:r>
            <a:r>
              <a:rPr lang="de-DE" sz="1600" dirty="0" smtClean="0"/>
              <a:t>gubergren</a:t>
            </a:r>
            <a:r>
              <a:rPr lang="de-DE" sz="1600" dirty="0" smtClean="0"/>
              <a:t>, no sea takimata sanctus est Lorem ipsum dolor sit amet.</a:t>
            </a:r>
            <a:endParaRPr lang="de-DE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Task: Create a bootstrap page about yourself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67687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1115616" y="2708920"/>
            <a:ext cx="676875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56128" y="2040752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60px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187624" y="1844824"/>
            <a:ext cx="1440160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Your Name</a:t>
            </a:r>
            <a:endParaRPr lang="de-DE" b="1" dirty="0"/>
          </a:p>
        </p:txBody>
      </p:sp>
      <p:sp>
        <p:nvSpPr>
          <p:cNvPr id="17" name="Rectangle 16"/>
          <p:cNvSpPr/>
          <p:nvPr/>
        </p:nvSpPr>
        <p:spPr>
          <a:xfrm>
            <a:off x="1187624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3768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About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9912" y="2276872"/>
            <a:ext cx="115212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>
                <a:solidFill>
                  <a:schemeClr val="tx1"/>
                </a:solidFill>
              </a:rPr>
              <a:t>Contact</a:t>
            </a:r>
            <a:endParaRPr lang="de-DE" b="1" u="sng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4208" y="2276872"/>
            <a:ext cx="136815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Searchbox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7704" y="2996952"/>
            <a:ext cx="151216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7704" y="3429000"/>
            <a:ext cx="151216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7704" y="3861048"/>
            <a:ext cx="403244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31840" y="5445224"/>
            <a:ext cx="1512168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Send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Bootstrap?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Bootstrap</a:t>
            </a:r>
            <a:r>
              <a:rPr lang="de-DE" dirty="0" smtClean="0"/>
              <a:t> is a free front-end framework (HTML and CSS) for faster and easier web development</a:t>
            </a:r>
          </a:p>
          <a:p>
            <a:r>
              <a:rPr lang="de-DE" dirty="0" smtClean="0"/>
              <a:t>Bootstrap is famous for being developed with components that have the ability to follow the properties of responsive designs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 smtClean="0"/>
              <a:t>.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Bootstrap provides a huge collecton of pre-defined components for websites</a:t>
            </a:r>
          </a:p>
          <a:p>
            <a:r>
              <a:rPr lang="de-DE" dirty="0" smtClean="0"/>
              <a:t>Go to </a:t>
            </a:r>
            <a:r>
              <a:rPr lang="de-DE" b="1" dirty="0" smtClean="0"/>
              <a:t>https://getbootstrap.com/docs/4.0/components/forms</a:t>
            </a:r>
            <a:endParaRPr lang="de-DE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 smtClean="0"/>
              <a:t>. Components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de-DE" b="1" u="sng" dirty="0" smtClean="0"/>
              <a:t>Tasks:</a:t>
            </a:r>
            <a:r>
              <a:rPr lang="de-DE" dirty="0" smtClean="0"/>
              <a:t> (separate each task with a horizontal line)</a:t>
            </a:r>
            <a:endParaRPr lang="de-DE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a folder bootstrap_2 with an index.html.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Include Bootstrap 4 libraries by CDN or download them locally.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a container.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a login with username and password inputs, two buttons „Login“ and „Forgot Password“.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a signup with firstname, lastname, address, email, email-repeat and one button „Register Now“.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a Pizza Order form with five Pizza types (Margherita, Regina, Capriciosa, Calzone, Diavolo) and four sizes (small, medium, large, extra-large)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Download three pictures of a nice beach. (beach1-3.jpg). Create a slide show of them using the carousel component.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a drop-down menu „Order by“ and give it three options: Revenue, Costs and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a Navbar with three navigation items Home, Users, Settings and Logout. Also add a search box on the right side of it.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dirty="0" smtClean="0"/>
              <a:t>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73241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65755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Grid 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52048" cy="388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On-screen Show (4:3)</PresentationFormat>
  <Paragraphs>120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Bootstrap</vt:lpstr>
      <vt:lpstr>Agenda</vt:lpstr>
      <vt:lpstr>1. Introduction</vt:lpstr>
      <vt:lpstr>1. Introduction</vt:lpstr>
      <vt:lpstr>2. Components</vt:lpstr>
      <vt:lpstr>2. Components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3. Grid System</vt:lpstr>
      <vt:lpstr>Task: Create a bootstrap page about yourself</vt:lpstr>
      <vt:lpstr>Task: Create a bootstrap page about yourself</vt:lpstr>
      <vt:lpstr>Task: Create a bootstrap page about yourself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janwin</dc:creator>
  <cp:lastModifiedBy>janwin</cp:lastModifiedBy>
  <cp:revision>61</cp:revision>
  <dcterms:created xsi:type="dcterms:W3CDTF">2018-05-06T19:19:42Z</dcterms:created>
  <dcterms:modified xsi:type="dcterms:W3CDTF">2018-05-10T11:17:06Z</dcterms:modified>
</cp:coreProperties>
</file>