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92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B1D88C9F-B36A-408A-A1C1-EC310A23A947}" type="datetimeFigureOut">
              <a:rPr lang="de-DE" smtClean="0"/>
              <a:pPr/>
              <a:t>02.08.2018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EEF0C6-01C5-4405-ADE0-947DFED46EDB}"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B1D88C9F-B36A-408A-A1C1-EC310A23A947}" type="datetimeFigureOut">
              <a:rPr lang="de-DE" smtClean="0"/>
              <a:pPr/>
              <a:t>02.08.2018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EEF0C6-01C5-4405-ADE0-947DFED46EDB}"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B1D88C9F-B36A-408A-A1C1-EC310A23A947}" type="datetimeFigureOut">
              <a:rPr lang="de-DE" smtClean="0"/>
              <a:pPr/>
              <a:t>02.08.2018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EEF0C6-01C5-4405-ADE0-947DFED46EDB}"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B1D88C9F-B36A-408A-A1C1-EC310A23A947}" type="datetimeFigureOut">
              <a:rPr lang="de-DE" smtClean="0"/>
              <a:pPr/>
              <a:t>02.08.2018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EEF0C6-01C5-4405-ADE0-947DFED46EDB}"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88C9F-B36A-408A-A1C1-EC310A23A947}" type="datetimeFigureOut">
              <a:rPr lang="de-DE" smtClean="0"/>
              <a:pPr/>
              <a:t>02.08.2018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EEF0C6-01C5-4405-ADE0-947DFED46EDB}"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B1D88C9F-B36A-408A-A1C1-EC310A23A947}" type="datetimeFigureOut">
              <a:rPr lang="de-DE" smtClean="0"/>
              <a:pPr/>
              <a:t>02.08.2018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EEF0C6-01C5-4405-ADE0-947DFED46EDB}"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B1D88C9F-B36A-408A-A1C1-EC310A23A947}" type="datetimeFigureOut">
              <a:rPr lang="de-DE" smtClean="0"/>
              <a:pPr/>
              <a:t>02.08.2018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7EEF0C6-01C5-4405-ADE0-947DFED46EDB}"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B1D88C9F-B36A-408A-A1C1-EC310A23A947}" type="datetimeFigureOut">
              <a:rPr lang="de-DE" smtClean="0"/>
              <a:pPr/>
              <a:t>02.08.2018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7EEF0C6-01C5-4405-ADE0-947DFED46EDB}"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88C9F-B36A-408A-A1C1-EC310A23A947}" type="datetimeFigureOut">
              <a:rPr lang="de-DE" smtClean="0"/>
              <a:pPr/>
              <a:t>02.08.2018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7EEF0C6-01C5-4405-ADE0-947DFED46EDB}"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88C9F-B36A-408A-A1C1-EC310A23A947}" type="datetimeFigureOut">
              <a:rPr lang="de-DE" smtClean="0"/>
              <a:pPr/>
              <a:t>02.08.2018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EEF0C6-01C5-4405-ADE0-947DFED46EDB}"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88C9F-B36A-408A-A1C1-EC310A23A947}" type="datetimeFigureOut">
              <a:rPr lang="de-DE" smtClean="0"/>
              <a:pPr/>
              <a:t>02.08.2018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EEF0C6-01C5-4405-ADE0-947DFED46EDB}"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88C9F-B36A-408A-A1C1-EC310A23A947}" type="datetimeFigureOut">
              <a:rPr lang="de-DE" smtClean="0"/>
              <a:pPr/>
              <a:t>02.08.2018</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EF0C6-01C5-4405-ADE0-947DFED46EDB}"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loud.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Google Maps</a:t>
            </a:r>
            <a:br>
              <a:rPr lang="de-DE" dirty="0" smtClean="0"/>
            </a:br>
            <a:r>
              <a:rPr lang="de-DE" dirty="0" smtClean="0"/>
              <a:t>Project</a:t>
            </a:r>
            <a:endParaRPr lang="de-DE" dirty="0"/>
          </a:p>
        </p:txBody>
      </p:sp>
      <p:sp>
        <p:nvSpPr>
          <p:cNvPr id="3" name="Subtitle 2"/>
          <p:cNvSpPr>
            <a:spLocks noGrp="1"/>
          </p:cNvSpPr>
          <p:nvPr>
            <p:ph type="subTitle" idx="1"/>
          </p:nvPr>
        </p:nvSpPr>
        <p:spPr/>
        <p:txBody>
          <a:bodyPr/>
          <a:lstStyle/>
          <a:p>
            <a:r>
              <a:rPr lang="de-DE" dirty="0" smtClean="0"/>
              <a:t>jan.schulz@devugees.org</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Task 1</a:t>
            </a:r>
            <a:endParaRPr lang="de-DE" dirty="0"/>
          </a:p>
        </p:txBody>
      </p:sp>
      <p:sp>
        <p:nvSpPr>
          <p:cNvPr id="3" name="Content Placeholder 2"/>
          <p:cNvSpPr>
            <a:spLocks noGrp="1"/>
          </p:cNvSpPr>
          <p:nvPr>
            <p:ph idx="1"/>
          </p:nvPr>
        </p:nvSpPr>
        <p:spPr/>
        <p:txBody>
          <a:bodyPr>
            <a:normAutofit lnSpcReduction="10000"/>
          </a:bodyPr>
          <a:lstStyle/>
          <a:p>
            <a:pPr>
              <a:buNone/>
            </a:pPr>
            <a:r>
              <a:rPr lang="de-DE" dirty="0" smtClean="0"/>
              <a:t>1 – Pull the latest devugees8 repository</a:t>
            </a:r>
          </a:p>
          <a:p>
            <a:pPr>
              <a:buNone/>
            </a:pPr>
            <a:r>
              <a:rPr lang="de-DE" dirty="0" smtClean="0"/>
              <a:t>2 – Get an API Key from </a:t>
            </a:r>
            <a:r>
              <a:rPr lang="de-DE" dirty="0" smtClean="0">
                <a:hlinkClick r:id="rId2"/>
              </a:rPr>
              <a:t>https://cloud.google.com</a:t>
            </a:r>
            <a:endParaRPr lang="de-DE" dirty="0" smtClean="0"/>
          </a:p>
          <a:p>
            <a:pPr>
              <a:buNone/>
            </a:pPr>
            <a:r>
              <a:rPr lang="de-DE" dirty="0" smtClean="0"/>
              <a:t>3 – Go to jquery/gmproject</a:t>
            </a:r>
          </a:p>
          <a:p>
            <a:pPr>
              <a:buNone/>
            </a:pPr>
            <a:r>
              <a:rPr lang="de-DE" dirty="0" smtClean="0"/>
              <a:t>4 – Analyze gm_1 – gm_3.html – Try to understand it based on the comments and my explanations. Insert your API Key to test it.</a:t>
            </a:r>
          </a:p>
          <a:p>
            <a:pPr>
              <a:buNone/>
            </a:pPr>
            <a:r>
              <a:rPr lang="de-DE" dirty="0" smtClean="0"/>
              <a:t>5 – Create the following layout in index.html (next slide)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528" y="908720"/>
            <a:ext cx="6344000" cy="496855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Task 2</a:t>
            </a:r>
            <a:endParaRPr lang="de-DE" dirty="0"/>
          </a:p>
        </p:txBody>
      </p:sp>
      <p:sp>
        <p:nvSpPr>
          <p:cNvPr id="3" name="Content Placeholder 2"/>
          <p:cNvSpPr>
            <a:spLocks noGrp="1"/>
          </p:cNvSpPr>
          <p:nvPr>
            <p:ph idx="1"/>
          </p:nvPr>
        </p:nvSpPr>
        <p:spPr/>
        <p:txBody>
          <a:bodyPr/>
          <a:lstStyle/>
          <a:p>
            <a:pPr>
              <a:buNone/>
            </a:pPr>
            <a:r>
              <a:rPr lang="de-DE" dirty="0" smtClean="0"/>
              <a:t>6 – Add the following features using Jquery. Before you start, think how you can organize your marker points.</a:t>
            </a:r>
          </a:p>
          <a:p>
            <a:pPr>
              <a:buNone/>
            </a:pP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528" y="908720"/>
            <a:ext cx="6344000" cy="4968552"/>
          </a:xfrm>
          <a:prstGeom prst="rect">
            <a:avLst/>
          </a:prstGeom>
          <a:noFill/>
          <a:ln w="9525">
            <a:noFill/>
            <a:miter lim="800000"/>
            <a:headEnd/>
            <a:tailEnd/>
          </a:ln>
        </p:spPr>
      </p:pic>
      <p:cxnSp>
        <p:nvCxnSpPr>
          <p:cNvPr id="4" name="Straight Connector 3"/>
          <p:cNvCxnSpPr/>
          <p:nvPr/>
        </p:nvCxnSpPr>
        <p:spPr>
          <a:xfrm flipV="1">
            <a:off x="827584" y="332656"/>
            <a:ext cx="216024"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16012" y="50411"/>
            <a:ext cx="3484672" cy="369332"/>
          </a:xfrm>
          <a:prstGeom prst="rect">
            <a:avLst/>
          </a:prstGeom>
          <a:noFill/>
        </p:spPr>
        <p:txBody>
          <a:bodyPr wrap="none" rtlCol="0">
            <a:spAutoFit/>
          </a:bodyPr>
          <a:lstStyle/>
          <a:p>
            <a:r>
              <a:rPr lang="de-DE" dirty="0" smtClean="0"/>
              <a:t>The user can enter a geo code here</a:t>
            </a:r>
            <a:endParaRPr lang="de-DE" dirty="0"/>
          </a:p>
        </p:txBody>
      </p:sp>
      <p:sp>
        <p:nvSpPr>
          <p:cNvPr id="6" name="TextBox 5"/>
          <p:cNvSpPr txBox="1"/>
          <p:nvPr/>
        </p:nvSpPr>
        <p:spPr>
          <a:xfrm>
            <a:off x="4079765" y="425930"/>
            <a:ext cx="4437177" cy="369332"/>
          </a:xfrm>
          <a:prstGeom prst="rect">
            <a:avLst/>
          </a:prstGeom>
          <a:noFill/>
        </p:spPr>
        <p:txBody>
          <a:bodyPr wrap="none" rtlCol="0">
            <a:spAutoFit/>
          </a:bodyPr>
          <a:lstStyle/>
          <a:p>
            <a:r>
              <a:rPr lang="de-DE" dirty="0" smtClean="0"/>
              <a:t>Adds the geo code as new marker to the map</a:t>
            </a:r>
            <a:endParaRPr lang="de-DE" dirty="0"/>
          </a:p>
        </p:txBody>
      </p:sp>
      <p:cxnSp>
        <p:nvCxnSpPr>
          <p:cNvPr id="9" name="Straight Connector 8"/>
          <p:cNvCxnSpPr/>
          <p:nvPr/>
        </p:nvCxnSpPr>
        <p:spPr>
          <a:xfrm flipV="1">
            <a:off x="1547664" y="620688"/>
            <a:ext cx="2592288"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3568" y="6237312"/>
            <a:ext cx="2656946" cy="369332"/>
          </a:xfrm>
          <a:prstGeom prst="rect">
            <a:avLst/>
          </a:prstGeom>
          <a:noFill/>
        </p:spPr>
        <p:txBody>
          <a:bodyPr wrap="none" rtlCol="0">
            <a:spAutoFit/>
          </a:bodyPr>
          <a:lstStyle/>
          <a:p>
            <a:r>
              <a:rPr lang="de-DE" dirty="0" smtClean="0"/>
              <a:t>Zooms out to zoom level 3</a:t>
            </a:r>
            <a:endParaRPr lang="de-DE" dirty="0"/>
          </a:p>
        </p:txBody>
      </p:sp>
      <p:cxnSp>
        <p:nvCxnSpPr>
          <p:cNvPr id="12" name="Straight Connector 11"/>
          <p:cNvCxnSpPr>
            <a:endCxn id="10" idx="1"/>
          </p:cNvCxnSpPr>
          <p:nvPr/>
        </p:nvCxnSpPr>
        <p:spPr>
          <a:xfrm flipH="1">
            <a:off x="683568" y="1052736"/>
            <a:ext cx="1440160" cy="5369242"/>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95936" y="6237312"/>
            <a:ext cx="3041795" cy="369332"/>
          </a:xfrm>
          <a:prstGeom prst="rect">
            <a:avLst/>
          </a:prstGeom>
          <a:noFill/>
        </p:spPr>
        <p:txBody>
          <a:bodyPr wrap="none" rtlCol="0">
            <a:spAutoFit/>
          </a:bodyPr>
          <a:lstStyle/>
          <a:p>
            <a:r>
              <a:rPr lang="de-DE" dirty="0" smtClean="0"/>
              <a:t>Removes the selected location</a:t>
            </a:r>
            <a:endParaRPr lang="de-DE" dirty="0"/>
          </a:p>
        </p:txBody>
      </p:sp>
      <p:cxnSp>
        <p:nvCxnSpPr>
          <p:cNvPr id="15" name="Straight Connector 14"/>
          <p:cNvCxnSpPr>
            <a:stCxn id="13" idx="1"/>
          </p:cNvCxnSpPr>
          <p:nvPr/>
        </p:nvCxnSpPr>
        <p:spPr>
          <a:xfrm flipH="1" flipV="1">
            <a:off x="2699792" y="1052736"/>
            <a:ext cx="1296144" cy="536924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Task 3</a:t>
            </a:r>
            <a:endParaRPr lang="de-DE"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Extend your app to use a backend with the </a:t>
            </a:r>
            <a:r>
              <a:rPr lang="en-US" dirty="0" err="1" smtClean="0"/>
              <a:t>JQuery</a:t>
            </a:r>
            <a:r>
              <a:rPr lang="en-US" dirty="0" smtClean="0"/>
              <a:t> AJAX functionality.</a:t>
            </a:r>
          </a:p>
          <a:p>
            <a:pPr>
              <a:buNone/>
            </a:pPr>
            <a:endParaRPr lang="en-US" dirty="0" smtClean="0"/>
          </a:p>
          <a:p>
            <a:pPr>
              <a:buNone/>
            </a:pPr>
            <a:r>
              <a:rPr lang="en-US" dirty="0" smtClean="0"/>
              <a:t>1 - Hence, go into the </a:t>
            </a:r>
            <a:r>
              <a:rPr lang="en-US" dirty="0" err="1" smtClean="0"/>
              <a:t>jquery</a:t>
            </a:r>
            <a:r>
              <a:rPr lang="en-US" dirty="0" smtClean="0"/>
              <a:t>/</a:t>
            </a:r>
            <a:r>
              <a:rPr lang="en-US" dirty="0" err="1" smtClean="0"/>
              <a:t>gmprojectex</a:t>
            </a:r>
            <a:r>
              <a:rPr lang="en-US" dirty="0" smtClean="0"/>
              <a:t> folder and there install the required node modules using:    </a:t>
            </a:r>
          </a:p>
          <a:p>
            <a:pPr>
              <a:buNone/>
            </a:pPr>
            <a:endParaRPr lang="en-US" dirty="0" smtClean="0"/>
          </a:p>
          <a:p>
            <a:pPr>
              <a:buNone/>
            </a:pPr>
            <a:r>
              <a:rPr lang="en-US" dirty="0" smtClean="0"/>
              <a:t>	$ </a:t>
            </a:r>
            <a:r>
              <a:rPr lang="en-US" dirty="0" err="1" smtClean="0"/>
              <a:t>npm</a:t>
            </a:r>
            <a:r>
              <a:rPr lang="en-US" dirty="0" smtClean="0"/>
              <a:t> install express body-parser </a:t>
            </a:r>
            <a:r>
              <a:rPr lang="en-US" dirty="0" err="1" smtClean="0"/>
              <a:t>randomstring</a:t>
            </a:r>
            <a:r>
              <a:rPr lang="en-US" dirty="0" smtClean="0"/>
              <a:t> path</a:t>
            </a:r>
          </a:p>
          <a:p>
            <a:pPr>
              <a:buNone/>
            </a:pPr>
            <a:endParaRPr lang="en-US" dirty="0" smtClean="0"/>
          </a:p>
          <a:p>
            <a:pPr>
              <a:buNone/>
            </a:pPr>
            <a:r>
              <a:rPr lang="en-US" dirty="0" smtClean="0"/>
              <a:t>Then, start your server by:</a:t>
            </a:r>
          </a:p>
          <a:p>
            <a:pPr>
              <a:buNone/>
            </a:pPr>
            <a:endParaRPr lang="en-US" dirty="0" smtClean="0"/>
          </a:p>
          <a:p>
            <a:pPr>
              <a:buNone/>
            </a:pPr>
            <a:r>
              <a:rPr lang="en-US" dirty="0" smtClean="0"/>
              <a:t>       $ node server.js </a:t>
            </a:r>
          </a:p>
          <a:p>
            <a:pPr>
              <a:buNone/>
            </a:pPr>
            <a:endParaRPr lang="en-US" dirty="0" smtClean="0"/>
          </a:p>
          <a:p>
            <a:pPr>
              <a:buNone/>
            </a:pPr>
            <a:r>
              <a:rPr lang="en-US" dirty="0" smtClean="0"/>
              <a:t>(you can exit your server by CTRL+C</a:t>
            </a:r>
            <a:r>
              <a:rPr lang="en-US" dirty="0" smtClean="0"/>
              <a: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Task 3</a:t>
            </a:r>
            <a:endParaRPr lang="de-DE"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2 - The files index.html, main.js and style.css are almost empty. Replace these files by your code or integrate your code in them. At the end, it matters that your frontend code works in the new environment.</a:t>
            </a:r>
          </a:p>
          <a:p>
            <a:pPr>
              <a:buNone/>
            </a:pPr>
            <a:r>
              <a:rPr lang="en-US" dirty="0" smtClean="0"/>
              <a:t>3 - When the app loads, perform a GET request to /location and retrieve the locations as JSON.</a:t>
            </a:r>
          </a:p>
          <a:p>
            <a:pPr>
              <a:buNone/>
            </a:pPr>
            <a:r>
              <a:rPr lang="en-US" dirty="0" smtClean="0"/>
              <a:t>4 - When the user creates a new location, perform a POST request to /location and send a body like { lat: 12.000, </a:t>
            </a:r>
            <a:r>
              <a:rPr lang="en-US" dirty="0" err="1" smtClean="0"/>
              <a:t>lng</a:t>
            </a:r>
            <a:r>
              <a:rPr lang="en-US" dirty="0" smtClean="0"/>
              <a:t>: 13.000, title: 'Jamaica' </a:t>
            </a:r>
            <a:r>
              <a:rPr lang="en-US" dirty="0" smtClean="0"/>
              <a:t>}. You will receive an answer like { error:0, location: { id: ‘8rc39dk’, title: ‘Jamaica’, lat: ‘123’, </a:t>
            </a:r>
            <a:r>
              <a:rPr lang="en-US" dirty="0" err="1" smtClean="0"/>
              <a:t>lng</a:t>
            </a:r>
            <a:r>
              <a:rPr lang="en-US" dirty="0" smtClean="0"/>
              <a:t>: ‘456’ }}. The id field is important to later properly delete a location on the backend.</a:t>
            </a:r>
            <a:endParaRPr lang="en-US" dirty="0" smtClean="0"/>
          </a:p>
          <a:p>
            <a:pPr>
              <a:buNone/>
            </a:pPr>
            <a:r>
              <a:rPr lang="en-US" dirty="0" smtClean="0"/>
              <a:t>5 - When the user removes a location, perform a DELETE request to /</a:t>
            </a:r>
            <a:r>
              <a:rPr lang="en-US" dirty="0" smtClean="0"/>
              <a:t>location like </a:t>
            </a:r>
            <a:r>
              <a:rPr lang="en-US" dirty="0" smtClean="0"/>
              <a:t>/location/h48ca, whereas "h48ca" is the location id</a:t>
            </a:r>
            <a:r>
              <a:rPr lang="en-US" dirty="0" smtClean="0"/>
              <a:t>. If a location was deleted, you receive { </a:t>
            </a:r>
            <a:r>
              <a:rPr lang="en-US" dirty="0" err="1" smtClean="0"/>
              <a:t>errorid</a:t>
            </a:r>
            <a:r>
              <a:rPr lang="en-US" dirty="0" smtClean="0"/>
              <a:t>: 0 }.</a:t>
            </a:r>
            <a:endParaRPr lang="de-DE" dirty="0" smtClean="0"/>
          </a:p>
          <a:p>
            <a:pPr>
              <a:buNone/>
            </a:pPr>
            <a:endParaRPr lang="de-DE"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342</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Google Maps Project</vt:lpstr>
      <vt:lpstr>Task 1</vt:lpstr>
      <vt:lpstr>Slide 3</vt:lpstr>
      <vt:lpstr>Task 2</vt:lpstr>
      <vt:lpstr>Slide 5</vt:lpstr>
      <vt:lpstr>Task 3</vt:lpstr>
      <vt:lpstr>Task 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Maps Project</dc:title>
  <dc:creator>janwin</dc:creator>
  <cp:lastModifiedBy>janwin</cp:lastModifiedBy>
  <cp:revision>58</cp:revision>
  <dcterms:created xsi:type="dcterms:W3CDTF">2018-07-31T05:57:51Z</dcterms:created>
  <dcterms:modified xsi:type="dcterms:W3CDTF">2018-08-02T08:21:21Z</dcterms:modified>
</cp:coreProperties>
</file>