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1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8C9F-B36A-408A-A1C1-EC310A23A947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F0C6-01C5-4405-ADE0-947DFED46ED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Google Maps</a:t>
            </a:r>
            <a:br>
              <a:rPr lang="de-DE" dirty="0" smtClean="0"/>
            </a:br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dirty="0" smtClean="0"/>
              <a:t>1 – Pull the latest devugees8 repository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2 – Get an API Key from </a:t>
            </a:r>
            <a:r>
              <a:rPr lang="de-DE" dirty="0" smtClean="0">
                <a:hlinkClick r:id="rId2"/>
              </a:rPr>
              <a:t>https://cloud.google.com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3 – Go to jquery/gmproject</a:t>
            </a:r>
          </a:p>
          <a:p>
            <a:pPr>
              <a:buNone/>
            </a:pPr>
            <a:r>
              <a:rPr lang="de-DE" dirty="0" smtClean="0"/>
              <a:t>4 – Analyze gm_1 – gm_3.html – Try to understand it based on the comments and my explanations. Insert your API Key to test it.</a:t>
            </a:r>
          </a:p>
          <a:p>
            <a:pPr>
              <a:buNone/>
            </a:pPr>
            <a:r>
              <a:rPr lang="de-DE" dirty="0" smtClean="0"/>
              <a:t>5 – Create the following layout in index.html (next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6344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 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6 – Add the following features using Jquery. Before you start, think how you can organize your marker points.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63440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 flipV="1">
            <a:off x="827584" y="332656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6012" y="50411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user can enter a geo code here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079765" y="425930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Adds the geo code as new marker to the map</a:t>
            </a:r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7664" y="620688"/>
            <a:ext cx="2592288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6237312"/>
            <a:ext cx="26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Zooms out to zoom level 3</a:t>
            </a:r>
            <a:endParaRPr lang="de-DE" dirty="0"/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 flipH="1">
            <a:off x="683568" y="1052736"/>
            <a:ext cx="1440160" cy="53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5936" y="6237312"/>
            <a:ext cx="30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Removes the selected location</a:t>
            </a:r>
            <a:endParaRPr lang="de-DE" dirty="0"/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 flipV="1">
            <a:off x="2699792" y="1052736"/>
            <a:ext cx="1296144" cy="536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Google Maps Project</vt:lpstr>
      <vt:lpstr>Task 1</vt:lpstr>
      <vt:lpstr>Slide 3</vt:lpstr>
      <vt:lpstr>Task 2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Project</dc:title>
  <dc:creator>janwin</dc:creator>
  <cp:lastModifiedBy>janwin</cp:lastModifiedBy>
  <cp:revision>53</cp:revision>
  <dcterms:created xsi:type="dcterms:W3CDTF">2018-07-31T05:57:51Z</dcterms:created>
  <dcterms:modified xsi:type="dcterms:W3CDTF">2018-07-31T21:18:34Z</dcterms:modified>
</cp:coreProperties>
</file>