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FB10-13FB-4AF9-AEFF-EBD19E149448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D424-5849-4F76-93FC-028439882542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JQuery</a:t>
            </a:r>
            <a:br>
              <a:rPr lang="de-DE" dirty="0" smtClean="0"/>
            </a:br>
            <a:r>
              <a:rPr lang="de-DE" dirty="0" smtClean="0"/>
              <a:t>Part 2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AJAX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DOM Manipulation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AJAX</a:t>
            </a:r>
          </a:p>
          <a:p>
            <a:pPr marL="514350" indent="-514350">
              <a:buAutoNum type="arabicPeriod"/>
            </a:pPr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de-DE" dirty="0" smtClean="0"/>
              <a:t>Add and Remove Elements</a:t>
            </a:r>
          </a:p>
          <a:p>
            <a:pPr marL="514350" indent="-514350"/>
            <a:r>
              <a:rPr lang="de-DE" dirty="0" smtClean="0"/>
              <a:t>Change Attributes</a:t>
            </a:r>
          </a:p>
          <a:p>
            <a:pPr marL="514350" indent="-514350"/>
            <a:r>
              <a:rPr lang="de-DE" dirty="0" smtClean="0"/>
              <a:t>Update the content of elements</a:t>
            </a:r>
          </a:p>
          <a:p>
            <a:pPr marL="514350" indent="-514350"/>
            <a:r>
              <a:rPr lang="de-DE" dirty="0" smtClean="0"/>
              <a:t>Edit the CSS of an element</a:t>
            </a:r>
          </a:p>
          <a:p>
            <a:pPr marL="914400" lvl="1" indent="-514350"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de-DE" dirty="0" smtClean="0"/>
              <a:t>Add and Remove Elements</a:t>
            </a:r>
          </a:p>
          <a:p>
            <a:pPr marL="914400" lvl="1" indent="-514350"/>
            <a:r>
              <a:rPr lang="de-DE" b="1" dirty="0" smtClean="0"/>
              <a:t>ELEM.append(‘&lt;div&gt;&lt;/div&gt;‘)</a:t>
            </a:r>
          </a:p>
          <a:p>
            <a:pPr marL="914400" lvl="1" indent="-514350"/>
            <a:r>
              <a:rPr lang="de-DE" b="1" dirty="0" smtClean="0"/>
              <a:t>ELEM.remove()</a:t>
            </a:r>
          </a:p>
          <a:p>
            <a:pPr marL="514350" indent="-514350"/>
            <a:r>
              <a:rPr lang="de-DE" dirty="0" smtClean="0"/>
              <a:t>Change Attributes</a:t>
            </a:r>
          </a:p>
          <a:p>
            <a:pPr marL="914400" lvl="1" indent="-514350"/>
            <a:r>
              <a:rPr lang="de-DE" b="1" dirty="0" smtClean="0"/>
              <a:t>ELEM.attr(‘id‘,  ‘newId‘) </a:t>
            </a:r>
          </a:p>
          <a:p>
            <a:pPr marL="914400" lvl="1" indent="-514350"/>
            <a:r>
              <a:rPr lang="de-DE" b="1" dirty="0" smtClean="0"/>
              <a:t>ELEM.removeAttr(‘style‘)</a:t>
            </a:r>
          </a:p>
          <a:p>
            <a:pPr marL="514350" indent="-514350"/>
            <a:r>
              <a:rPr lang="de-DE" dirty="0" smtClean="0"/>
              <a:t>Update the content of elements</a:t>
            </a:r>
          </a:p>
          <a:p>
            <a:pPr marL="914400" lvl="1" indent="-514350"/>
            <a:r>
              <a:rPr lang="de-DE" b="1" dirty="0" smtClean="0"/>
              <a:t>ELEM.html( )</a:t>
            </a:r>
          </a:p>
          <a:p>
            <a:pPr marL="914400" lvl="1" indent="-514350"/>
            <a:r>
              <a:rPr lang="de-DE" b="1" dirty="0" smtClean="0"/>
              <a:t>ELEM.text( )</a:t>
            </a:r>
          </a:p>
          <a:p>
            <a:pPr marL="514350" indent="-514350"/>
            <a:r>
              <a:rPr lang="de-DE" dirty="0" smtClean="0"/>
              <a:t>Edit the CSS of an element</a:t>
            </a:r>
          </a:p>
          <a:p>
            <a:pPr marL="914400" lvl="1" indent="-514350"/>
            <a:r>
              <a:rPr lang="de-DE" b="1" dirty="0" smtClean="0"/>
              <a:t>ELEM.css( ‘font-size‘, ’12px‘ );</a:t>
            </a:r>
          </a:p>
          <a:p>
            <a:pPr marL="914400" lvl="1" indent="-514350"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 DOM Elements relative to selected elements</a:t>
            </a:r>
          </a:p>
          <a:p>
            <a:pPr lvl="1"/>
            <a:r>
              <a:rPr lang="de-DE" b="1" dirty="0" smtClean="0"/>
              <a:t>ELEM.after(‘&lt;div&gt;hi&lt;/div&gt;‘)</a:t>
            </a:r>
          </a:p>
          <a:p>
            <a:pPr lvl="1"/>
            <a:r>
              <a:rPr lang="de-DE" b="1" dirty="0" smtClean="0"/>
              <a:t>ELEM.before(</a:t>
            </a:r>
            <a:r>
              <a:rPr lang="de-DE" b="1" dirty="0" smtClean="0"/>
              <a:t>‘&lt;div&gt;hi&lt;/div&gt;‘</a:t>
            </a:r>
            <a:r>
              <a:rPr lang="de-DE" b="1" dirty="0" smtClean="0"/>
              <a:t>)</a:t>
            </a:r>
          </a:p>
          <a:p>
            <a:pPr lvl="1"/>
            <a:r>
              <a:rPr lang="de-DE" b="1" dirty="0" smtClean="0"/>
              <a:t>ELEM.append(</a:t>
            </a:r>
            <a:r>
              <a:rPr lang="de-DE" b="1" dirty="0" smtClean="0"/>
              <a:t>‘&lt;div&gt;hi&lt;/div&gt;‘</a:t>
            </a:r>
            <a:r>
              <a:rPr lang="de-DE" b="1" dirty="0" smtClean="0"/>
              <a:t>)</a:t>
            </a:r>
          </a:p>
          <a:p>
            <a:pPr lvl="1"/>
            <a:endParaRPr lang="de-DE" b="1" dirty="0" smtClean="0"/>
          </a:p>
          <a:p>
            <a:pPr lvl="1"/>
            <a:endParaRPr lang="de-DE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Add DOM Elements relative to selected elements</a:t>
            </a:r>
          </a:p>
          <a:p>
            <a:pPr lvl="1"/>
            <a:r>
              <a:rPr lang="de-DE" b="1" dirty="0" smtClean="0"/>
              <a:t>ELEM.after(‘&lt;div&gt;hi&lt;/div&gt;‘)</a:t>
            </a:r>
          </a:p>
          <a:p>
            <a:pPr lvl="1"/>
            <a:r>
              <a:rPr lang="de-DE" b="1" dirty="0" smtClean="0"/>
              <a:t>ELEM.before(</a:t>
            </a:r>
            <a:r>
              <a:rPr lang="de-DE" b="1" dirty="0" smtClean="0"/>
              <a:t>‘&lt;div&gt;hi&lt;/div&gt;‘</a:t>
            </a:r>
            <a:r>
              <a:rPr lang="de-DE" b="1" dirty="0" smtClean="0"/>
              <a:t>)</a:t>
            </a:r>
          </a:p>
          <a:p>
            <a:pPr lvl="1"/>
            <a:r>
              <a:rPr lang="de-DE" b="1" dirty="0" smtClean="0"/>
              <a:t>ELEM.append(</a:t>
            </a:r>
            <a:r>
              <a:rPr lang="de-DE" b="1" dirty="0" smtClean="0"/>
              <a:t>‘&lt;div&gt;hi&lt;/div&gt;‘</a:t>
            </a:r>
            <a:r>
              <a:rPr lang="de-DE" b="1" dirty="0" smtClean="0"/>
              <a:t>)</a:t>
            </a:r>
          </a:p>
          <a:p>
            <a:pPr>
              <a:buNone/>
            </a:pPr>
            <a:r>
              <a:rPr lang="de-DE" b="1" dirty="0" smtClean="0"/>
              <a:t>=</a:t>
            </a:r>
          </a:p>
          <a:p>
            <a:pPr lvl="1"/>
            <a:r>
              <a:rPr lang="de-DE" b="1" dirty="0" smtClean="0"/>
              <a:t>$(‘&lt;div&gt;hi&lt;/div&gt;‘).insertAfter(ELEM)</a:t>
            </a:r>
          </a:p>
          <a:p>
            <a:pPr lvl="1"/>
            <a:r>
              <a:rPr lang="de-DE" b="1" dirty="0" smtClean="0"/>
              <a:t>$(‘&lt;div&gt;hi&lt;/div&gt;‘).insertBefore(ELEM)</a:t>
            </a:r>
          </a:p>
          <a:p>
            <a:pPr lvl="1"/>
            <a:r>
              <a:rPr lang="de-DE" b="1" dirty="0" smtClean="0"/>
              <a:t>$(‘&lt;div&gt;hi&lt;/div&gt;‘).appendTo(ELEM)</a:t>
            </a:r>
          </a:p>
          <a:p>
            <a:pPr lvl="1"/>
            <a:endParaRPr lang="de-DE" b="1" dirty="0" smtClean="0"/>
          </a:p>
          <a:p>
            <a:pPr lvl="1"/>
            <a:endParaRPr lang="de-DE" b="1" dirty="0" smtClean="0"/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Question: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What is the difference between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   </a:t>
            </a:r>
            <a:r>
              <a:rPr lang="de-DE" b="1" dirty="0" smtClean="0"/>
              <a:t>after() and append()?</a:t>
            </a:r>
            <a:endParaRPr lang="de-DE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Question: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What is the difference between </a:t>
            </a:r>
          </a:p>
          <a:p>
            <a:pPr>
              <a:buNone/>
            </a:pPr>
            <a:r>
              <a:rPr lang="de-DE" dirty="0" smtClean="0"/>
              <a:t>   	        </a:t>
            </a:r>
            <a:r>
              <a:rPr lang="de-DE" b="1" dirty="0" smtClean="0"/>
              <a:t>ELEM</a:t>
            </a:r>
            <a:r>
              <a:rPr lang="de-DE" dirty="0" smtClean="0"/>
              <a:t>.</a:t>
            </a:r>
            <a:r>
              <a:rPr lang="de-DE" b="1" dirty="0" smtClean="0"/>
              <a:t>after(x) and ELEM.append(x)?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dirty="0"/>
              <a:t>a</a:t>
            </a:r>
            <a:r>
              <a:rPr lang="de-DE" dirty="0" smtClean="0"/>
              <a:t>ppend(): always puts an element x inside of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         ELEM at latest place.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after(): puts an element x next to ELEM.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DOM Manipulation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ELEM.remove()</a:t>
            </a:r>
          </a:p>
          <a:p>
            <a:pPr lvl="1"/>
            <a:r>
              <a:rPr lang="de-DE" dirty="0" smtClean="0"/>
              <a:t>Removes the element from the DOM </a:t>
            </a:r>
          </a:p>
          <a:p>
            <a:r>
              <a:rPr lang="de-DE" dirty="0" smtClean="0"/>
              <a:t>ELEM.detach()</a:t>
            </a:r>
          </a:p>
          <a:p>
            <a:pPr lvl="1"/>
            <a:r>
              <a:rPr lang="de-DE" dirty="0" smtClean="0"/>
              <a:t>Removes the element from the DOM and keeps all data associated with it, i.e. CSS changes </a:t>
            </a:r>
          </a:p>
          <a:p>
            <a:r>
              <a:rPr lang="de-DE" dirty="0" smtClean="0"/>
              <a:t>ELEM.empty()</a:t>
            </a:r>
          </a:p>
          <a:p>
            <a:pPr lvl="1"/>
            <a:r>
              <a:rPr lang="de-DE" dirty="0" smtClean="0"/>
              <a:t>Deletes the inner HTML of the element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JQuery Part 2</vt:lpstr>
      <vt:lpstr>Agenda</vt:lpstr>
      <vt:lpstr>1. DOM Manipulation</vt:lpstr>
      <vt:lpstr>1. DOM Manipulation</vt:lpstr>
      <vt:lpstr>1. DOM Manipulation</vt:lpstr>
      <vt:lpstr>1. DOM Manipulation</vt:lpstr>
      <vt:lpstr>1. DOM Manipulation</vt:lpstr>
      <vt:lpstr>1. DOM Manipulation</vt:lpstr>
      <vt:lpstr>1. DOM Manipulation</vt:lpstr>
      <vt:lpstr>2. AJAX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 Part 3</dc:title>
  <dc:creator>janwin</dc:creator>
  <cp:lastModifiedBy>janwin</cp:lastModifiedBy>
  <cp:revision>38</cp:revision>
  <dcterms:created xsi:type="dcterms:W3CDTF">2017-10-22T12:20:59Z</dcterms:created>
  <dcterms:modified xsi:type="dcterms:W3CDTF">2017-11-16T17:06:45Z</dcterms:modified>
</cp:coreProperties>
</file>