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EB2C-6D96-43BF-8249-2353D980B0B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9CBD-3D84-4D78-A0D9-79D34937AFCD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NodeJS</a:t>
            </a:r>
            <a:br>
              <a:rPr lang="de-DE" dirty="0" smtClean="0"/>
            </a:br>
            <a:r>
              <a:rPr lang="de-DE" dirty="0" smtClean="0"/>
              <a:t>Part 2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Sessions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When a user logs into a website, the server will check the username and password</a:t>
            </a:r>
          </a:p>
          <a:p>
            <a:endParaRPr lang="de-DE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3608" y="3645024"/>
            <a:ext cx="20162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USER</a:t>
            </a:r>
            <a:endParaRPr lang="de-DE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796136" y="3645024"/>
            <a:ext cx="20162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SERVER</a:t>
            </a:r>
            <a:endParaRPr lang="de-DE" sz="36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856" y="472514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335699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Now all the following</a:t>
            </a:r>
          </a:p>
          <a:p>
            <a:r>
              <a:rPr lang="de-DE" dirty="0"/>
              <a:t>r</a:t>
            </a:r>
            <a:r>
              <a:rPr lang="de-DE" dirty="0" smtClean="0"/>
              <a:t>equests coming from</a:t>
            </a:r>
          </a:p>
          <a:p>
            <a:r>
              <a:rPr lang="de-DE" dirty="0"/>
              <a:t>t</a:t>
            </a:r>
            <a:r>
              <a:rPr lang="de-DE" dirty="0" smtClean="0"/>
              <a:t>he user will have that</a:t>
            </a:r>
          </a:p>
          <a:p>
            <a:r>
              <a:rPr lang="de-DE" dirty="0"/>
              <a:t>c</a:t>
            </a:r>
            <a:r>
              <a:rPr lang="de-DE" dirty="0" smtClean="0"/>
              <a:t>ookieid in their headers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Middleware</a:t>
            </a:r>
          </a:p>
          <a:p>
            <a:pPr marL="514350" indent="-514350">
              <a:buAutoNum type="arabicPeriod"/>
            </a:pPr>
            <a:r>
              <a:rPr lang="de-DE" dirty="0" smtClean="0"/>
              <a:t>Templates</a:t>
            </a:r>
          </a:p>
          <a:p>
            <a:pPr marL="514350" indent="-514350">
              <a:buAutoNum type="arabicPeriod"/>
            </a:pPr>
            <a:r>
              <a:rPr lang="de-DE" dirty="0" smtClean="0"/>
              <a:t>MySQL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Middleware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Middleware: Code that sits between two layers of software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2123728" y="3356992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REQUEST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3728" y="5589240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RESPONSE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211960" y="4005064"/>
            <a:ext cx="360040" cy="153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Middleware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Middleware: Code that sits between two layers of software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123728" y="3356992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REQUEST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4509120"/>
            <a:ext cx="3816424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MIDDLEWARE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11960" y="400506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123728" y="5589240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RESPONSE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211960" y="5105966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Middleware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Middleware: Code that sits between two layers of software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123728" y="3356992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REQUEST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4509120"/>
            <a:ext cx="3816424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MIDDLEWARE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11960" y="400506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123728" y="5589240"/>
            <a:ext cx="45365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RESPONSE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211960" y="5105966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664790" y="5105966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next() 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Middleware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Middleware: </a:t>
            </a:r>
            <a:r>
              <a:rPr lang="de-DE" b="1" u="sng" dirty="0" smtClean="0">
                <a:solidFill>
                  <a:schemeClr val="tx1"/>
                </a:solidFill>
              </a:rPr>
              <a:t>creates re-usable ways of dealing with HTTP-requests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Templates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 blueprint for HTML-files</a:t>
            </a:r>
          </a:p>
          <a:p>
            <a:r>
              <a:rPr lang="de-DE" dirty="0" smtClean="0"/>
              <a:t>Placeholders will be replaced by JavaScript-variables when a template is rendered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&lt;html&gt;</a:t>
            </a:r>
          </a:p>
          <a:p>
            <a:pPr>
              <a:buNone/>
            </a:pPr>
            <a:r>
              <a:rPr lang="de-DE" dirty="0" smtClean="0"/>
              <a:t>	&lt;head&gt;&lt;/head&gt;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b="1" dirty="0" smtClean="0"/>
              <a:t>&lt;% if (halloworld) %&gt;</a:t>
            </a:r>
            <a:r>
              <a:rPr lang="de-DE" dirty="0"/>
              <a:t>	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	&lt;h2&gt;</a:t>
            </a:r>
            <a:r>
              <a:rPr lang="de-DE" b="1" dirty="0" smtClean="0"/>
              <a:t>&lt;%=halloworld%&gt;</a:t>
            </a:r>
            <a:r>
              <a:rPr lang="de-DE" dirty="0" smtClean="0"/>
              <a:t>&lt;/h2&gt;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b="1" dirty="0" smtClean="0"/>
              <a:t>&lt;% } %&gt;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&lt;body&gt;&lt;/body&gt;</a:t>
            </a:r>
          </a:p>
          <a:p>
            <a:pPr>
              <a:buNone/>
            </a:pPr>
            <a:r>
              <a:rPr lang="de-DE" dirty="0" smtClean="0"/>
              <a:t>&lt;/html&gt;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Sessions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When a user logs into a website, the server will check the username and password</a:t>
            </a:r>
          </a:p>
          <a:p>
            <a:endParaRPr lang="de-DE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3608" y="3645024"/>
            <a:ext cx="20162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USER</a:t>
            </a:r>
            <a:endParaRPr lang="de-DE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796136" y="3645024"/>
            <a:ext cx="20162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SERVER</a:t>
            </a:r>
            <a:endParaRPr lang="de-DE" sz="36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47864" y="407707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USR=abc, PWD=xyz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Sessions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When a user logs into a website, the server will check the username and password</a:t>
            </a:r>
          </a:p>
          <a:p>
            <a:endParaRPr lang="de-DE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3608" y="3645024"/>
            <a:ext cx="20162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USER</a:t>
            </a:r>
            <a:endParaRPr lang="de-DE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796136" y="3645024"/>
            <a:ext cx="20162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SERVER</a:t>
            </a:r>
            <a:endParaRPr lang="de-DE" sz="36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7864" y="465313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7864" y="37170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Okay, we I sent you a</a:t>
            </a:r>
          </a:p>
          <a:p>
            <a:r>
              <a:rPr lang="de-DE" dirty="0" smtClean="0"/>
              <a:t>Response back with the cookieid = 12345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NodeJS Part 2</vt:lpstr>
      <vt:lpstr>Agenda</vt:lpstr>
      <vt:lpstr>1. Middleware</vt:lpstr>
      <vt:lpstr>1. Middleware</vt:lpstr>
      <vt:lpstr>1. Middleware</vt:lpstr>
      <vt:lpstr>1. Middleware</vt:lpstr>
      <vt:lpstr>2. Templates</vt:lpstr>
      <vt:lpstr>2. Sessions</vt:lpstr>
      <vt:lpstr>2. Sessions</vt:lpstr>
      <vt:lpstr>2. Sessions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Part 2</dc:title>
  <dc:creator>janwin</dc:creator>
  <cp:lastModifiedBy>janwin</cp:lastModifiedBy>
  <cp:revision>15</cp:revision>
  <dcterms:created xsi:type="dcterms:W3CDTF">2017-11-21T12:58:29Z</dcterms:created>
  <dcterms:modified xsi:type="dcterms:W3CDTF">2017-12-05T04:51:54Z</dcterms:modified>
</cp:coreProperties>
</file>