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F760-8CAC-4861-9D2F-9014AAD7565C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3CDF-70FF-4967-88E4-2CE1B2249678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NodeJS </a:t>
            </a:r>
            <a:br>
              <a:rPr lang="de-DE" dirty="0" smtClean="0"/>
            </a:br>
            <a:r>
              <a:rPr lang="de-DE" dirty="0" smtClean="0"/>
              <a:t>Part 5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</a:t>
            </a:r>
            <a:r>
              <a:rPr lang="de-DE" dirty="0" smtClean="0"/>
              <a:t>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dergebnis für route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553325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Authentication &amp; Authorization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8312"/>
            <a:ext cx="8229600" cy="26208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b="1" u="sng" dirty="0" smtClean="0"/>
              <a:t>Authentication:</a:t>
            </a:r>
            <a:r>
              <a:rPr lang="de-DE" dirty="0"/>
              <a:t> </a:t>
            </a:r>
            <a:r>
              <a:rPr lang="de-DE" dirty="0" smtClean="0"/>
              <a:t> is the process of verifying that the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    user is </a:t>
            </a:r>
            <a:r>
              <a:rPr lang="de-DE" b="1" dirty="0" smtClean="0"/>
              <a:t>somebody</a:t>
            </a:r>
            <a:r>
              <a:rPr lang="de-DE" dirty="0"/>
              <a:t> </a:t>
            </a:r>
            <a:r>
              <a:rPr lang="de-DE" dirty="0" smtClean="0"/>
              <a:t>the system knows.</a:t>
            </a:r>
          </a:p>
          <a:p>
            <a:pPr>
              <a:buNone/>
            </a:pPr>
            <a:r>
              <a:rPr lang="de-DE" b="1" u="sng" dirty="0" smtClean="0"/>
              <a:t>Authorization:</a:t>
            </a:r>
            <a:r>
              <a:rPr lang="de-DE" b="1" dirty="0" smtClean="0"/>
              <a:t>    </a:t>
            </a:r>
            <a:r>
              <a:rPr lang="de-DE" dirty="0" smtClean="0"/>
              <a:t>is the process of verifying that the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    user has access to </a:t>
            </a:r>
            <a:r>
              <a:rPr lang="de-DE" b="1" dirty="0" smtClean="0"/>
              <a:t>something</a:t>
            </a:r>
            <a:r>
              <a:rPr lang="de-DE" dirty="0"/>
              <a:t> </a:t>
            </a:r>
            <a:r>
              <a:rPr lang="de-DE" dirty="0" smtClean="0"/>
              <a:t>the system 		       owns.</a:t>
            </a:r>
          </a:p>
          <a:p>
            <a:pPr>
              <a:buNone/>
            </a:pPr>
            <a:r>
              <a:rPr lang="de-DE" b="1" u="sng" dirty="0" smtClean="0"/>
              <a:t>Ticket:</a:t>
            </a:r>
            <a:r>
              <a:rPr lang="de-DE" dirty="0" smtClean="0"/>
              <a:t> 	       A proof that the users is authorized. Mostly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                    it is a token.  </a:t>
            </a:r>
            <a:endParaRPr lang="de-DE" b="1" u="sng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Authentication Flow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4365104"/>
            <a:ext cx="2274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token: ‘fDjbn8fnVn‘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4365104"/>
            <a:ext cx="2274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token: ‘fDjbn8fnVn‘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4572" y="4797152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&lt;- TICKET HERE</a:t>
            </a:r>
            <a:endParaRPr lang="de-DE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</a:t>
            </a:r>
            <a:r>
              <a:rPr lang="de-DE" dirty="0" smtClean="0"/>
              <a:t>fDjbn8fnVn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</a:t>
            </a:r>
            <a:r>
              <a:rPr lang="de-DE" dirty="0" smtClean="0"/>
              <a:t>fDjbn8fnVn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6351362" y="2944997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&lt;- TICKET HERE</a:t>
            </a:r>
            <a:endParaRPr lang="de-DE" sz="3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</a:t>
            </a:r>
            <a:r>
              <a:rPr lang="de-DE" dirty="0" smtClean="0"/>
              <a:t>fDjbn8fnVn</a:t>
            </a:r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11760" y="5733256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4293096"/>
            <a:ext cx="3426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</a:t>
            </a:r>
            <a:r>
              <a:rPr lang="de-DE" b="1" dirty="0" smtClean="0"/>
              <a:t> </a:t>
            </a:r>
            <a:r>
              <a:rPr lang="de-DE" b="1" u="sng" dirty="0" smtClean="0"/>
              <a:t>RESPONSE</a:t>
            </a:r>
            <a:r>
              <a:rPr lang="de-DE" u="sng" dirty="0" smtClean="0"/>
              <a:t> </a:t>
            </a:r>
            <a:r>
              <a:rPr lang="de-DE" b="1" u="sng" dirty="0" smtClean="0"/>
              <a:t>/customers</a:t>
            </a:r>
          </a:p>
          <a:p>
            <a:r>
              <a:rPr lang="de-DE" dirty="0" smtClean="0"/>
              <a:t>&lt;HTML&gt;</a:t>
            </a:r>
          </a:p>
          <a:p>
            <a:r>
              <a:rPr lang="de-DE" dirty="0"/>
              <a:t>	</a:t>
            </a:r>
            <a:r>
              <a:rPr lang="de-DE" dirty="0" smtClean="0"/>
              <a:t>&lt;body&gt;...&lt;/body&gt;</a:t>
            </a:r>
          </a:p>
          <a:p>
            <a:r>
              <a:rPr lang="de-DE" dirty="0" smtClean="0"/>
              <a:t>&lt;/HTML&gt;</a:t>
            </a:r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JSON WebTokens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Tokens need to be encrypted.</a:t>
            </a:r>
          </a:p>
          <a:p>
            <a:pPr lvl="1"/>
            <a:r>
              <a:rPr lang="de-DE" dirty="0" smtClean="0"/>
              <a:t>Why?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de-DE" dirty="0" smtClean="0"/>
              <a:t>Protected Routes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Authentication &amp;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HTTP Authentication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HTTP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JSON WebTokens – JWT</a:t>
            </a:r>
          </a:p>
          <a:p>
            <a:pPr marL="514350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JSON WebTokens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Tokens need to be encrypted.</a:t>
            </a:r>
          </a:p>
          <a:p>
            <a:pPr lvl="1"/>
            <a:r>
              <a:rPr lang="de-DE" dirty="0" smtClean="0"/>
              <a:t>The server needs to make sure the token is created by the server itself. </a:t>
            </a:r>
            <a:endParaRPr lang="de-DE" dirty="0"/>
          </a:p>
          <a:p>
            <a:pPr lvl="1"/>
            <a:r>
              <a:rPr lang="de-DE" dirty="0" smtClean="0"/>
              <a:t>Hackers may fake tokens in order to get authorization.</a:t>
            </a:r>
          </a:p>
          <a:p>
            <a:pPr lvl="1"/>
            <a:r>
              <a:rPr lang="de-DE" b="1" dirty="0" smtClean="0"/>
              <a:t>SIGNATURE/KEY</a:t>
            </a:r>
            <a:r>
              <a:rPr lang="de-DE" dirty="0" smtClean="0"/>
              <a:t> to</a:t>
            </a:r>
          </a:p>
          <a:p>
            <a:pPr lvl="2"/>
            <a:r>
              <a:rPr lang="de-DE" dirty="0" smtClean="0"/>
              <a:t>Encrypt</a:t>
            </a:r>
          </a:p>
          <a:p>
            <a:pPr lvl="2"/>
            <a:r>
              <a:rPr lang="de-DE" dirty="0" smtClean="0"/>
              <a:t>Decrypt</a:t>
            </a:r>
          </a:p>
          <a:p>
            <a:pPr lvl="1">
              <a:buNone/>
            </a:pPr>
            <a:r>
              <a:rPr lang="de-DE" dirty="0"/>
              <a:t> </a:t>
            </a:r>
            <a:r>
              <a:rPr lang="de-DE" dirty="0" smtClean="0"/>
              <a:t>     ... </a:t>
            </a:r>
            <a:r>
              <a:rPr lang="de-DE" dirty="0"/>
              <a:t>t</a:t>
            </a:r>
            <a:r>
              <a:rPr lang="de-DE" dirty="0" smtClean="0"/>
              <a:t>he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Routes in our Express-App look like this:</a:t>
            </a:r>
          </a:p>
          <a:p>
            <a:pPr lvl="1">
              <a:buNone/>
            </a:pPr>
            <a:r>
              <a:rPr lang="de-DE" dirty="0" smtClean="0"/>
              <a:t>/</a:t>
            </a:r>
          </a:p>
          <a:p>
            <a:pPr lvl="1">
              <a:buNone/>
            </a:pPr>
            <a:r>
              <a:rPr lang="de-DE" dirty="0" smtClean="0"/>
              <a:t>/api</a:t>
            </a:r>
          </a:p>
          <a:p>
            <a:pPr lvl="1">
              <a:buNone/>
            </a:pPr>
            <a:r>
              <a:rPr lang="de-DE" dirty="0" smtClean="0"/>
              <a:t>/customers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...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Routes in our Express-App look like this:</a:t>
            </a:r>
          </a:p>
          <a:p>
            <a:pPr lvl="1">
              <a:buNone/>
            </a:pPr>
            <a:r>
              <a:rPr lang="de-DE" dirty="0" smtClean="0"/>
              <a:t>/</a:t>
            </a:r>
          </a:p>
          <a:p>
            <a:pPr lvl="1">
              <a:buNone/>
            </a:pPr>
            <a:r>
              <a:rPr lang="de-DE" dirty="0" smtClean="0"/>
              <a:t>/api</a:t>
            </a:r>
          </a:p>
          <a:p>
            <a:pPr lvl="1">
              <a:buNone/>
            </a:pPr>
            <a:r>
              <a:rPr lang="de-DE" dirty="0" smtClean="0"/>
              <a:t>/customers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...</a:t>
            </a:r>
            <a:endParaRPr lang="de-DE" dirty="0"/>
          </a:p>
          <a:p>
            <a:r>
              <a:rPr lang="de-DE" dirty="0" smtClean="0"/>
              <a:t>What if we want to </a:t>
            </a:r>
            <a:r>
              <a:rPr lang="de-DE" b="1" u="sng" dirty="0" smtClean="0"/>
              <a:t>protect</a:t>
            </a:r>
            <a:r>
              <a:rPr lang="de-DE" dirty="0" smtClean="0"/>
              <a:t> them from certain users? I.e. </a:t>
            </a:r>
            <a:r>
              <a:rPr lang="de-DE" dirty="0"/>
              <a:t>u</a:t>
            </a:r>
            <a:r>
              <a:rPr lang="de-DE" dirty="0" smtClean="0"/>
              <a:t>sers, that are unknown to us.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closed rou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817" y="1340768"/>
            <a:ext cx="8262647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</a:t>
            </a:r>
            <a:r>
              <a:rPr lang="de-DE" dirty="0" smtClean="0"/>
              <a:t>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</a:t>
            </a:r>
            <a:r>
              <a:rPr lang="de-DE" dirty="0" smtClean="0"/>
              <a:t>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r>
              <a:rPr lang="de-DE" dirty="0" smtClean="0"/>
              <a:t>The guy looks up “hallo“ and “world“ in his database and finds you. 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</a:t>
            </a:r>
            <a:r>
              <a:rPr lang="de-DE" dirty="0" smtClean="0"/>
              <a:t>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r>
              <a:rPr lang="de-DE" dirty="0" smtClean="0"/>
              <a:t>The guy looks up “hallo“ and “world“ in his database and finds you.</a:t>
            </a:r>
            <a:endParaRPr lang="de-DE" dirty="0" smtClean="0"/>
          </a:p>
          <a:p>
            <a:r>
              <a:rPr lang="de-DE" dirty="0" smtClean="0"/>
              <a:t>You are now </a:t>
            </a:r>
            <a:r>
              <a:rPr lang="de-DE" b="1" dirty="0" smtClean="0"/>
              <a:t>authenticated </a:t>
            </a:r>
            <a:r>
              <a:rPr lang="de-DE" dirty="0" smtClean="0"/>
              <a:t>as known user and you get your </a:t>
            </a:r>
            <a:r>
              <a:rPr lang="de-DE" b="1" u="sng" dirty="0" smtClean="0"/>
              <a:t>ticket</a:t>
            </a:r>
            <a:r>
              <a:rPr lang="de-DE" dirty="0" smtClean="0"/>
              <a:t> which </a:t>
            </a:r>
            <a:r>
              <a:rPr lang="de-DE" b="1" dirty="0" smtClean="0"/>
              <a:t>authorizes</a:t>
            </a:r>
            <a:r>
              <a:rPr lang="de-DE" dirty="0" smtClean="0"/>
              <a:t> you to drive along the road.</a:t>
            </a:r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NodeJS  Part 5</vt:lpstr>
      <vt:lpstr>Agenda</vt:lpstr>
      <vt:lpstr>1. Protected Routes</vt:lpstr>
      <vt:lpstr>1. Protected Routes</vt:lpstr>
      <vt:lpstr>Slide 5</vt:lpstr>
      <vt:lpstr>1. Protected Routes</vt:lpstr>
      <vt:lpstr>1. Protected Routes</vt:lpstr>
      <vt:lpstr>1. Protected Routes</vt:lpstr>
      <vt:lpstr>1. Protected Routes</vt:lpstr>
      <vt:lpstr>Slide 10</vt:lpstr>
      <vt:lpstr>2. Authentication &amp; Authorization</vt:lpstr>
      <vt:lpstr>3. HTTP Authentication</vt:lpstr>
      <vt:lpstr>3. HTTP Authentication</vt:lpstr>
      <vt:lpstr>3. HTTP Authentication Flow</vt:lpstr>
      <vt:lpstr>3. HTTP Authentication</vt:lpstr>
      <vt:lpstr>3. HTTP Authorization</vt:lpstr>
      <vt:lpstr>3. HTTP Authorization</vt:lpstr>
      <vt:lpstr>3. HTTP Authorization</vt:lpstr>
      <vt:lpstr>4. JSON WebTokens</vt:lpstr>
      <vt:lpstr>4. JSON WebTokens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 Part 5</dc:title>
  <dc:creator>janwin</dc:creator>
  <cp:lastModifiedBy>janwin</cp:lastModifiedBy>
  <cp:revision>53</cp:revision>
  <dcterms:created xsi:type="dcterms:W3CDTF">2018-01-03T16:18:47Z</dcterms:created>
  <dcterms:modified xsi:type="dcterms:W3CDTF">2018-01-06T16:32:57Z</dcterms:modified>
</cp:coreProperties>
</file>