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2" r:id="rId8"/>
    <p:sldId id="264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Vinder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t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5832648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t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5832648" cy="1944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3968" y="292494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+</a:t>
            </a:r>
            <a:endParaRPr lang="de-DE"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t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5832648" cy="1944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3968" y="292494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+</a:t>
            </a:r>
            <a:endParaRPr lang="de-DE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4375264"/>
            <a:ext cx="42226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Videos</a:t>
            </a:r>
            <a:endParaRPr lang="de-DE" sz="1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Rule:</a:t>
            </a:r>
            <a:r>
              <a:rPr lang="de-DE" b="1" dirty="0"/>
              <a:t> </a:t>
            </a:r>
            <a:r>
              <a:rPr lang="de-DE" b="1" dirty="0" smtClean="0"/>
              <a:t>	</a:t>
            </a:r>
            <a:r>
              <a:rPr lang="de-DE" dirty="0" smtClean="0"/>
              <a:t>If you like </a:t>
            </a:r>
            <a:r>
              <a:rPr lang="de-DE" b="1" u="sng" dirty="0" smtClean="0"/>
              <a:t>the video</a:t>
            </a:r>
            <a:r>
              <a:rPr lang="de-DE" dirty="0" smtClean="0"/>
              <a:t> and the profile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text, you swipe right.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		Else, you swipe left.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8" y="1628800"/>
            <a:ext cx="7632848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43608" y="1628800"/>
            <a:ext cx="7632848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Vinder – Authenticate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2924944"/>
            <a:ext cx="27363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NICKNAME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98" y="2420888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Create test profile: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926311" y="3501008"/>
            <a:ext cx="27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Choose a movie File (MP4):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5580112" y="40770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CLICK HERE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5253" y="4653136"/>
            <a:ext cx="12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Profile Text: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5580112" y="5085184"/>
            <a:ext cx="28083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Profile Text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16016" y="2492896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40152" y="5805264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Sign Up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1547664" y="2924944"/>
            <a:ext cx="27363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NICKNAME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242088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2195736" y="3789040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8" y="1628800"/>
            <a:ext cx="7632848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43608" y="1628800"/>
            <a:ext cx="7632848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Vinder - Discover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7664" y="2708920"/>
            <a:ext cx="6480720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VIDEO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220" name="Picture 4" descr="Bildergebnis fÃ¼r tinder butt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941168"/>
            <a:ext cx="2651977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8" y="1628800"/>
            <a:ext cx="7632848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43608" y="1628800"/>
            <a:ext cx="7632848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Vinder - Discover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7664" y="2708920"/>
            <a:ext cx="6480720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VIDEO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220" name="Picture 4" descr="Bildergebnis fÃ¼r tinder butt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941168"/>
            <a:ext cx="2651977" cy="1296144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140968"/>
            <a:ext cx="40767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WebApp HTML5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A signup form to enter a username and upload a video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A discover form to swipe left and right -&gt; maybe with $().on(‘swipe‘) ?</a:t>
            </a:r>
          </a:p>
          <a:p>
            <a:r>
              <a:rPr lang="de-DE" dirty="0" smtClean="0"/>
              <a:t>NodeJS Backend requests</a:t>
            </a:r>
          </a:p>
          <a:p>
            <a:pPr lvl="1"/>
            <a:r>
              <a:rPr lang="de-DE" dirty="0" smtClean="0"/>
              <a:t>/login POST</a:t>
            </a:r>
          </a:p>
          <a:p>
            <a:pPr lvl="1"/>
            <a:r>
              <a:rPr lang="de-DE" dirty="0" smtClean="0"/>
              <a:t>/signup POST</a:t>
            </a:r>
          </a:p>
          <a:p>
            <a:pPr lvl="1"/>
            <a:r>
              <a:rPr lang="de-DE" dirty="0" smtClean="0"/>
              <a:t>/match GET</a:t>
            </a:r>
          </a:p>
          <a:p>
            <a:pPr lvl="1"/>
            <a:r>
              <a:rPr lang="de-DE" dirty="0" smtClean="0"/>
              <a:t>/upload POST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Vinder</vt:lpstr>
      <vt:lpstr>Slide 2</vt:lpstr>
      <vt:lpstr>Slide 3</vt:lpstr>
      <vt:lpstr>Slide 4</vt:lpstr>
      <vt:lpstr>Slide 5</vt:lpstr>
      <vt:lpstr>Prototype</vt:lpstr>
      <vt:lpstr>Prototype</vt:lpstr>
      <vt:lpstr>Prototype</vt:lpstr>
      <vt:lpstr>Prototype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Vinder</dc:title>
  <dc:creator>janwin</dc:creator>
  <cp:lastModifiedBy>janwin</cp:lastModifiedBy>
  <cp:revision>5</cp:revision>
  <dcterms:created xsi:type="dcterms:W3CDTF">2018-06-22T04:34:43Z</dcterms:created>
  <dcterms:modified xsi:type="dcterms:W3CDTF">2018-06-22T05:09:21Z</dcterms:modified>
</cp:coreProperties>
</file>