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56A5-7B8A-449F-87A1-640FF38D3AB9}" type="datetimeFigureOut">
              <a:rPr lang="de-DE" smtClean="0"/>
              <a:pPr/>
              <a:t>24.09.2018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6328-9D97-48AD-A020-76F9B0E4BBC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Advanced JavaScript</a:t>
            </a:r>
            <a:br>
              <a:rPr lang="de-DE" dirty="0" smtClean="0"/>
            </a:br>
            <a:r>
              <a:rPr lang="de-DE" dirty="0" smtClean="0"/>
              <a:t>Callbacks, Promises &amp; Async/Await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Callbacks</a:t>
            </a:r>
          </a:p>
          <a:p>
            <a:pPr marL="514350" indent="-514350">
              <a:buAutoNum type="arabicPeriod"/>
            </a:pPr>
            <a:r>
              <a:rPr lang="de-DE" dirty="0" smtClean="0"/>
              <a:t>Promises</a:t>
            </a:r>
          </a:p>
          <a:p>
            <a:pPr marL="514350" indent="-514350">
              <a:buAutoNum type="arabicPeriod"/>
            </a:pPr>
            <a:r>
              <a:rPr lang="de-DE" dirty="0" smtClean="0"/>
              <a:t>Async/Await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Callbacks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Callbacks will be called when an asynchronous I/O function is done</a:t>
            </a:r>
          </a:p>
          <a:p>
            <a:r>
              <a:rPr lang="de-DE" dirty="0" smtClean="0"/>
              <a:t>Problem: when multiple callbacks are nested, the code gets messy</a:t>
            </a:r>
          </a:p>
          <a:p>
            <a:pPr lvl="1"/>
            <a:r>
              <a:rPr lang="de-DE" b="1" dirty="0" smtClean="0"/>
              <a:t>„Callback Hell“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Promises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Promises help to organize callbacks</a:t>
            </a:r>
          </a:p>
          <a:p>
            <a:r>
              <a:rPr lang="de-DE" dirty="0" smtClean="0"/>
              <a:t>A promise is </a:t>
            </a:r>
          </a:p>
          <a:p>
            <a:pPr lvl="1"/>
            <a:r>
              <a:rPr lang="de-DE" dirty="0" smtClean="0"/>
              <a:t>an object, that represents an action that has not finished yet</a:t>
            </a:r>
          </a:p>
          <a:p>
            <a:pPr lvl="1"/>
            <a:r>
              <a:rPr lang="de-DE" dirty="0" smtClean="0"/>
              <a:t>a placeholder for the result of an asynchronous operation</a:t>
            </a:r>
          </a:p>
          <a:p>
            <a:r>
              <a:rPr lang="de-DE" b="1" u="sng" dirty="0" smtClean="0"/>
              <a:t>eventual</a:t>
            </a:r>
            <a:r>
              <a:rPr lang="de-DE" dirty="0" smtClean="0"/>
              <a:t>, the result of an asynchronous operation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Promises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promise can have three states:</a:t>
            </a:r>
          </a:p>
          <a:p>
            <a:pPr lvl="1"/>
            <a:r>
              <a:rPr lang="de-DE" b="1" dirty="0" smtClean="0"/>
              <a:t>Pending</a:t>
            </a:r>
            <a:r>
              <a:rPr lang="de-DE" dirty="0" smtClean="0"/>
              <a:t> – Async op not done yet</a:t>
            </a:r>
          </a:p>
          <a:p>
            <a:pPr lvl="1"/>
            <a:r>
              <a:rPr lang="de-DE" b="1" dirty="0" smtClean="0"/>
              <a:t>Fulfilled</a:t>
            </a:r>
            <a:r>
              <a:rPr lang="de-DE" dirty="0" smtClean="0"/>
              <a:t> – Async op has completed and promise has a value</a:t>
            </a:r>
          </a:p>
          <a:p>
            <a:pPr lvl="1"/>
            <a:r>
              <a:rPr lang="de-DE" b="1" dirty="0" smtClean="0"/>
              <a:t>Rejected</a:t>
            </a:r>
            <a:r>
              <a:rPr lang="de-DE" dirty="0" smtClean="0"/>
              <a:t> – Async op has completed with an error or failed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Async/Await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Async/Await is syntactic sugar for promises 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Advanced JavaScript Callbacks, Promises &amp; Async/Await</vt:lpstr>
      <vt:lpstr>Agenda</vt:lpstr>
      <vt:lpstr>1. Callbacks</vt:lpstr>
      <vt:lpstr>2. Promises</vt:lpstr>
      <vt:lpstr>2. Promises</vt:lpstr>
      <vt:lpstr>3. Async/Await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 Part 2</dc:title>
  <dc:creator>janwin</dc:creator>
  <cp:lastModifiedBy>janwin</cp:lastModifiedBy>
  <cp:revision>36</cp:revision>
  <dcterms:created xsi:type="dcterms:W3CDTF">2018-02-18T14:31:39Z</dcterms:created>
  <dcterms:modified xsi:type="dcterms:W3CDTF">2018-09-24T19:13:21Z</dcterms:modified>
</cp:coreProperties>
</file>