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B05E-03F1-45F2-806A-58BEC0F23AA2}" type="datetimeFigureOut">
              <a:rPr lang="de-DE" smtClean="0"/>
              <a:t>14.09.2017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253D-F4C8-4AE8-96B3-D93B05D383BD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JavaScript</a:t>
            </a:r>
            <a:br>
              <a:rPr lang="de-DE" dirty="0" smtClean="0"/>
            </a:br>
            <a:r>
              <a:rPr lang="de-DE" dirty="0" smtClean="0"/>
              <a:t>Advanced Course</a:t>
            </a:r>
            <a:br>
              <a:rPr lang="de-DE" dirty="0" smtClean="0"/>
            </a:br>
            <a:r>
              <a:rPr lang="de-DE" dirty="0" smtClean="0"/>
              <a:t>Part 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149080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  <p:sp>
        <p:nvSpPr>
          <p:cNvPr id="6" name="Down Arrow 5"/>
          <p:cNvSpPr/>
          <p:nvPr/>
        </p:nvSpPr>
        <p:spPr>
          <a:xfrm>
            <a:off x="2051720" y="3789040"/>
            <a:ext cx="288032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149080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  <p:sp>
        <p:nvSpPr>
          <p:cNvPr id="6" name="Down Arrow 5"/>
          <p:cNvSpPr/>
          <p:nvPr/>
        </p:nvSpPr>
        <p:spPr>
          <a:xfrm>
            <a:off x="2051720" y="3789040"/>
            <a:ext cx="288032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012160" y="2204864"/>
            <a:ext cx="208823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572000" y="1772816"/>
            <a:ext cx="360040" cy="4032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Prototype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 object in JavaScript has an attribute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called </a:t>
            </a:r>
            <a:r>
              <a:rPr lang="de-DE" b="1" dirty="0" smtClean="0"/>
              <a:t>prototype</a:t>
            </a:r>
          </a:p>
          <a:p>
            <a:r>
              <a:rPr lang="de-DE" dirty="0" smtClean="0"/>
              <a:t>Each prototype has an attribute, which itself a prototype</a:t>
            </a:r>
          </a:p>
          <a:p>
            <a:r>
              <a:rPr lang="de-DE" dirty="0" smtClean="0"/>
              <a:t>This goes on, </a:t>
            </a:r>
            <a:r>
              <a:rPr lang="de-DE" b="1" dirty="0" smtClean="0"/>
              <a:t>until prototype is null</a:t>
            </a:r>
            <a:endParaRPr lang="de-DE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Prototype-Chain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JOHN</a:t>
            </a:r>
          </a:p>
          <a:p>
            <a:pPr algn="ctr"/>
            <a:r>
              <a:rPr lang="de-DE" dirty="0" smtClean="0"/>
              <a:t>“John“</a:t>
            </a:r>
          </a:p>
          <a:p>
            <a:pPr algn="ctr"/>
            <a:r>
              <a:rPr lang="de-DE" dirty="0" smtClean="0"/>
              <a:t>1990</a:t>
            </a:r>
          </a:p>
          <a:p>
            <a:pPr algn="ctr"/>
            <a:r>
              <a:rPr lang="de-DE" dirty="0" smtClean="0"/>
              <a:t>teacher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Prototype</a:t>
            </a:r>
            <a:endParaRPr lang="de-DE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1511660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Prototype-Chain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JOHN</a:t>
            </a:r>
          </a:p>
          <a:p>
            <a:pPr algn="ctr"/>
            <a:r>
              <a:rPr lang="de-DE" dirty="0" smtClean="0"/>
              <a:t>“John“</a:t>
            </a:r>
          </a:p>
          <a:p>
            <a:pPr algn="ctr"/>
            <a:r>
              <a:rPr lang="de-DE" dirty="0" smtClean="0"/>
              <a:t>1990</a:t>
            </a:r>
          </a:p>
          <a:p>
            <a:pPr algn="ctr"/>
            <a:r>
              <a:rPr lang="de-DE" dirty="0" smtClean="0"/>
              <a:t>teacher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  <a:endParaRPr lang="de-DE" u="sng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1511660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79912" y="220486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357301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</a:p>
          <a:p>
            <a:pPr algn="ctr"/>
            <a:r>
              <a:rPr lang="de-DE" dirty="0" smtClean="0"/>
              <a:t>calculateAge()</a:t>
            </a:r>
            <a:endParaRPr lang="de-DE" dirty="0"/>
          </a:p>
        </p:txBody>
      </p:sp>
      <p:cxnSp>
        <p:nvCxnSpPr>
          <p:cNvPr id="10" name="Straight Connector 9"/>
          <p:cNvCxnSpPr>
            <a:stCxn id="6" idx="2"/>
            <a:endCxn id="8" idx="0"/>
          </p:cNvCxnSpPr>
          <p:nvPr/>
        </p:nvCxnSpPr>
        <p:spPr>
          <a:xfrm>
            <a:off x="4680012" y="32129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2411760" y="3284984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Prototype-Chain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JOHN</a:t>
            </a:r>
          </a:p>
          <a:p>
            <a:pPr algn="ctr"/>
            <a:r>
              <a:rPr lang="de-DE" dirty="0" smtClean="0"/>
              <a:t>“John“</a:t>
            </a:r>
          </a:p>
          <a:p>
            <a:pPr algn="ctr"/>
            <a:r>
              <a:rPr lang="de-DE" dirty="0" smtClean="0"/>
              <a:t>1990</a:t>
            </a:r>
          </a:p>
          <a:p>
            <a:pPr algn="ctr"/>
            <a:r>
              <a:rPr lang="de-DE" dirty="0" smtClean="0"/>
              <a:t>teacher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  <a:endParaRPr lang="de-DE" u="sng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1511660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79912" y="220486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357301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</a:p>
          <a:p>
            <a:pPr algn="ctr"/>
            <a:r>
              <a:rPr lang="de-DE" dirty="0" smtClean="0"/>
              <a:t>calculateAge()</a:t>
            </a:r>
            <a:endParaRPr lang="de-DE" dirty="0"/>
          </a:p>
        </p:txBody>
      </p:sp>
      <p:cxnSp>
        <p:nvCxnSpPr>
          <p:cNvPr id="10" name="Straight Connector 9"/>
          <p:cNvCxnSpPr>
            <a:stCxn id="6" idx="2"/>
            <a:endCxn id="8" idx="0"/>
          </p:cNvCxnSpPr>
          <p:nvPr/>
        </p:nvCxnSpPr>
        <p:spPr>
          <a:xfrm>
            <a:off x="4680012" y="32129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2411760" y="3284984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32240" y="2204864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OBJECT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2240" y="3573016"/>
            <a:ext cx="19442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</a:p>
          <a:p>
            <a:pPr algn="ctr"/>
            <a:r>
              <a:rPr lang="de-DE" dirty="0" smtClean="0"/>
              <a:t>hasOwnProperty()</a:t>
            </a:r>
          </a:p>
          <a:p>
            <a:pPr algn="ctr"/>
            <a:r>
              <a:rPr lang="de-DE" dirty="0" smtClean="0"/>
              <a:t>isPrototypeOf()</a:t>
            </a:r>
          </a:p>
          <a:p>
            <a:pPr algn="ctr"/>
            <a:r>
              <a:rPr lang="de-DE" dirty="0" smtClean="0"/>
              <a:t>constructor()</a:t>
            </a:r>
          </a:p>
          <a:p>
            <a:pPr algn="ctr"/>
            <a:r>
              <a:rPr lang="de-DE" dirty="0" smtClean="0"/>
              <a:t>toString()</a:t>
            </a:r>
          </a:p>
          <a:p>
            <a:pPr algn="ctr"/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valueOf()</a:t>
            </a:r>
          </a:p>
          <a:p>
            <a:pPr algn="ctr"/>
            <a:endParaRPr lang="de-DE" dirty="0"/>
          </a:p>
        </p:txBody>
      </p: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>
            <a:off x="7704348" y="31409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3" idx="1"/>
          </p:cNvCxnSpPr>
          <p:nvPr/>
        </p:nvCxnSpPr>
        <p:spPr>
          <a:xfrm>
            <a:off x="5580112" y="2708920"/>
            <a:ext cx="115212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Primitives and Objects</a:t>
            </a:r>
          </a:p>
          <a:p>
            <a:pPr marL="514350" indent="-514350">
              <a:buAutoNum type="arabicPeriod"/>
            </a:pPr>
            <a:r>
              <a:rPr lang="de-DE" dirty="0" smtClean="0"/>
              <a:t>Object Oriented Paradigm</a:t>
            </a:r>
          </a:p>
          <a:p>
            <a:pPr marL="514350" indent="-514350">
              <a:buAutoNum type="arabicPeriod"/>
            </a:pPr>
            <a:r>
              <a:rPr lang="de-DE" dirty="0" smtClean="0"/>
              <a:t>Contructors and Instances</a:t>
            </a:r>
          </a:p>
          <a:p>
            <a:pPr marL="514350" indent="-514350">
              <a:buAutoNum type="arabicPeriod"/>
            </a:pPr>
            <a:r>
              <a:rPr lang="de-DE" dirty="0" smtClean="0"/>
              <a:t>Inheritance</a:t>
            </a:r>
          </a:p>
          <a:p>
            <a:pPr marL="514350" indent="-514350">
              <a:buAutoNum type="arabicPeriod"/>
            </a:pPr>
            <a:r>
              <a:rPr lang="de-DE" dirty="0" smtClean="0"/>
              <a:t>Prototype</a:t>
            </a:r>
          </a:p>
          <a:p>
            <a:pPr marL="514350" indent="-514350">
              <a:buAutoNum type="arabicPeriod"/>
            </a:pPr>
            <a:r>
              <a:rPr lang="de-DE" dirty="0" smtClean="0"/>
              <a:t>Prototype-Chain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Primitives and Objects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2132856"/>
            <a:ext cx="266429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PRIMITIVES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Numbers</a:t>
            </a:r>
          </a:p>
          <a:p>
            <a:pPr algn="ctr"/>
            <a:r>
              <a:rPr lang="de-DE" dirty="0" smtClean="0"/>
              <a:t>Strings</a:t>
            </a:r>
          </a:p>
          <a:p>
            <a:pPr algn="ctr"/>
            <a:r>
              <a:rPr lang="de-DE" dirty="0" smtClean="0"/>
              <a:t>Booleans</a:t>
            </a:r>
          </a:p>
          <a:p>
            <a:pPr algn="ctr"/>
            <a:r>
              <a:rPr lang="de-DE" dirty="0" smtClean="0"/>
              <a:t>Undefined</a:t>
            </a:r>
          </a:p>
          <a:p>
            <a:pPr algn="ctr"/>
            <a:r>
              <a:rPr lang="de-DE" dirty="0" smtClean="0"/>
              <a:t>Null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436096" y="2132856"/>
            <a:ext cx="266429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OBJECTS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Arrays</a:t>
            </a:r>
          </a:p>
          <a:p>
            <a:pPr algn="ctr"/>
            <a:r>
              <a:rPr lang="de-DE" dirty="0" smtClean="0"/>
              <a:t>Functions</a:t>
            </a:r>
          </a:p>
          <a:p>
            <a:pPr algn="ctr"/>
            <a:r>
              <a:rPr lang="de-DE" dirty="0" smtClean="0"/>
              <a:t>Objects</a:t>
            </a:r>
          </a:p>
          <a:p>
            <a:pPr algn="ctr"/>
            <a:r>
              <a:rPr lang="de-DE" dirty="0" smtClean="0"/>
              <a:t>Dates</a:t>
            </a:r>
          </a:p>
          <a:p>
            <a:pPr algn="ctr"/>
            <a:r>
              <a:rPr lang="de-DE" dirty="0" smtClean="0"/>
              <a:t>Wrappers for Numbers, Strings, Booleans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... IS AN OBJECT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Object Oriented Paradigm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OOP (Object Oriented Programming)</a:t>
            </a:r>
          </a:p>
          <a:p>
            <a:r>
              <a:rPr lang="de-DE" dirty="0" smtClean="0"/>
              <a:t>Object interacting with one another through methods and properties</a:t>
            </a:r>
          </a:p>
          <a:p>
            <a:r>
              <a:rPr lang="de-DE" dirty="0" smtClean="0"/>
              <a:t>Used to store data, structure applications into modules and keeping clode clean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Constructors and Instances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john = {</a:t>
            </a:r>
          </a:p>
          <a:p>
            <a:r>
              <a:rPr lang="de-DE" sz="1400" b="1" dirty="0" smtClean="0"/>
              <a:t>	Name: ‘John‘,</a:t>
            </a:r>
          </a:p>
          <a:p>
            <a:r>
              <a:rPr lang="de-DE" sz="1400" b="1" dirty="0" smtClean="0"/>
              <a:t>	yearOfBirth: 1990,</a:t>
            </a:r>
          </a:p>
          <a:p>
            <a:r>
              <a:rPr lang="de-DE" sz="1400" b="1" dirty="0" smtClean="0"/>
              <a:t>	isMarried: false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31840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jane = {</a:t>
            </a:r>
          </a:p>
          <a:p>
            <a:r>
              <a:rPr lang="de-DE" sz="1400" b="1" dirty="0" smtClean="0"/>
              <a:t>	Name: ‘Jane‘,</a:t>
            </a:r>
          </a:p>
          <a:p>
            <a:r>
              <a:rPr lang="de-DE" sz="1400" b="1" dirty="0" smtClean="0"/>
              <a:t>	yearOfBirth: 1991,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96136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mark = {</a:t>
            </a:r>
          </a:p>
          <a:p>
            <a:r>
              <a:rPr lang="de-DE" sz="1400" b="1" dirty="0" smtClean="0"/>
              <a:t>	Name: ‘Mark‘,</a:t>
            </a:r>
          </a:p>
          <a:p>
            <a:r>
              <a:rPr lang="de-DE" sz="1400" b="1" dirty="0" smtClean="0"/>
              <a:t>	yearOfBirth: 1948,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Constructors and Instances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john = {</a:t>
            </a:r>
          </a:p>
          <a:p>
            <a:r>
              <a:rPr lang="de-DE" sz="1400" b="1" dirty="0" smtClean="0"/>
              <a:t>	Name: ‘John‘,</a:t>
            </a:r>
          </a:p>
          <a:p>
            <a:r>
              <a:rPr lang="de-DE" sz="1400" b="1" dirty="0" smtClean="0"/>
              <a:t>	yearOfBirth: 1990,</a:t>
            </a:r>
          </a:p>
          <a:p>
            <a:r>
              <a:rPr lang="de-DE" sz="1400" b="1" dirty="0" smtClean="0"/>
              <a:t>	isMarried: false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31840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jane = {</a:t>
            </a:r>
          </a:p>
          <a:p>
            <a:r>
              <a:rPr lang="de-DE" sz="1400" b="1" dirty="0" smtClean="0"/>
              <a:t>	Name: ‘Jane‘,</a:t>
            </a:r>
          </a:p>
          <a:p>
            <a:r>
              <a:rPr lang="de-DE" sz="1400" b="1" dirty="0" smtClean="0"/>
              <a:t>	yearOfBirth: 1991,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96136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mark = {</a:t>
            </a:r>
          </a:p>
          <a:p>
            <a:r>
              <a:rPr lang="de-DE" sz="1400" b="1" dirty="0" smtClean="0"/>
              <a:t>	Name: ‘Mark‘,</a:t>
            </a:r>
          </a:p>
          <a:p>
            <a:r>
              <a:rPr lang="de-DE" sz="1400" b="1" dirty="0" smtClean="0"/>
              <a:t>	yearOfBirth: 1948,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83768" y="5085184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3 Objects = A lot of typing</a:t>
            </a:r>
            <a:endParaRPr lang="de-DE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Constructors and Instances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04048" y="2492896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jane = {</a:t>
            </a:r>
          </a:p>
          <a:p>
            <a:r>
              <a:rPr lang="de-DE" sz="1400" b="1" dirty="0" smtClean="0"/>
              <a:t>	Name: ‘Jane‘,</a:t>
            </a:r>
          </a:p>
          <a:p>
            <a:r>
              <a:rPr lang="de-DE" sz="1400" b="1" dirty="0" smtClean="0"/>
              <a:t>	yearOfBirth: 1991,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80112" y="2924944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mark = {</a:t>
            </a:r>
          </a:p>
          <a:p>
            <a:r>
              <a:rPr lang="de-DE" sz="1400" b="1" dirty="0" smtClean="0"/>
              <a:t>	Name: ‘Mark‘,</a:t>
            </a:r>
          </a:p>
          <a:p>
            <a:r>
              <a:rPr lang="de-DE" sz="1400" b="1" dirty="0" smtClean="0"/>
              <a:t>	yearOfBirth: 1948,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56176" y="3429000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john = {</a:t>
            </a:r>
          </a:p>
          <a:p>
            <a:r>
              <a:rPr lang="de-DE" sz="1400" b="1" dirty="0" smtClean="0"/>
              <a:t>	Name: ‘John‘,</a:t>
            </a:r>
          </a:p>
          <a:p>
            <a:r>
              <a:rPr lang="de-DE" sz="1400" b="1" dirty="0" smtClean="0"/>
              <a:t>	yearOfBirth: 1990,</a:t>
            </a:r>
          </a:p>
          <a:p>
            <a:r>
              <a:rPr lang="de-DE" sz="1400" b="1" dirty="0" smtClean="0"/>
              <a:t>	isMarried: false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56176" y="1700808"/>
            <a:ext cx="12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INSTANCES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700808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CONSTRUCTOR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71600" y="2852936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 flipV="1">
            <a:off x="3059832" y="3609020"/>
            <a:ext cx="19442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3059832" y="3969060"/>
            <a:ext cx="244827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3059832" y="3969060"/>
            <a:ext cx="309634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9872" y="2276872"/>
            <a:ext cx="1296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Create </a:t>
            </a:r>
          </a:p>
          <a:p>
            <a:r>
              <a:rPr lang="de-DE" dirty="0" smtClean="0"/>
              <a:t>3 Instances</a:t>
            </a:r>
          </a:p>
          <a:p>
            <a:r>
              <a:rPr lang="de-DE" dirty="0" smtClean="0"/>
              <a:t>Of „person“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149080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(4:3)</PresentationFormat>
  <Paragraphs>181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JavaScript Advanced Course Part 1</vt:lpstr>
      <vt:lpstr>Agenda</vt:lpstr>
      <vt:lpstr>1. Primitives and Objects</vt:lpstr>
      <vt:lpstr>2. Object Oriented Paradigm</vt:lpstr>
      <vt:lpstr>3. Constructors and Instances</vt:lpstr>
      <vt:lpstr>3. Constructors and Instances</vt:lpstr>
      <vt:lpstr>3. Constructors and Instances</vt:lpstr>
      <vt:lpstr>4. Inheritance</vt:lpstr>
      <vt:lpstr>4. Inheritance</vt:lpstr>
      <vt:lpstr>4. Inheritance</vt:lpstr>
      <vt:lpstr>4. Inheritance</vt:lpstr>
      <vt:lpstr>5. Prototype</vt:lpstr>
      <vt:lpstr>6. Prototype-Chain</vt:lpstr>
      <vt:lpstr>6. Prototype-Chain</vt:lpstr>
      <vt:lpstr>6. Prototype-Chain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Advanced Course Part 1</dc:title>
  <dc:creator>janwin</dc:creator>
  <cp:lastModifiedBy>janwin</cp:lastModifiedBy>
  <cp:revision>9</cp:revision>
  <dcterms:created xsi:type="dcterms:W3CDTF">2017-09-14T13:56:40Z</dcterms:created>
  <dcterms:modified xsi:type="dcterms:W3CDTF">2017-09-24T16:38:56Z</dcterms:modified>
</cp:coreProperties>
</file>