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6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1118-2C9C-49E9-8068-92FFA152D364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7DDA-BDAA-4408-94E4-97527753B104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1118-2C9C-49E9-8068-92FFA152D364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7DDA-BDAA-4408-94E4-97527753B104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1118-2C9C-49E9-8068-92FFA152D364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7DDA-BDAA-4408-94E4-97527753B104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1118-2C9C-49E9-8068-92FFA152D364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7DDA-BDAA-4408-94E4-97527753B104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1118-2C9C-49E9-8068-92FFA152D364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7DDA-BDAA-4408-94E4-97527753B104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1118-2C9C-49E9-8068-92FFA152D364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7DDA-BDAA-4408-94E4-97527753B104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1118-2C9C-49E9-8068-92FFA152D364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7DDA-BDAA-4408-94E4-97527753B104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1118-2C9C-49E9-8068-92FFA152D364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7DDA-BDAA-4408-94E4-97527753B104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1118-2C9C-49E9-8068-92FFA152D364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7DDA-BDAA-4408-94E4-97527753B104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1118-2C9C-49E9-8068-92FFA152D364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7DDA-BDAA-4408-94E4-97527753B104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1118-2C9C-49E9-8068-92FFA152D364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7DDA-BDAA-4408-94E4-97527753B104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C1118-2C9C-49E9-8068-92FFA152D364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D7DDA-BDAA-4408-94E4-97527753B104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React Component Lifecycles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jan.schulz@devugees.org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Lifecycle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Three lifecycle states</a:t>
            </a:r>
          </a:p>
          <a:p>
            <a:pPr lvl="1"/>
            <a:r>
              <a:rPr lang="de-DE" dirty="0" smtClean="0"/>
              <a:t>Mount</a:t>
            </a:r>
          </a:p>
          <a:p>
            <a:pPr lvl="2"/>
            <a:r>
              <a:rPr lang="de-DE" dirty="0" smtClean="0"/>
              <a:t>React creates an instance of a component and inserts it into the DOM</a:t>
            </a:r>
          </a:p>
          <a:p>
            <a:pPr lvl="1"/>
            <a:r>
              <a:rPr lang="de-DE" dirty="0" smtClean="0"/>
              <a:t>Update</a:t>
            </a:r>
          </a:p>
          <a:p>
            <a:pPr lvl="2"/>
            <a:r>
              <a:rPr lang="de-DE" dirty="0" smtClean="0"/>
              <a:t>When props or state of a component are changed</a:t>
            </a:r>
          </a:p>
          <a:p>
            <a:pPr lvl="1"/>
            <a:r>
              <a:rPr lang="de-DE" dirty="0" smtClean="0"/>
              <a:t>Unmount</a:t>
            </a:r>
          </a:p>
          <a:p>
            <a:pPr lvl="2"/>
            <a:r>
              <a:rPr lang="de-DE" dirty="0" smtClean="0"/>
              <a:t>When the component is removed from the DOM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Mount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c</a:t>
            </a:r>
            <a:r>
              <a:rPr lang="de-DE" dirty="0" smtClean="0"/>
              <a:t>onstructor()</a:t>
            </a:r>
          </a:p>
          <a:p>
            <a:pPr marL="914400" lvl="1" indent="-514350"/>
            <a:r>
              <a:rPr lang="de-DE" dirty="0" smtClean="0"/>
              <a:t>An instance of the component class is created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</a:t>
            </a:r>
            <a:r>
              <a:rPr lang="de-DE" dirty="0" smtClean="0"/>
              <a:t>tatic getDerivedStateFromProps()</a:t>
            </a:r>
          </a:p>
          <a:p>
            <a:pPr marL="914400" lvl="1" indent="-514350"/>
            <a:r>
              <a:rPr lang="de-DE" dirty="0" smtClean="0"/>
              <a:t>Called on every render()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r</a:t>
            </a:r>
            <a:r>
              <a:rPr lang="de-DE" dirty="0" smtClean="0"/>
              <a:t>ender()</a:t>
            </a:r>
          </a:p>
          <a:p>
            <a:pPr marL="914400" lvl="1" indent="-514350"/>
            <a:r>
              <a:rPr lang="de-DE" dirty="0" smtClean="0"/>
              <a:t>Converts VDOM into DOM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componentDidMount()</a:t>
            </a:r>
          </a:p>
          <a:p>
            <a:pPr marL="914400" lvl="1" indent="-514350"/>
            <a:r>
              <a:rPr lang="de-DE" dirty="0" smtClean="0"/>
              <a:t>After the render method is called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Update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static getDerivedStateFromProps()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shouldComponentUpdate()</a:t>
            </a:r>
          </a:p>
          <a:p>
            <a:pPr marL="914400" lvl="1" indent="-514350">
              <a:buFont typeface="+mj-lt"/>
              <a:buAutoNum type="arabicPeriod"/>
            </a:pP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getSnapshotBeforeUpdate()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render()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componentDidUpdate()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Update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componentWillUnmount()</a:t>
            </a: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https://cdn-images-1.medium.com/max/1400/0*OoDfQ7pzAqg6yETH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700808"/>
            <a:ext cx="7416824" cy="40580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React Component Lifecycles</vt:lpstr>
      <vt:lpstr>Lifecycle</vt:lpstr>
      <vt:lpstr>Mount</vt:lpstr>
      <vt:lpstr>Update</vt:lpstr>
      <vt:lpstr>Update</vt:lpstr>
      <vt:lpstr>Slide 6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Component Lifecycles</dc:title>
  <dc:creator>janwin</dc:creator>
  <cp:lastModifiedBy>janwin</cp:lastModifiedBy>
  <cp:revision>17</cp:revision>
  <dcterms:created xsi:type="dcterms:W3CDTF">2018-09-07T17:09:31Z</dcterms:created>
  <dcterms:modified xsi:type="dcterms:W3CDTF">2018-10-01T16:04:56Z</dcterms:modified>
</cp:coreProperties>
</file>