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07A3-B518-45DF-93CF-CA7FB8952F97}" type="datetimeFigureOut">
              <a:rPr lang="de-DE" smtClean="0"/>
              <a:pPr/>
              <a:t>22.10.2018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7BB5-4591-4889-A6C2-AB0252A5838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07A3-B518-45DF-93CF-CA7FB8952F97}" type="datetimeFigureOut">
              <a:rPr lang="de-DE" smtClean="0"/>
              <a:pPr/>
              <a:t>22.10.2018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7BB5-4591-4889-A6C2-AB0252A5838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07A3-B518-45DF-93CF-CA7FB8952F97}" type="datetimeFigureOut">
              <a:rPr lang="de-DE" smtClean="0"/>
              <a:pPr/>
              <a:t>22.10.2018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7BB5-4591-4889-A6C2-AB0252A5838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07A3-B518-45DF-93CF-CA7FB8952F97}" type="datetimeFigureOut">
              <a:rPr lang="de-DE" smtClean="0"/>
              <a:pPr/>
              <a:t>22.10.2018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7BB5-4591-4889-A6C2-AB0252A5838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07A3-B518-45DF-93CF-CA7FB8952F97}" type="datetimeFigureOut">
              <a:rPr lang="de-DE" smtClean="0"/>
              <a:pPr/>
              <a:t>22.10.2018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7BB5-4591-4889-A6C2-AB0252A5838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07A3-B518-45DF-93CF-CA7FB8952F97}" type="datetimeFigureOut">
              <a:rPr lang="de-DE" smtClean="0"/>
              <a:pPr/>
              <a:t>22.10.2018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7BB5-4591-4889-A6C2-AB0252A5838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07A3-B518-45DF-93CF-CA7FB8952F97}" type="datetimeFigureOut">
              <a:rPr lang="de-DE" smtClean="0"/>
              <a:pPr/>
              <a:t>22.10.2018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7BB5-4591-4889-A6C2-AB0252A5838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07A3-B518-45DF-93CF-CA7FB8952F97}" type="datetimeFigureOut">
              <a:rPr lang="de-DE" smtClean="0"/>
              <a:pPr/>
              <a:t>22.10.2018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7BB5-4591-4889-A6C2-AB0252A5838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07A3-B518-45DF-93CF-CA7FB8952F97}" type="datetimeFigureOut">
              <a:rPr lang="de-DE" smtClean="0"/>
              <a:pPr/>
              <a:t>22.10.2018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7BB5-4591-4889-A6C2-AB0252A5838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07A3-B518-45DF-93CF-CA7FB8952F97}" type="datetimeFigureOut">
              <a:rPr lang="de-DE" smtClean="0"/>
              <a:pPr/>
              <a:t>22.10.2018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7BB5-4591-4889-A6C2-AB0252A5838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07A3-B518-45DF-93CF-CA7FB8952F97}" type="datetimeFigureOut">
              <a:rPr lang="de-DE" smtClean="0"/>
              <a:pPr/>
              <a:t>22.10.2018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7BB5-4591-4889-A6C2-AB0252A5838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707A3-B518-45DF-93CF-CA7FB8952F97}" type="datetimeFigureOut">
              <a:rPr lang="de-DE" smtClean="0"/>
              <a:pPr/>
              <a:t>22.10.2018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97BB5-4591-4889-A6C2-AB0252A5838E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React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Jan.schulz@devugees.org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Components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de-DE" dirty="0" smtClean="0"/>
              <a:t>Components:</a:t>
            </a:r>
            <a:endParaRPr lang="de-DE" b="1" u="sng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92896"/>
            <a:ext cx="8580981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Components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Components:</a:t>
            </a:r>
            <a:endParaRPr lang="de-DE" b="1" u="sng" dirty="0"/>
          </a:p>
          <a:p>
            <a:pPr>
              <a:buFontTx/>
              <a:buChar char="-"/>
            </a:pPr>
            <a:r>
              <a:rPr lang="de-DE" dirty="0" smtClean="0"/>
              <a:t>Each component contains its separate container of code</a:t>
            </a:r>
          </a:p>
          <a:p>
            <a:pPr>
              <a:buFontTx/>
              <a:buChar char="-"/>
            </a:pPr>
            <a:r>
              <a:rPr lang="de-DE" dirty="0" smtClean="0"/>
              <a:t>We </a:t>
            </a:r>
            <a:r>
              <a:rPr lang="de-DE" b="1" dirty="0" smtClean="0"/>
              <a:t>do not build</a:t>
            </a:r>
            <a:r>
              <a:rPr lang="de-DE" dirty="0" smtClean="0"/>
              <a:t> our web app as one bigger picture</a:t>
            </a:r>
          </a:p>
          <a:p>
            <a:pPr>
              <a:buFontTx/>
              <a:buChar char="-"/>
            </a:pPr>
            <a:r>
              <a:rPr lang="de-DE" dirty="0" smtClean="0"/>
              <a:t>Why?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Components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Components:</a:t>
            </a:r>
            <a:endParaRPr lang="de-DE" b="1" u="sng" dirty="0"/>
          </a:p>
          <a:p>
            <a:pPr>
              <a:buFontTx/>
              <a:buChar char="-"/>
            </a:pPr>
            <a:r>
              <a:rPr lang="de-DE" dirty="0" smtClean="0"/>
              <a:t>Each component contains its separate container of code</a:t>
            </a:r>
          </a:p>
          <a:p>
            <a:pPr>
              <a:buFontTx/>
              <a:buChar char="-"/>
            </a:pPr>
            <a:r>
              <a:rPr lang="de-DE" dirty="0" smtClean="0"/>
              <a:t>We </a:t>
            </a:r>
            <a:r>
              <a:rPr lang="de-DE" b="1" dirty="0" smtClean="0"/>
              <a:t>do not build</a:t>
            </a:r>
            <a:r>
              <a:rPr lang="de-DE" dirty="0" smtClean="0"/>
              <a:t> our web app as one bigger picture</a:t>
            </a:r>
          </a:p>
          <a:p>
            <a:pPr>
              <a:buFontTx/>
              <a:buChar char="-"/>
            </a:pPr>
            <a:r>
              <a:rPr lang="de-DE" dirty="0" smtClean="0"/>
              <a:t>Why?</a:t>
            </a:r>
            <a:r>
              <a:rPr lang="de-DE" dirty="0"/>
              <a:t> </a:t>
            </a:r>
            <a:r>
              <a:rPr lang="de-DE" dirty="0" smtClean="0"/>
              <a:t>– It makes our code </a:t>
            </a:r>
            <a:r>
              <a:rPr lang="de-DE" b="1" u="sng" dirty="0" smtClean="0"/>
              <a:t>more manageable</a:t>
            </a:r>
            <a:r>
              <a:rPr lang="de-DE" dirty="0" smtClean="0"/>
              <a:t>, </a:t>
            </a:r>
            <a:r>
              <a:rPr lang="de-DE" b="1" u="sng" dirty="0" smtClean="0"/>
              <a:t>more maintanable</a:t>
            </a:r>
            <a:r>
              <a:rPr lang="de-DE" dirty="0" smtClean="0"/>
              <a:t> and </a:t>
            </a:r>
            <a:r>
              <a:rPr lang="de-DE" b="1" u="sng" dirty="0" smtClean="0"/>
              <a:t>more reusable</a:t>
            </a:r>
          </a:p>
          <a:p>
            <a:pPr>
              <a:buFontTx/>
              <a:buChar char="-"/>
            </a:pPr>
            <a:r>
              <a:rPr lang="de-DE" dirty="0" smtClean="0"/>
              <a:t>A react component is like a custom HTML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Components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84784"/>
            <a:ext cx="7704856" cy="498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Components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3851920" y="2060848"/>
            <a:ext cx="16561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&lt;APP&gt;</a:t>
            </a:r>
            <a:endParaRPr lang="de-DE" sz="2400" dirty="0"/>
          </a:p>
        </p:txBody>
      </p:sp>
      <p:sp>
        <p:nvSpPr>
          <p:cNvPr id="6" name="Rectangle 5"/>
          <p:cNvSpPr/>
          <p:nvPr/>
        </p:nvSpPr>
        <p:spPr>
          <a:xfrm>
            <a:off x="1187624" y="4653136"/>
            <a:ext cx="16561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&lt;NAV&gt;</a:t>
            </a:r>
            <a:endParaRPr lang="de-DE" sz="2400" dirty="0"/>
          </a:p>
        </p:txBody>
      </p:sp>
      <p:sp>
        <p:nvSpPr>
          <p:cNvPr id="7" name="Rectangle 6"/>
          <p:cNvSpPr/>
          <p:nvPr/>
        </p:nvSpPr>
        <p:spPr>
          <a:xfrm>
            <a:off x="3862806" y="4653136"/>
            <a:ext cx="16561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&lt;MAIN&gt;</a:t>
            </a:r>
            <a:endParaRPr lang="de-DE" sz="2400" dirty="0"/>
          </a:p>
        </p:txBody>
      </p:sp>
      <p:sp>
        <p:nvSpPr>
          <p:cNvPr id="8" name="Rectangle 7"/>
          <p:cNvSpPr/>
          <p:nvPr/>
        </p:nvSpPr>
        <p:spPr>
          <a:xfrm>
            <a:off x="6444208" y="4653136"/>
            <a:ext cx="16561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&lt;FOOTER&gt;</a:t>
            </a:r>
            <a:endParaRPr lang="de-DE" sz="2400" dirty="0"/>
          </a:p>
        </p:txBody>
      </p:sp>
      <p:cxnSp>
        <p:nvCxnSpPr>
          <p:cNvPr id="14" name="Elbow Connector 13"/>
          <p:cNvCxnSpPr>
            <a:stCxn id="6" idx="0"/>
            <a:endCxn id="5" idx="2"/>
          </p:cNvCxnSpPr>
          <p:nvPr/>
        </p:nvCxnSpPr>
        <p:spPr>
          <a:xfrm rot="5400000" flipH="1" flipV="1">
            <a:off x="2627784" y="2600908"/>
            <a:ext cx="1440160" cy="26642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0"/>
            <a:endCxn id="5" idx="2"/>
          </p:cNvCxnSpPr>
          <p:nvPr/>
        </p:nvCxnSpPr>
        <p:spPr>
          <a:xfrm rot="16200000" flipV="1">
            <a:off x="3965375" y="3927613"/>
            <a:ext cx="1440160" cy="108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0"/>
            <a:endCxn id="5" idx="2"/>
          </p:cNvCxnSpPr>
          <p:nvPr/>
        </p:nvCxnSpPr>
        <p:spPr>
          <a:xfrm rot="16200000" flipV="1">
            <a:off x="5256076" y="2636912"/>
            <a:ext cx="1440160" cy="25922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Stateful Components</a:t>
            </a:r>
          </a:p>
          <a:p>
            <a:pPr lvl="1"/>
            <a:r>
              <a:rPr lang="de-DE" dirty="0" smtClean="0"/>
              <a:t>Have a state object</a:t>
            </a:r>
          </a:p>
          <a:p>
            <a:pPr lvl="1"/>
            <a:r>
              <a:rPr lang="de-DE" dirty="0" smtClean="0"/>
              <a:t>Return JSX</a:t>
            </a:r>
          </a:p>
          <a:p>
            <a:r>
              <a:rPr lang="de-DE" dirty="0" smtClean="0"/>
              <a:t>Functional Components</a:t>
            </a:r>
          </a:p>
          <a:p>
            <a:pPr lvl="1"/>
            <a:r>
              <a:rPr lang="de-DE" b="1" u="sng" dirty="0" smtClean="0"/>
              <a:t>Do not</a:t>
            </a:r>
            <a:r>
              <a:rPr lang="de-DE" dirty="0" smtClean="0"/>
              <a:t> have a state object</a:t>
            </a:r>
          </a:p>
          <a:p>
            <a:pPr lvl="1"/>
            <a:r>
              <a:rPr lang="de-DE" dirty="0" smtClean="0"/>
              <a:t>Return JSX</a:t>
            </a:r>
          </a:p>
          <a:p>
            <a:pPr lvl="1"/>
            <a:endParaRPr lang="de-D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 Components</a:t>
            </a:r>
            <a:endParaRPr kumimoji="0" lang="de-DE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JSX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basically HTML in JavaScript</a:t>
            </a:r>
          </a:p>
          <a:p>
            <a:r>
              <a:rPr lang="de-DE" dirty="0" smtClean="0"/>
              <a:t>Will be transpiled into JavaScript by Babel (as Webpack plugin)</a:t>
            </a:r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Props &amp; State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Props</a:t>
            </a:r>
          </a:p>
          <a:p>
            <a:pPr lvl="1"/>
            <a:r>
              <a:rPr lang="de-DE" dirty="0" smtClean="0"/>
              <a:t>Data passed down from parent component to child component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907704" y="3356992"/>
            <a:ext cx="158417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PARENT</a:t>
            </a:r>
            <a:endParaRPr lang="de-DE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5364088" y="4941168"/>
            <a:ext cx="158417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CHILD</a:t>
            </a:r>
            <a:endParaRPr lang="de-DE" sz="2800" b="1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491880" y="3969060"/>
            <a:ext cx="1872208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3968" y="4149080"/>
            <a:ext cx="66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DATA</a:t>
            </a:r>
            <a:endParaRPr lang="de-D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Props &amp; State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State</a:t>
            </a:r>
          </a:p>
          <a:p>
            <a:pPr lvl="1"/>
            <a:r>
              <a:rPr lang="de-DE" dirty="0" smtClean="0"/>
              <a:t>Private data of a component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3491880" y="3501008"/>
            <a:ext cx="2736304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MyComponent</a:t>
            </a:r>
          </a:p>
          <a:p>
            <a:pPr algn="ctr"/>
            <a:endParaRPr lang="de-DE" sz="2800" b="1" dirty="0" smtClean="0"/>
          </a:p>
          <a:p>
            <a:r>
              <a:rPr lang="de-DE" sz="2400" dirty="0" smtClean="0"/>
              <a:t>state = {</a:t>
            </a:r>
          </a:p>
          <a:p>
            <a:r>
              <a:rPr lang="de-DE" sz="2400" dirty="0" smtClean="0"/>
              <a:t>    active: true,</a:t>
            </a:r>
          </a:p>
          <a:p>
            <a:r>
              <a:rPr lang="de-DE" sz="2400" dirty="0" smtClean="0"/>
              <a:t>    x: 5</a:t>
            </a:r>
          </a:p>
          <a:p>
            <a:r>
              <a:rPr lang="de-DE" sz="2400" dirty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6. Communication between multi-layered components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Props Drilling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Context API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Redux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 smtClean="0"/>
              <a:t>Introduction</a:t>
            </a:r>
          </a:p>
          <a:p>
            <a:pPr marL="514350" indent="-514350">
              <a:buAutoNum type="arabicPeriod"/>
            </a:pPr>
            <a:r>
              <a:rPr lang="de-DE" dirty="0" smtClean="0"/>
              <a:t>Set-Up</a:t>
            </a:r>
          </a:p>
          <a:p>
            <a:pPr marL="514350" indent="-514350">
              <a:buAutoNum type="arabicPeriod"/>
            </a:pPr>
            <a:r>
              <a:rPr lang="de-DE" dirty="0" smtClean="0"/>
              <a:t>Components</a:t>
            </a:r>
          </a:p>
          <a:p>
            <a:pPr marL="514350" indent="-514350">
              <a:buAutoNum type="arabicPeriod"/>
            </a:pPr>
            <a:r>
              <a:rPr lang="de-DE" dirty="0" smtClean="0"/>
              <a:t>JSX</a:t>
            </a:r>
          </a:p>
          <a:p>
            <a:pPr marL="514350" indent="-514350">
              <a:buAutoNum type="arabicPeriod"/>
            </a:pPr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6. Communication between multi-layered components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Props Drilling = Not efficient</a:t>
            </a:r>
            <a:endParaRPr lang="de-DE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15616" y="2852936"/>
            <a:ext cx="158417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APP</a:t>
            </a:r>
            <a:endParaRPr lang="de-DE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4067944" y="3645024"/>
            <a:ext cx="158417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B</a:t>
            </a:r>
            <a:endParaRPr lang="de-DE" sz="2800" b="1" dirty="0"/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2699792" y="3465004"/>
            <a:ext cx="136815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59832" y="3068960"/>
            <a:ext cx="66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DATA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6876256" y="4653136"/>
            <a:ext cx="180020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C</a:t>
            </a:r>
            <a:endParaRPr lang="de-DE" sz="2800" b="1" dirty="0"/>
          </a:p>
        </p:txBody>
      </p:sp>
      <p:cxnSp>
        <p:nvCxnSpPr>
          <p:cNvPr id="12" name="Straight Arrow Connector 11"/>
          <p:cNvCxnSpPr>
            <a:stCxn id="5" idx="3"/>
            <a:endCxn id="11" idx="1"/>
          </p:cNvCxnSpPr>
          <p:nvPr/>
        </p:nvCxnSpPr>
        <p:spPr>
          <a:xfrm>
            <a:off x="5652120" y="4257092"/>
            <a:ext cx="122413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2160" y="3933056"/>
            <a:ext cx="66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DATA</a:t>
            </a:r>
            <a:endParaRPr lang="de-D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6. Communication between multi-layered components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Context API = A component, that shares its state with other components</a:t>
            </a:r>
            <a:endParaRPr lang="de-DE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87624" y="2924944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APP</a:t>
            </a:r>
            <a:endParaRPr lang="de-DE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187624" y="4725144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CHILD</a:t>
            </a:r>
            <a:endParaRPr lang="de-DE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Introduction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React</a:t>
            </a:r>
          </a:p>
          <a:p>
            <a:pPr lvl="1"/>
            <a:r>
              <a:rPr lang="de-DE" dirty="0" smtClean="0"/>
              <a:t>Client Side JavaScript framework</a:t>
            </a:r>
          </a:p>
          <a:p>
            <a:pPr lvl="1"/>
            <a:r>
              <a:rPr lang="de-DE" dirty="0" smtClean="0"/>
              <a:t>Created &amp; maintained by Facebook</a:t>
            </a:r>
          </a:p>
          <a:p>
            <a:pPr lvl="1"/>
            <a:r>
              <a:rPr lang="de-DE" dirty="0" smtClean="0"/>
              <a:t>Used to build dynamic user interfaces</a:t>
            </a:r>
          </a:p>
          <a:p>
            <a:pPr lvl="1"/>
            <a:r>
              <a:rPr lang="de-DE" dirty="0" smtClean="0"/>
              <a:t>Renders everything as a component</a:t>
            </a:r>
          </a:p>
          <a:p>
            <a:pPr lvl="1"/>
            <a:r>
              <a:rPr lang="de-DE" dirty="0" smtClean="0"/>
              <a:t>Often to referred as the „V“ in MVC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Introduction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React ...</a:t>
            </a:r>
          </a:p>
          <a:p>
            <a:pPr lvl="1"/>
            <a:r>
              <a:rPr lang="de-DE" dirty="0" smtClean="0"/>
              <a:t>Makes JavaScript easier ... </a:t>
            </a:r>
            <a:r>
              <a:rPr lang="de-DE" dirty="0"/>
              <a:t>f</a:t>
            </a:r>
            <a:r>
              <a:rPr lang="de-DE" dirty="0" smtClean="0"/>
              <a:t>or complex apps</a:t>
            </a:r>
          </a:p>
          <a:p>
            <a:pPr lvl="1"/>
            <a:r>
              <a:rPr lang="de-DE" dirty="0" smtClean="0"/>
              <a:t>Organizes your UI</a:t>
            </a:r>
          </a:p>
          <a:p>
            <a:pPr lvl="1"/>
            <a:r>
              <a:rPr lang="de-DE" dirty="0" smtClean="0"/>
              <a:t>Reusability</a:t>
            </a:r>
          </a:p>
          <a:p>
            <a:pPr lvl="1"/>
            <a:r>
              <a:rPr lang="de-DE" dirty="0" smtClean="0"/>
              <a:t>Scalability &amp; Efficiency</a:t>
            </a:r>
          </a:p>
          <a:p>
            <a:pPr lvl="1"/>
            <a:r>
              <a:rPr lang="de-DE" dirty="0" smtClean="0"/>
              <a:t>Lighter than most frameworks</a:t>
            </a:r>
          </a:p>
          <a:p>
            <a:pPr lvl="1"/>
            <a:r>
              <a:rPr lang="de-DE" dirty="0" smtClean="0"/>
              <a:t>GET A JOB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Introduction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React is used in </a:t>
            </a:r>
          </a:p>
          <a:p>
            <a:pPr lvl="1"/>
            <a:r>
              <a:rPr lang="de-DE" dirty="0" smtClean="0"/>
              <a:t>Facebook</a:t>
            </a:r>
          </a:p>
          <a:p>
            <a:pPr lvl="1"/>
            <a:r>
              <a:rPr lang="de-DE" dirty="0" smtClean="0"/>
              <a:t>Facebook App (React Native)</a:t>
            </a:r>
          </a:p>
          <a:p>
            <a:pPr lvl="1"/>
            <a:r>
              <a:rPr lang="de-DE" dirty="0" smtClean="0"/>
              <a:t>AirBnB</a:t>
            </a:r>
          </a:p>
          <a:p>
            <a:pPr lvl="1"/>
            <a:r>
              <a:rPr lang="de-DE" dirty="0" smtClean="0"/>
              <a:t>Tinder</a:t>
            </a:r>
          </a:p>
          <a:p>
            <a:pPr lvl="1"/>
            <a:r>
              <a:rPr lang="de-DE" dirty="0" smtClean="0"/>
              <a:t>Udemy</a:t>
            </a:r>
          </a:p>
          <a:p>
            <a:pPr lvl="1"/>
            <a:r>
              <a:rPr lang="de-DE" dirty="0" smtClean="0"/>
              <a:t>Instagram</a:t>
            </a:r>
          </a:p>
          <a:p>
            <a:pPr lvl="1"/>
            <a:r>
              <a:rPr lang="de-DE" dirty="0" smtClean="0"/>
              <a:t>Yahoo Mail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Introduction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Requirements:</a:t>
            </a:r>
          </a:p>
          <a:p>
            <a:pPr lvl="1"/>
            <a:r>
              <a:rPr lang="de-DE" dirty="0" smtClean="0"/>
              <a:t>NodeJS</a:t>
            </a:r>
          </a:p>
          <a:p>
            <a:pPr lvl="1"/>
            <a:r>
              <a:rPr lang="de-DE" dirty="0" smtClean="0"/>
              <a:t>Visual Studio Code</a:t>
            </a:r>
          </a:p>
          <a:p>
            <a:pPr lvl="2"/>
            <a:r>
              <a:rPr lang="de-DE" dirty="0" smtClean="0"/>
              <a:t>ES7 React/Redux/GraphQL/React-Native snippets</a:t>
            </a:r>
          </a:p>
          <a:p>
            <a:pPr lvl="1"/>
            <a:r>
              <a:rPr lang="de-DE" dirty="0" smtClean="0"/>
              <a:t>Chrome Extension</a:t>
            </a:r>
          </a:p>
          <a:p>
            <a:pPr lvl="2"/>
            <a:r>
              <a:rPr lang="de-DE" dirty="0" smtClean="0"/>
              <a:t>React Developer Tools</a:t>
            </a:r>
          </a:p>
          <a:p>
            <a:pPr lvl="2"/>
            <a:r>
              <a:rPr lang="de-DE" dirty="0" smtClean="0"/>
              <a:t>Redux Developer Tools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Setup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create-react-app is a predefined Webpack config</a:t>
            </a:r>
          </a:p>
          <a:p>
            <a:pPr lvl="1"/>
            <a:r>
              <a:rPr lang="de-DE" dirty="0" smtClean="0"/>
              <a:t>$ sudo npm install –g create-react-app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Setup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package.json</a:t>
            </a:r>
          </a:p>
          <a:p>
            <a:pPr lvl="1"/>
            <a:r>
              <a:rPr lang="de-DE" dirty="0" smtClean="0"/>
              <a:t>Manifest that info about the application</a:t>
            </a:r>
          </a:p>
          <a:p>
            <a:r>
              <a:rPr lang="de-DE" dirty="0" smtClean="0"/>
              <a:t>Public folder </a:t>
            </a:r>
          </a:p>
          <a:p>
            <a:pPr lvl="1"/>
            <a:r>
              <a:rPr lang="de-DE" dirty="0" smtClean="0"/>
              <a:t>Entry point to the entire application</a:t>
            </a:r>
          </a:p>
          <a:p>
            <a:pPr lvl="1"/>
            <a:r>
              <a:rPr lang="de-DE" dirty="0" smtClean="0"/>
              <a:t>In index.html, there is </a:t>
            </a:r>
            <a:r>
              <a:rPr lang="de-DE" b="1" u="sng" dirty="0" smtClean="0"/>
              <a:t>root-div</a:t>
            </a:r>
            <a:r>
              <a:rPr lang="de-DE" dirty="0" smtClean="0"/>
              <a:t>, where React renders the entire app into</a:t>
            </a:r>
          </a:p>
          <a:p>
            <a:endParaRPr lang="de-DE" dirty="0" smtClean="0"/>
          </a:p>
          <a:p>
            <a:pPr lvl="1"/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Components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Thinking in React-Way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On-screen Show (4:3)</PresentationFormat>
  <Paragraphs>109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React</vt:lpstr>
      <vt:lpstr>Agenda</vt:lpstr>
      <vt:lpstr>1. Introduction</vt:lpstr>
      <vt:lpstr>1. Introduction</vt:lpstr>
      <vt:lpstr>1. Introduction</vt:lpstr>
      <vt:lpstr>1. Introduction</vt:lpstr>
      <vt:lpstr>2. Setup</vt:lpstr>
      <vt:lpstr>2. Setup</vt:lpstr>
      <vt:lpstr>3. Components</vt:lpstr>
      <vt:lpstr>3. Components</vt:lpstr>
      <vt:lpstr>3. Components</vt:lpstr>
      <vt:lpstr>3. Components</vt:lpstr>
      <vt:lpstr>3. Components</vt:lpstr>
      <vt:lpstr>3. Components</vt:lpstr>
      <vt:lpstr>Slide 15</vt:lpstr>
      <vt:lpstr>4. JSX</vt:lpstr>
      <vt:lpstr>5. Props &amp; State</vt:lpstr>
      <vt:lpstr>5. Props &amp; State</vt:lpstr>
      <vt:lpstr>6. Communication between multi-layered components</vt:lpstr>
      <vt:lpstr>6. Communication between multi-layered components</vt:lpstr>
      <vt:lpstr>6. Communication between multi-layered components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janwin</dc:creator>
  <cp:lastModifiedBy>janwin</cp:lastModifiedBy>
  <cp:revision>66</cp:revision>
  <dcterms:created xsi:type="dcterms:W3CDTF">2018-10-01T16:05:06Z</dcterms:created>
  <dcterms:modified xsi:type="dcterms:W3CDTF">2018-10-22T09:25:55Z</dcterms:modified>
</cp:coreProperties>
</file>