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03D3-C596-4280-949F-ADFB8B28D113}" type="datetimeFigureOut">
              <a:rPr lang="de-DE" smtClean="0"/>
              <a:pPr/>
              <a:t>13.12.2017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9CD4-02F9-4148-BB2E-774B630370F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 </a:t>
            </a:r>
            <a:br>
              <a:rPr lang="de-DE" dirty="0" smtClean="0"/>
            </a:br>
            <a:r>
              <a:rPr lang="de-DE" dirty="0" smtClean="0"/>
              <a:t>Part 3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jan.schulz@cileria.com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Project Outline</a:t>
            </a:r>
          </a:p>
          <a:p>
            <a:pPr marL="514350" indent="-514350">
              <a:buAutoNum type="arabicPeriod"/>
            </a:pPr>
            <a:r>
              <a:rPr lang="de-DE" dirty="0" smtClean="0"/>
              <a:t>Products and Product-Categories</a:t>
            </a:r>
          </a:p>
          <a:p>
            <a:pPr marL="514350" indent="-514350">
              <a:buAutoNum type="arabicPeriod"/>
            </a:pPr>
            <a:r>
              <a:rPr lang="de-DE" dirty="0" smtClean="0"/>
              <a:t>Shop User-Management System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Mission Statement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212976"/>
            <a:ext cx="7212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We want to build a backend for our shop.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Mission Statement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2852936"/>
            <a:ext cx="2592288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(Leandro)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20072" y="2852936"/>
            <a:ext cx="2592288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Backend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+ Administration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(Jan)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Products and Product-Categories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b="1" u="sng" dirty="0" smtClean="0"/>
              <a:t>Task 1</a:t>
            </a:r>
          </a:p>
          <a:p>
            <a:pPr>
              <a:buFontTx/>
              <a:buChar char="-"/>
            </a:pPr>
            <a:r>
              <a:rPr lang="de-DE" dirty="0" smtClean="0"/>
              <a:t>Create a new empty NodeJS-server with one route GET / that returns the JSON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{ “shop-api“: “1.0“ }</a:t>
            </a: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Implement two GET routes /products and /categories.</a:t>
            </a:r>
          </a:p>
          <a:p>
            <a:pPr>
              <a:buNone/>
            </a:pPr>
            <a:r>
              <a:rPr lang="de-DE" dirty="0" smtClean="0"/>
              <a:t>             </a:t>
            </a:r>
            <a:r>
              <a:rPr lang="de-DE" b="1" dirty="0" smtClean="0"/>
              <a:t>GET /products</a:t>
            </a:r>
            <a:r>
              <a:rPr lang="de-DE" dirty="0" smtClean="0"/>
              <a:t> should return the contents of </a:t>
            </a:r>
          </a:p>
          <a:p>
            <a:pPr>
              <a:buNone/>
            </a:pPr>
            <a:r>
              <a:rPr lang="de-DE" dirty="0" smtClean="0"/>
              <a:t>             the table products like this JSON: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  [ ..., { “id“: “21“, “name“: “MacBook Pro 6“, “price“: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   1650, “category_id“: 2 }, ... ]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/>
              <a:t>	 </a:t>
            </a:r>
            <a:r>
              <a:rPr lang="de-DE" dirty="0" smtClean="0"/>
              <a:t>       </a:t>
            </a:r>
            <a:r>
              <a:rPr lang="de-DE" b="1" dirty="0" smtClean="0"/>
              <a:t>GET /categories</a:t>
            </a:r>
            <a:r>
              <a:rPr lang="de-DE" dirty="0" smtClean="0"/>
              <a:t> should return the contents of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the table categories like this JSON: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[ ..., { “id“: 2, “name“: “Mac“ }, ...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User-Management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Customers need to be managed. Therefore, we</a:t>
            </a:r>
          </a:p>
          <a:p>
            <a:pPr>
              <a:buNone/>
            </a:pPr>
            <a:r>
              <a:rPr lang="de-DE" dirty="0" smtClean="0"/>
              <a:t>want to apply CRUD methods on them. 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 smtClean="0"/>
              <a:t>Task 2a</a:t>
            </a:r>
            <a:r>
              <a:rPr lang="de-DE" dirty="0"/>
              <a:t>:</a:t>
            </a: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Create a GET route /customers that gives all </a:t>
            </a:r>
          </a:p>
          <a:p>
            <a:pPr>
              <a:buNone/>
            </a:pPr>
            <a:r>
              <a:rPr lang="de-DE" dirty="0" smtClean="0"/>
              <a:t>information about the table customers as JSON.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User-Management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b="1" dirty="0" smtClean="0"/>
              <a:t>Task 2b: </a:t>
            </a:r>
          </a:p>
          <a:p>
            <a:pPr>
              <a:buNone/>
            </a:pPr>
            <a:r>
              <a:rPr lang="de-DE" dirty="0" smtClean="0"/>
              <a:t>Extend the table customers by one field “active“ </a:t>
            </a:r>
          </a:p>
          <a:p>
            <a:pPr>
              <a:buNone/>
            </a:pPr>
            <a:r>
              <a:rPr lang="de-DE" dirty="0" smtClean="0"/>
              <a:t>which is either 0 (=inactive) or 1(=active). Set </a:t>
            </a:r>
          </a:p>
          <a:p>
            <a:pPr>
              <a:buNone/>
            </a:pPr>
            <a:r>
              <a:rPr lang="de-DE" dirty="0" smtClean="0"/>
              <a:t>the default value to 0.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Create the POST route /activate which expects a </a:t>
            </a:r>
          </a:p>
          <a:p>
            <a:pPr>
              <a:buNone/>
            </a:pPr>
            <a:r>
              <a:rPr lang="de-DE" dirty="0" smtClean="0"/>
              <a:t>POST body of {status: 1} or {status: 0}. Update </a:t>
            </a:r>
          </a:p>
          <a:p>
            <a:pPr>
              <a:buNone/>
            </a:pPr>
            <a:r>
              <a:rPr lang="de-DE" dirty="0" smtClean="0"/>
              <a:t>the status accordingly.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User-Management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b="1" dirty="0" smtClean="0"/>
              <a:t>Task 2c: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Create the PUT route /userdata which expects a </a:t>
            </a:r>
          </a:p>
          <a:p>
            <a:pPr>
              <a:buNone/>
            </a:pPr>
            <a:r>
              <a:rPr lang="de-DE" dirty="0" smtClean="0"/>
              <a:t>PUT – body like this: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{ firstname: ..., lastname: ..., birthdate: ..., 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phone: ..., city: ..., street: ... }</a:t>
            </a: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dirty="0" smtClean="0"/>
              <a:t>Change the table “customers“ accordingly. </a:t>
            </a: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Note: What happens if certain fields are not specified? </a:t>
            </a:r>
          </a:p>
          <a:p>
            <a:pPr>
              <a:buNone/>
            </a:pPr>
            <a:r>
              <a:rPr lang="de-DE" dirty="0" smtClean="0"/>
              <a:t>I.e. Only firstname is given to be changed: { firstname: “Stefan“ }</a:t>
            </a:r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User-Management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b="1" dirty="0" smtClean="0"/>
              <a:t>Task 2d: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Extend the user by a field “deleted“ which is a </a:t>
            </a:r>
          </a:p>
          <a:p>
            <a:pPr>
              <a:buNone/>
            </a:pPr>
            <a:r>
              <a:rPr lang="de-DE" dirty="0" smtClean="0"/>
              <a:t>timestamp.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Create the DELETE route /userdata/:userid </a:t>
            </a:r>
          </a:p>
          <a:p>
            <a:pPr>
              <a:buNone/>
            </a:pPr>
            <a:r>
              <a:rPr lang="de-DE" dirty="0" smtClean="0"/>
              <a:t>which expects a parameter userid. Change the </a:t>
            </a:r>
          </a:p>
          <a:p>
            <a:pPr>
              <a:buNone/>
            </a:pPr>
            <a:r>
              <a:rPr lang="de-DE" dirty="0" smtClean="0"/>
              <a:t>customer field “deleted“ to now()</a:t>
            </a:r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NodeJS  Part 3</vt:lpstr>
      <vt:lpstr>Agenda </vt:lpstr>
      <vt:lpstr>Mission Statement</vt:lpstr>
      <vt:lpstr>Mission Statement</vt:lpstr>
      <vt:lpstr>1. Products and Product-Categories</vt:lpstr>
      <vt:lpstr>2. User-Management</vt:lpstr>
      <vt:lpstr>2. User-Management</vt:lpstr>
      <vt:lpstr>2. User-Management</vt:lpstr>
      <vt:lpstr>2. User-Management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 Part 3</dc:title>
  <dc:creator>janwin</dc:creator>
  <cp:lastModifiedBy>janwin</cp:lastModifiedBy>
  <cp:revision>13</cp:revision>
  <dcterms:created xsi:type="dcterms:W3CDTF">2017-12-12T05:26:09Z</dcterms:created>
  <dcterms:modified xsi:type="dcterms:W3CDTF">2017-12-13T16:59:31Z</dcterms:modified>
</cp:coreProperties>
</file>