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38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B794-A622-45AC-AE25-ED73AB13CEE3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DC8F-20DA-470D-83B7-DFE98204FA9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B794-A622-45AC-AE25-ED73AB13CEE3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DC8F-20DA-470D-83B7-DFE98204FA9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B794-A622-45AC-AE25-ED73AB13CEE3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DC8F-20DA-470D-83B7-DFE98204FA9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B794-A622-45AC-AE25-ED73AB13CEE3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DC8F-20DA-470D-83B7-DFE98204FA9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B794-A622-45AC-AE25-ED73AB13CEE3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DC8F-20DA-470D-83B7-DFE98204FA9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B794-A622-45AC-AE25-ED73AB13CEE3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DC8F-20DA-470D-83B7-DFE98204FA9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B794-A622-45AC-AE25-ED73AB13CEE3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DC8F-20DA-470D-83B7-DFE98204FA9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B794-A622-45AC-AE25-ED73AB13CEE3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DC8F-20DA-470D-83B7-DFE98204FA9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B794-A622-45AC-AE25-ED73AB13CEE3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DC8F-20DA-470D-83B7-DFE98204FA9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B794-A622-45AC-AE25-ED73AB13CEE3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DC8F-20DA-470D-83B7-DFE98204FA9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B794-A622-45AC-AE25-ED73AB13CEE3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DC8F-20DA-470D-83B7-DFE98204FA9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3B794-A622-45AC-AE25-ED73AB13CEE3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CDC8F-20DA-470D-83B7-DFE98204FA95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Error Handling in JavaScript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jan.schulz@devugees.org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Error Handling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Why?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Error Handling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Why?</a:t>
            </a:r>
          </a:p>
          <a:p>
            <a:pPr lvl="1"/>
            <a:r>
              <a:rPr lang="de-DE" dirty="0" smtClean="0"/>
              <a:t>Used most when dealing with data from other sources or input -&gt; can be unreliable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Error Handling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</a:t>
            </a:r>
            <a:r>
              <a:rPr lang="de-DE" dirty="0" smtClean="0"/>
              <a:t>ry {}</a:t>
            </a:r>
          </a:p>
          <a:p>
            <a:pPr lvl="1"/>
            <a:r>
              <a:rPr lang="de-DE" dirty="0" smtClean="0"/>
              <a:t>test a block of code for errors</a:t>
            </a:r>
          </a:p>
          <a:p>
            <a:r>
              <a:rPr lang="de-DE" dirty="0" smtClean="0"/>
              <a:t>catch ()</a:t>
            </a:r>
          </a:p>
          <a:p>
            <a:pPr lvl="1"/>
            <a:r>
              <a:rPr lang="de-DE" dirty="0" smtClean="0"/>
              <a:t>handle the error</a:t>
            </a:r>
          </a:p>
          <a:p>
            <a:r>
              <a:rPr lang="de-DE" dirty="0" smtClean="0"/>
              <a:t>Throw {}</a:t>
            </a:r>
          </a:p>
          <a:p>
            <a:pPr lvl="1"/>
            <a:r>
              <a:rPr lang="de-DE" dirty="0" smtClean="0"/>
              <a:t>create custom errors</a:t>
            </a:r>
          </a:p>
          <a:p>
            <a:r>
              <a:rPr lang="de-DE" dirty="0" smtClean="0"/>
              <a:t>finally {}</a:t>
            </a:r>
          </a:p>
          <a:p>
            <a:pPr lvl="1"/>
            <a:r>
              <a:rPr lang="de-DE" dirty="0" smtClean="0"/>
              <a:t>execute code after try/catch, regardless of the result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Error Handling in JavaScript</vt:lpstr>
      <vt:lpstr>Error Handling</vt:lpstr>
      <vt:lpstr>Error Handling</vt:lpstr>
      <vt:lpstr>Error Handling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in JavaScript</dc:title>
  <dc:creator>janwin</dc:creator>
  <cp:lastModifiedBy>janwin</cp:lastModifiedBy>
  <cp:revision>10</cp:revision>
  <dcterms:created xsi:type="dcterms:W3CDTF">2018-09-25T18:43:45Z</dcterms:created>
  <dcterms:modified xsi:type="dcterms:W3CDTF">2018-09-25T20:18:07Z</dcterms:modified>
</cp:coreProperties>
</file>